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0" r:id="rId5"/>
    <p:sldMasterId id="2147483852" r:id="rId6"/>
    <p:sldMasterId id="2147483864" r:id="rId7"/>
    <p:sldMasterId id="2147483876" r:id="rId8"/>
    <p:sldMasterId id="2147484651" r:id="rId9"/>
    <p:sldMasterId id="2147484783" r:id="rId10"/>
    <p:sldMasterId id="2147485635" r:id="rId11"/>
    <p:sldMasterId id="2147486127" r:id="rId12"/>
  </p:sldMasterIdLst>
  <p:notesMasterIdLst>
    <p:notesMasterId r:id="rId68"/>
  </p:notesMasterIdLst>
  <p:handoutMasterIdLst>
    <p:handoutMasterId r:id="rId69"/>
  </p:handoutMasterIdLst>
  <p:sldIdLst>
    <p:sldId id="435" r:id="rId13"/>
    <p:sldId id="305" r:id="rId14"/>
    <p:sldId id="306" r:id="rId15"/>
    <p:sldId id="307" r:id="rId16"/>
    <p:sldId id="428" r:id="rId17"/>
    <p:sldId id="402" r:id="rId18"/>
    <p:sldId id="309" r:id="rId19"/>
    <p:sldId id="310" r:id="rId20"/>
    <p:sldId id="403" r:id="rId21"/>
    <p:sldId id="312" r:id="rId22"/>
    <p:sldId id="429" r:id="rId23"/>
    <p:sldId id="290" r:id="rId24"/>
    <p:sldId id="302" r:id="rId25"/>
    <p:sldId id="453" r:id="rId26"/>
    <p:sldId id="293" r:id="rId27"/>
    <p:sldId id="292" r:id="rId28"/>
    <p:sldId id="303" r:id="rId29"/>
    <p:sldId id="454" r:id="rId30"/>
    <p:sldId id="417" r:id="rId31"/>
    <p:sldId id="409" r:id="rId32"/>
    <p:sldId id="443" r:id="rId33"/>
    <p:sldId id="445" r:id="rId34"/>
    <p:sldId id="447" r:id="rId35"/>
    <p:sldId id="446" r:id="rId36"/>
    <p:sldId id="406" r:id="rId37"/>
    <p:sldId id="415" r:id="rId38"/>
    <p:sldId id="439" r:id="rId39"/>
    <p:sldId id="440" r:id="rId40"/>
    <p:sldId id="441" r:id="rId41"/>
    <p:sldId id="442" r:id="rId42"/>
    <p:sldId id="294" r:id="rId43"/>
    <p:sldId id="291" r:id="rId44"/>
    <p:sldId id="413" r:id="rId45"/>
    <p:sldId id="449" r:id="rId46"/>
    <p:sldId id="444" r:id="rId47"/>
    <p:sldId id="412" r:id="rId48"/>
    <p:sldId id="394" r:id="rId49"/>
    <p:sldId id="398" r:id="rId50"/>
    <p:sldId id="381" r:id="rId51"/>
    <p:sldId id="455" r:id="rId52"/>
    <p:sldId id="418" r:id="rId53"/>
    <p:sldId id="420" r:id="rId54"/>
    <p:sldId id="423" r:id="rId55"/>
    <p:sldId id="450" r:id="rId56"/>
    <p:sldId id="424" r:id="rId57"/>
    <p:sldId id="437" r:id="rId58"/>
    <p:sldId id="422" r:id="rId59"/>
    <p:sldId id="451" r:id="rId60"/>
    <p:sldId id="452" r:id="rId61"/>
    <p:sldId id="382" r:id="rId62"/>
    <p:sldId id="388" r:id="rId63"/>
    <p:sldId id="384" r:id="rId64"/>
    <p:sldId id="431" r:id="rId65"/>
    <p:sldId id="436" r:id="rId66"/>
    <p:sldId id="475" r:id="rId67"/>
  </p:sldIdLst>
  <p:sldSz cx="9144000" cy="6858000" type="screen4x3"/>
  <p:notesSz cx="7010400" cy="9296400"/>
  <p:custDataLst>
    <p:tags r:id="rId70"/>
  </p:custDataLst>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8BF"/>
    <a:srgbClr val="F7F7F7"/>
    <a:srgbClr val="006666"/>
    <a:srgbClr val="000000"/>
    <a:srgbClr val="0D4567"/>
    <a:srgbClr val="0F4F77"/>
    <a:srgbClr val="062030"/>
    <a:srgbClr val="146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5118" autoAdjust="0"/>
  </p:normalViewPr>
  <p:slideViewPr>
    <p:cSldViewPr>
      <p:cViewPr varScale="1">
        <p:scale>
          <a:sx n="77" d="100"/>
          <a:sy n="77" d="100"/>
        </p:scale>
        <p:origin x="84"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31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25807E-9E07-4BAC-B4F6-BF9500273056}"/>
              </a:ext>
            </a:extLst>
          </p:cNvPr>
          <p:cNvSpPr>
            <a:spLocks noGrp="1"/>
          </p:cNvSpPr>
          <p:nvPr>
            <p:ph type="hdr" sz="quarter"/>
          </p:nvPr>
        </p:nvSpPr>
        <p:spPr>
          <a:xfrm>
            <a:off x="0" y="0"/>
            <a:ext cx="3038475" cy="466725"/>
          </a:xfrm>
          <a:prstGeom prst="rect">
            <a:avLst/>
          </a:prstGeom>
        </p:spPr>
        <p:txBody>
          <a:bodyPr vert="horz" lIns="93172" tIns="46587" rIns="93172" bIns="46587"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0A2E7EC-8F7B-456A-BB93-BD5714DB35EC}"/>
              </a:ext>
            </a:extLst>
          </p:cNvPr>
          <p:cNvSpPr>
            <a:spLocks noGrp="1"/>
          </p:cNvSpPr>
          <p:nvPr>
            <p:ph type="dt" sz="quarter" idx="1"/>
          </p:nvPr>
        </p:nvSpPr>
        <p:spPr>
          <a:xfrm>
            <a:off x="3970338" y="0"/>
            <a:ext cx="3038475" cy="466725"/>
          </a:xfrm>
          <a:prstGeom prst="rect">
            <a:avLst/>
          </a:prstGeom>
        </p:spPr>
        <p:txBody>
          <a:bodyPr vert="horz" lIns="93172" tIns="46587" rIns="93172" bIns="46587" rtlCol="0"/>
          <a:lstStyle>
            <a:lvl1pPr algn="r">
              <a:defRPr sz="1200" smtClean="0"/>
            </a:lvl1pPr>
          </a:lstStyle>
          <a:p>
            <a:pPr>
              <a:defRPr/>
            </a:pPr>
            <a:fld id="{B7B3585F-5182-45FE-A768-2700CE46D300}" type="datetimeFigureOut">
              <a:rPr lang="en-US"/>
              <a:pPr>
                <a:defRPr/>
              </a:pPr>
              <a:t>12/6/2018</a:t>
            </a:fld>
            <a:endParaRPr lang="en-US"/>
          </a:p>
        </p:txBody>
      </p:sp>
      <p:sp>
        <p:nvSpPr>
          <p:cNvPr id="4" name="Footer Placeholder 3">
            <a:extLst>
              <a:ext uri="{FF2B5EF4-FFF2-40B4-BE49-F238E27FC236}">
                <a16:creationId xmlns:a16="http://schemas.microsoft.com/office/drawing/2014/main" id="{D5784221-B54B-4A38-ADA6-59C4CF2A6EAD}"/>
              </a:ext>
            </a:extLst>
          </p:cNvPr>
          <p:cNvSpPr>
            <a:spLocks noGrp="1"/>
          </p:cNvSpPr>
          <p:nvPr>
            <p:ph type="ftr" sz="quarter" idx="2"/>
          </p:nvPr>
        </p:nvSpPr>
        <p:spPr>
          <a:xfrm>
            <a:off x="0" y="8829675"/>
            <a:ext cx="3038475" cy="466725"/>
          </a:xfrm>
          <a:prstGeom prst="rect">
            <a:avLst/>
          </a:prstGeom>
        </p:spPr>
        <p:txBody>
          <a:bodyPr vert="horz" lIns="93172" tIns="46587" rIns="93172" bIns="46587"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B01A8874-8A88-457B-A5EA-820603D9004C}"/>
              </a:ext>
            </a:extLst>
          </p:cNvPr>
          <p:cNvSpPr>
            <a:spLocks noGrp="1"/>
          </p:cNvSpPr>
          <p:nvPr>
            <p:ph type="sldNum" sz="quarter" idx="3"/>
          </p:nvPr>
        </p:nvSpPr>
        <p:spPr>
          <a:xfrm>
            <a:off x="3970338" y="8829675"/>
            <a:ext cx="3038475" cy="466725"/>
          </a:xfrm>
          <a:prstGeom prst="rect">
            <a:avLst/>
          </a:prstGeom>
        </p:spPr>
        <p:txBody>
          <a:bodyPr vert="horz" lIns="93172" tIns="46587" rIns="93172" bIns="46587" rtlCol="0" anchor="b"/>
          <a:lstStyle>
            <a:lvl1pPr algn="r">
              <a:defRPr sz="1200" smtClean="0"/>
            </a:lvl1pPr>
          </a:lstStyle>
          <a:p>
            <a:pPr>
              <a:defRPr/>
            </a:pPr>
            <a:fld id="{49097B53-A194-4C88-8B50-B75BD343439E}" type="slidenum">
              <a:rPr lang="en-US"/>
              <a:pPr>
                <a:defRPr/>
              </a:pPr>
              <a:t>‹#›</a:t>
            </a:fld>
            <a:endParaRPr lang="en-US"/>
          </a:p>
        </p:txBody>
      </p:sp>
    </p:spTree>
    <p:extLst>
      <p:ext uri="{BB962C8B-B14F-4D97-AF65-F5344CB8AC3E}">
        <p14:creationId xmlns:p14="http://schemas.microsoft.com/office/powerpoint/2010/main" val="2686949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85D51F-729C-4846-AC92-8546243748AF}"/>
              </a:ext>
            </a:extLst>
          </p:cNvPr>
          <p:cNvSpPr>
            <a:spLocks noGrp="1"/>
          </p:cNvSpPr>
          <p:nvPr>
            <p:ph type="hdr" sz="quarter"/>
          </p:nvPr>
        </p:nvSpPr>
        <p:spPr>
          <a:xfrm>
            <a:off x="0" y="0"/>
            <a:ext cx="3038475" cy="466725"/>
          </a:xfrm>
          <a:prstGeom prst="rect">
            <a:avLst/>
          </a:prstGeom>
        </p:spPr>
        <p:txBody>
          <a:bodyPr vert="horz" lIns="93172" tIns="46587" rIns="93172" bIns="46587"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E1140AB-6F5A-40AB-9CC7-CFF014E94E8F}"/>
              </a:ext>
            </a:extLst>
          </p:cNvPr>
          <p:cNvSpPr>
            <a:spLocks noGrp="1"/>
          </p:cNvSpPr>
          <p:nvPr>
            <p:ph type="dt" idx="1"/>
          </p:nvPr>
        </p:nvSpPr>
        <p:spPr>
          <a:xfrm>
            <a:off x="3970338" y="0"/>
            <a:ext cx="3038475" cy="466725"/>
          </a:xfrm>
          <a:prstGeom prst="rect">
            <a:avLst/>
          </a:prstGeom>
        </p:spPr>
        <p:txBody>
          <a:bodyPr vert="horz" lIns="93172" tIns="46587" rIns="93172" bIns="46587" rtlCol="0"/>
          <a:lstStyle>
            <a:lvl1pPr algn="r">
              <a:defRPr sz="1200"/>
            </a:lvl1pPr>
          </a:lstStyle>
          <a:p>
            <a:pPr>
              <a:defRPr/>
            </a:pPr>
            <a:fld id="{E021A997-9D52-4E5F-A804-706B5F5458B3}" type="datetimeFigureOut">
              <a:rPr lang="en-US"/>
              <a:pPr>
                <a:defRPr/>
              </a:pPr>
              <a:t>12/6/2018</a:t>
            </a:fld>
            <a:endParaRPr lang="en-US"/>
          </a:p>
        </p:txBody>
      </p:sp>
      <p:sp>
        <p:nvSpPr>
          <p:cNvPr id="4" name="Slide Image Placeholder 3">
            <a:extLst>
              <a:ext uri="{FF2B5EF4-FFF2-40B4-BE49-F238E27FC236}">
                <a16:creationId xmlns:a16="http://schemas.microsoft.com/office/drawing/2014/main" id="{F0C7F331-381D-4EE4-B787-6B9B843CCDDB}"/>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pPr lvl="0"/>
            <a:endParaRPr lang="en-US" noProof="0"/>
          </a:p>
        </p:txBody>
      </p:sp>
      <p:sp>
        <p:nvSpPr>
          <p:cNvPr id="5" name="Notes Placeholder 4">
            <a:extLst>
              <a:ext uri="{FF2B5EF4-FFF2-40B4-BE49-F238E27FC236}">
                <a16:creationId xmlns:a16="http://schemas.microsoft.com/office/drawing/2014/main" id="{A30E463D-FA34-42D7-AA4F-BD8AA4D11DA2}"/>
              </a:ext>
            </a:extLst>
          </p:cNvPr>
          <p:cNvSpPr>
            <a:spLocks noGrp="1"/>
          </p:cNvSpPr>
          <p:nvPr>
            <p:ph type="body" sz="quarter" idx="3"/>
          </p:nvPr>
        </p:nvSpPr>
        <p:spPr>
          <a:xfrm>
            <a:off x="701675" y="4473575"/>
            <a:ext cx="5607050" cy="3660775"/>
          </a:xfrm>
          <a:prstGeom prst="rect">
            <a:avLst/>
          </a:prstGeom>
        </p:spPr>
        <p:txBody>
          <a:bodyPr vert="horz" lIns="93172" tIns="46587" rIns="93172" bIns="4658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91139D-8828-44E7-957E-503E48D6E0E1}"/>
              </a:ext>
            </a:extLst>
          </p:cNvPr>
          <p:cNvSpPr>
            <a:spLocks noGrp="1"/>
          </p:cNvSpPr>
          <p:nvPr>
            <p:ph type="ftr" sz="quarter" idx="4"/>
          </p:nvPr>
        </p:nvSpPr>
        <p:spPr>
          <a:xfrm>
            <a:off x="0" y="8829675"/>
            <a:ext cx="3038475" cy="466725"/>
          </a:xfrm>
          <a:prstGeom prst="rect">
            <a:avLst/>
          </a:prstGeom>
        </p:spPr>
        <p:txBody>
          <a:bodyPr vert="horz" lIns="93172" tIns="46587" rIns="93172" bIns="46587"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263D1FA-98CA-4DE1-A2E6-6291FCCFA9D5}"/>
              </a:ext>
            </a:extLst>
          </p:cNvPr>
          <p:cNvSpPr>
            <a:spLocks noGrp="1"/>
          </p:cNvSpPr>
          <p:nvPr>
            <p:ph type="sldNum" sz="quarter" idx="5"/>
          </p:nvPr>
        </p:nvSpPr>
        <p:spPr>
          <a:xfrm>
            <a:off x="3970338" y="8829675"/>
            <a:ext cx="3038475" cy="466725"/>
          </a:xfrm>
          <a:prstGeom prst="rect">
            <a:avLst/>
          </a:prstGeom>
        </p:spPr>
        <p:txBody>
          <a:bodyPr vert="horz" lIns="93172" tIns="46587" rIns="93172" bIns="46587" rtlCol="0" anchor="b"/>
          <a:lstStyle>
            <a:lvl1pPr algn="r">
              <a:defRPr sz="1200"/>
            </a:lvl1pPr>
          </a:lstStyle>
          <a:p>
            <a:pPr>
              <a:defRPr/>
            </a:pPr>
            <a:fld id="{CFBA7BF2-4400-41FA-84C2-EDA7D15D3894}" type="slidenum">
              <a:rPr lang="en-US"/>
              <a:pPr>
                <a:defRPr/>
              </a:pPr>
              <a:t>‹#›</a:t>
            </a:fld>
            <a:endParaRPr lang="en-US"/>
          </a:p>
        </p:txBody>
      </p:sp>
    </p:spTree>
    <p:extLst>
      <p:ext uri="{BB962C8B-B14F-4D97-AF65-F5344CB8AC3E}">
        <p14:creationId xmlns:p14="http://schemas.microsoft.com/office/powerpoint/2010/main" val="935713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151BBE1-EA68-488C-9E7C-869085A66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1D9B1ECB-F098-4569-9C54-F32756837A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a:extLst>
              <a:ext uri="{FF2B5EF4-FFF2-40B4-BE49-F238E27FC236}">
                <a16:creationId xmlns:a16="http://schemas.microsoft.com/office/drawing/2014/main" id="{434F28D9-FCDF-4C18-8982-E07C07DB35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D992FD-8F79-4AF4-8FFF-ED6B94EB3ADF}" type="slidenum">
              <a:rPr lang="en-US" altLang="en-US" smtClean="0">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153207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62DA6951-E660-4455-A5B3-E8107A447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0CB1F3F9-BE71-4245-9703-F88A7D4205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Incorporate this into your assessment of the family and negotiation of subsidy process, speak to family supports. Give an example of how the conversation goes.</a:t>
            </a:r>
          </a:p>
        </p:txBody>
      </p:sp>
      <p:sp>
        <p:nvSpPr>
          <p:cNvPr id="109572" name="Slide Number Placeholder 3">
            <a:extLst>
              <a:ext uri="{FF2B5EF4-FFF2-40B4-BE49-F238E27FC236}">
                <a16:creationId xmlns:a16="http://schemas.microsoft.com/office/drawing/2014/main" id="{E04E6A17-8E2E-49E5-8CE7-113017FFED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8486B9-1EB4-485C-AE59-93C0F8216E2C}" type="slidenum">
              <a:rPr lang="en-US" altLang="en-US" smtClean="0"/>
              <a:pPr/>
              <a:t>15</a:t>
            </a:fld>
            <a:endParaRPr lang="en-US" altLang="en-US"/>
          </a:p>
        </p:txBody>
      </p:sp>
    </p:spTree>
    <p:extLst>
      <p:ext uri="{BB962C8B-B14F-4D97-AF65-F5344CB8AC3E}">
        <p14:creationId xmlns:p14="http://schemas.microsoft.com/office/powerpoint/2010/main" val="332606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22FCFD2-1007-4789-A3A0-2C016146DD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441865A3-11E1-494C-8D85-901C80D362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changes to the AAA (Screenshot)</a:t>
            </a:r>
          </a:p>
          <a:p>
            <a:r>
              <a:rPr lang="en-US" altLang="en-US"/>
              <a:t>Module has changed to align with the AAA template</a:t>
            </a:r>
          </a:p>
        </p:txBody>
      </p:sp>
      <p:sp>
        <p:nvSpPr>
          <p:cNvPr id="111620" name="Slide Number Placeholder 3">
            <a:extLst>
              <a:ext uri="{FF2B5EF4-FFF2-40B4-BE49-F238E27FC236}">
                <a16:creationId xmlns:a16="http://schemas.microsoft.com/office/drawing/2014/main" id="{35F3BB4D-8B73-43AB-BF4B-9C46699497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DD778B-7708-4AC2-8B82-530B398C0421}" type="slidenum">
              <a:rPr lang="en-US" altLang="en-US" smtClean="0"/>
              <a:pPr/>
              <a:t>16</a:t>
            </a:fld>
            <a:endParaRPr lang="en-US" altLang="en-US"/>
          </a:p>
        </p:txBody>
      </p:sp>
    </p:spTree>
    <p:extLst>
      <p:ext uri="{BB962C8B-B14F-4D97-AF65-F5344CB8AC3E}">
        <p14:creationId xmlns:p14="http://schemas.microsoft.com/office/powerpoint/2010/main" val="82289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3D96484-501E-4DDD-AD20-A6D50F06EB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B7E4A606-823C-4805-9A54-9A90D73D3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Reiterate Program Requirements</a:t>
            </a:r>
          </a:p>
        </p:txBody>
      </p:sp>
      <p:sp>
        <p:nvSpPr>
          <p:cNvPr id="115716" name="Slide Number Placeholder 3">
            <a:extLst>
              <a:ext uri="{FF2B5EF4-FFF2-40B4-BE49-F238E27FC236}">
                <a16:creationId xmlns:a16="http://schemas.microsoft.com/office/drawing/2014/main" id="{CB1311FA-A422-4082-8D5B-1876FC4FDB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BD5D05-E412-41A6-800E-5C1F9B93199C}" type="slidenum">
              <a:rPr lang="en-US" altLang="en-US" smtClean="0"/>
              <a:pPr/>
              <a:t>19</a:t>
            </a:fld>
            <a:endParaRPr lang="en-US" altLang="en-US"/>
          </a:p>
        </p:txBody>
      </p:sp>
    </p:spTree>
    <p:extLst>
      <p:ext uri="{BB962C8B-B14F-4D97-AF65-F5344CB8AC3E}">
        <p14:creationId xmlns:p14="http://schemas.microsoft.com/office/powerpoint/2010/main" val="34432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26600DC2-A7AF-43EE-ABB0-67C5642AC9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647E3166-53D8-476E-8813-5072A9FFD8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7764" name="Slide Number Placeholder 3">
            <a:extLst>
              <a:ext uri="{FF2B5EF4-FFF2-40B4-BE49-F238E27FC236}">
                <a16:creationId xmlns:a16="http://schemas.microsoft.com/office/drawing/2014/main" id="{A092C858-D5C0-445A-B7F8-0173E09E0E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77D1A2-EE1C-4A96-B95B-9516EC5B8211}" type="slidenum">
              <a:rPr lang="en-US" altLang="en-US" smtClean="0"/>
              <a:pPr/>
              <a:t>25</a:t>
            </a:fld>
            <a:endParaRPr lang="en-US" altLang="en-US"/>
          </a:p>
        </p:txBody>
      </p:sp>
    </p:spTree>
    <p:extLst>
      <p:ext uri="{BB962C8B-B14F-4D97-AF65-F5344CB8AC3E}">
        <p14:creationId xmlns:p14="http://schemas.microsoft.com/office/powerpoint/2010/main" val="89489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A1D778FE-8390-48C4-9DCC-1AB5CEC863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59786223-08AE-4367-AB2E-3F162686A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a:t>
            </a:r>
          </a:p>
        </p:txBody>
      </p:sp>
      <p:sp>
        <p:nvSpPr>
          <p:cNvPr id="119812" name="Slide Number Placeholder 3">
            <a:extLst>
              <a:ext uri="{FF2B5EF4-FFF2-40B4-BE49-F238E27FC236}">
                <a16:creationId xmlns:a16="http://schemas.microsoft.com/office/drawing/2014/main" id="{B0275362-FE22-43A9-B0D0-5C396FE955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02605F-5EBD-4A1A-814E-4F2A63F10093}" type="slidenum">
              <a:rPr lang="en-US" altLang="en-US" smtClean="0"/>
              <a:pPr/>
              <a:t>26</a:t>
            </a:fld>
            <a:endParaRPr lang="en-US" altLang="en-US"/>
          </a:p>
        </p:txBody>
      </p:sp>
    </p:spTree>
    <p:extLst>
      <p:ext uri="{BB962C8B-B14F-4D97-AF65-F5344CB8AC3E}">
        <p14:creationId xmlns:p14="http://schemas.microsoft.com/office/powerpoint/2010/main" val="1730761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E0CE3776-5CEB-461B-A563-52C0F1DBE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96232D5D-D90C-46DD-BBB8-83C929AC18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8" name="Slide Number Placeholder 3">
            <a:extLst>
              <a:ext uri="{FF2B5EF4-FFF2-40B4-BE49-F238E27FC236}">
                <a16:creationId xmlns:a16="http://schemas.microsoft.com/office/drawing/2014/main" id="{BD5F03F0-4912-4B71-BAC1-D33D733F40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88AEC-1CE9-42C9-8560-9D4A0703190B}" type="slidenum">
              <a:rPr lang="en-US" altLang="en-US" smtClean="0"/>
              <a:pPr/>
              <a:t>32</a:t>
            </a:fld>
            <a:endParaRPr lang="en-US" altLang="en-US"/>
          </a:p>
        </p:txBody>
      </p:sp>
    </p:spTree>
    <p:extLst>
      <p:ext uri="{BB962C8B-B14F-4D97-AF65-F5344CB8AC3E}">
        <p14:creationId xmlns:p14="http://schemas.microsoft.com/office/powerpoint/2010/main" val="383071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13F544D5-8FD0-482B-8E87-11897B96C6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6D0CFEA4-C389-4EAC-A5A1-0BC6E57F4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6980" name="Slide Number Placeholder 3">
            <a:extLst>
              <a:ext uri="{FF2B5EF4-FFF2-40B4-BE49-F238E27FC236}">
                <a16:creationId xmlns:a16="http://schemas.microsoft.com/office/drawing/2014/main" id="{7F10120A-E4CE-4587-8436-8D5F319FDC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6D8C7E-298F-45F0-B645-7E60BF968065}" type="slidenum">
              <a:rPr lang="en-US" altLang="en-US" smtClean="0"/>
              <a:pPr/>
              <a:t>36</a:t>
            </a:fld>
            <a:endParaRPr lang="en-US" altLang="en-US"/>
          </a:p>
        </p:txBody>
      </p:sp>
    </p:spTree>
    <p:extLst>
      <p:ext uri="{BB962C8B-B14F-4D97-AF65-F5344CB8AC3E}">
        <p14:creationId xmlns:p14="http://schemas.microsoft.com/office/powerpoint/2010/main" val="137397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870CA9DF-BFBE-49CA-8A42-1E00FA62C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E790CCEF-3998-44BE-A9D2-D6427442A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006666"/>
                </a:solidFill>
              </a:rPr>
              <a:t>If the young adult’s adoption eligibility before 18 was determined TANF eligible, a final Adoption TANF eligibility determination must be completed to document the young adult as TANF eligible.  If the young adult was not TANF eligible then a determination must be completed to document young adult as non Title IV-E Eligible.</a:t>
            </a:r>
            <a:endParaRPr lang="en-US" altLang="en-US" b="1"/>
          </a:p>
          <a:p>
            <a:endParaRPr lang="en-US" altLang="en-US" b="1"/>
          </a:p>
        </p:txBody>
      </p:sp>
      <p:sp>
        <p:nvSpPr>
          <p:cNvPr id="130052" name="Slide Number Placeholder 3">
            <a:extLst>
              <a:ext uri="{FF2B5EF4-FFF2-40B4-BE49-F238E27FC236}">
                <a16:creationId xmlns:a16="http://schemas.microsoft.com/office/drawing/2014/main" id="{86109FB8-262A-4505-B03D-AF8532EB3C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A96B2C-2C15-4A5A-AF7D-18824615A339}" type="slidenum">
              <a:rPr lang="en-US" altLang="en-US" smtClean="0"/>
              <a:pPr/>
              <a:t>38</a:t>
            </a:fld>
            <a:endParaRPr lang="en-US" altLang="en-US"/>
          </a:p>
        </p:txBody>
      </p:sp>
    </p:spTree>
    <p:extLst>
      <p:ext uri="{BB962C8B-B14F-4D97-AF65-F5344CB8AC3E}">
        <p14:creationId xmlns:p14="http://schemas.microsoft.com/office/powerpoint/2010/main" val="378129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B7EC6337-DB79-4A9E-9216-8A92DB40C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8F8A58BF-72CA-4558-81F2-C2CF21F44D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7460" name="Slide Number Placeholder 3">
            <a:extLst>
              <a:ext uri="{FF2B5EF4-FFF2-40B4-BE49-F238E27FC236}">
                <a16:creationId xmlns:a16="http://schemas.microsoft.com/office/drawing/2014/main" id="{BE8FABD3-BA39-4647-9A82-CD619876EF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BFD037-028B-4A2B-A8AB-69B0575DC620}" type="slidenum">
              <a:rPr lang="en-US" altLang="en-US" smtClean="0"/>
              <a:pPr/>
              <a:t>41</a:t>
            </a:fld>
            <a:endParaRPr lang="en-US" altLang="en-US"/>
          </a:p>
        </p:txBody>
      </p:sp>
    </p:spTree>
    <p:extLst>
      <p:ext uri="{BB962C8B-B14F-4D97-AF65-F5344CB8AC3E}">
        <p14:creationId xmlns:p14="http://schemas.microsoft.com/office/powerpoint/2010/main" val="3544914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05F3EB0C-DD4A-4E84-B950-ECF5B24CFA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E084C761-CDB3-410D-ABC7-2878306BC8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Timeframes are calendar days, not business days</a:t>
            </a:r>
          </a:p>
        </p:txBody>
      </p:sp>
      <p:sp>
        <p:nvSpPr>
          <p:cNvPr id="150532" name="Slide Number Placeholder 3">
            <a:extLst>
              <a:ext uri="{FF2B5EF4-FFF2-40B4-BE49-F238E27FC236}">
                <a16:creationId xmlns:a16="http://schemas.microsoft.com/office/drawing/2014/main" id="{19C6AB4D-CF7A-4C6E-8862-405FB9A634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BC3794-1423-4622-8F0A-2E4BEC921013}" type="slidenum">
              <a:rPr lang="en-US" altLang="en-US" smtClean="0"/>
              <a:pPr/>
              <a:t>43</a:t>
            </a:fld>
            <a:endParaRPr lang="en-US" altLang="en-US"/>
          </a:p>
        </p:txBody>
      </p:sp>
    </p:spTree>
    <p:extLst>
      <p:ext uri="{BB962C8B-B14F-4D97-AF65-F5344CB8AC3E}">
        <p14:creationId xmlns:p14="http://schemas.microsoft.com/office/powerpoint/2010/main" val="205738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3430AC9D-F164-444E-B7D1-EDCF89019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EF6DBD2C-AE20-49F1-9E90-068F3ED083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89092" name="Slide Number Placeholder 3">
            <a:extLst>
              <a:ext uri="{FF2B5EF4-FFF2-40B4-BE49-F238E27FC236}">
                <a16:creationId xmlns:a16="http://schemas.microsoft.com/office/drawing/2014/main" id="{6D013F63-7AFD-430D-9289-A3B7DCDED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AB15CC-32BE-463C-A69D-075D3EC69474}"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241195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BEA08C26-D34D-4D78-8456-2612ED4BA9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7A78358D-84E3-4B9F-B41C-49B0900D2F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Documenting QA v. other term reasons </a:t>
            </a:r>
          </a:p>
        </p:txBody>
      </p:sp>
      <p:sp>
        <p:nvSpPr>
          <p:cNvPr id="155652" name="Slide Number Placeholder 3">
            <a:extLst>
              <a:ext uri="{FF2B5EF4-FFF2-40B4-BE49-F238E27FC236}">
                <a16:creationId xmlns:a16="http://schemas.microsoft.com/office/drawing/2014/main" id="{DB86272D-A4EC-45A8-A0E0-9A6AC41885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1E0A93-2B92-48BE-8D13-49A650EF51FA}" type="slidenum">
              <a:rPr lang="en-US" altLang="en-US" smtClean="0"/>
              <a:pPr/>
              <a:t>47</a:t>
            </a:fld>
            <a:endParaRPr lang="en-US" altLang="en-US"/>
          </a:p>
        </p:txBody>
      </p:sp>
    </p:spTree>
    <p:extLst>
      <p:ext uri="{BB962C8B-B14F-4D97-AF65-F5344CB8AC3E}">
        <p14:creationId xmlns:p14="http://schemas.microsoft.com/office/powerpoint/2010/main" val="398655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A1E164E-FA80-47CC-81B3-4119F907F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57700" name="Slide Number Placeholder 3">
            <a:extLst>
              <a:ext uri="{FF2B5EF4-FFF2-40B4-BE49-F238E27FC236}">
                <a16:creationId xmlns:a16="http://schemas.microsoft.com/office/drawing/2014/main" id="{D5494A3A-9C68-42F6-B508-07C165820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DEA9D4-3E33-48FF-8956-B9FB3021DC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077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DB5150D-1467-477A-BDEE-E3AB25F0B8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939680F-447F-40B2-8494-AA4C1C60D3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a:extLst>
              <a:ext uri="{FF2B5EF4-FFF2-40B4-BE49-F238E27FC236}">
                <a16:creationId xmlns:a16="http://schemas.microsoft.com/office/drawing/2014/main" id="{B8D03307-A628-4A37-9DCE-1A5CFF35D6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F6AFB3-DA8B-44F7-9E12-E74AFB701452}"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131199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36D07FD-C4E9-4F66-9676-B1074DAC9A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1E1DFA9-AA20-4B9C-A43D-32941CAC37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Slide Number Placeholder 3">
            <a:extLst>
              <a:ext uri="{FF2B5EF4-FFF2-40B4-BE49-F238E27FC236}">
                <a16:creationId xmlns:a16="http://schemas.microsoft.com/office/drawing/2014/main" id="{D4B0E113-3758-4B8C-8B55-3006EFEF5F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F83C00-A1D9-4334-B18D-D52F5F87C756}" type="slidenum">
              <a:rPr lang="en-US" altLang="en-US" smtClean="0"/>
              <a:pPr/>
              <a:t>5</a:t>
            </a:fld>
            <a:endParaRPr lang="en-US" altLang="en-US"/>
          </a:p>
        </p:txBody>
      </p:sp>
    </p:spTree>
    <p:extLst>
      <p:ext uri="{BB962C8B-B14F-4D97-AF65-F5344CB8AC3E}">
        <p14:creationId xmlns:p14="http://schemas.microsoft.com/office/powerpoint/2010/main" val="33453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5F235B10-2B5D-4FB6-BD63-504B5D7D81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F99883F6-A52C-47FD-AB87-B238FA7F1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Available to prospective adoptive parents who adopt a special needs child who age 16 or 17 years old </a:t>
            </a:r>
          </a:p>
          <a:p>
            <a:endParaRPr lang="en-US" altLang="en-US" b="1"/>
          </a:p>
          <a:p>
            <a:r>
              <a:rPr lang="en-US" altLang="en-US" b="1"/>
              <a:t>Prospective adoptive parents who enter into an adoption assistance agreement when a child is either 16 or 17 years of age are eligible to receive maintenance adoption subsidy payments and Medicaid for the young adult until they turn 21 years of age. </a:t>
            </a:r>
          </a:p>
          <a:p>
            <a:endParaRPr lang="en-US" altLang="en-US"/>
          </a:p>
        </p:txBody>
      </p:sp>
      <p:sp>
        <p:nvSpPr>
          <p:cNvPr id="96260" name="Slide Number Placeholder 3">
            <a:extLst>
              <a:ext uri="{FF2B5EF4-FFF2-40B4-BE49-F238E27FC236}">
                <a16:creationId xmlns:a16="http://schemas.microsoft.com/office/drawing/2014/main" id="{6D52BAD9-E9E8-4B11-9038-79748F1EBF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DC3D7A-3AFD-498B-8FC1-EB4ACBF05F8F}"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95292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504E2F17-12E5-4F1F-A744-337F4BF438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914A581D-CE4A-4638-BDFE-2753688B9A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a:solidFill>
                  <a:srgbClr val="FF0000"/>
                </a:solidFill>
              </a:rPr>
              <a:t>Remind participants that some of the policies and forms  are still in draft. </a:t>
            </a:r>
          </a:p>
        </p:txBody>
      </p:sp>
      <p:sp>
        <p:nvSpPr>
          <p:cNvPr id="98308" name="Slide Number Placeholder 3">
            <a:extLst>
              <a:ext uri="{FF2B5EF4-FFF2-40B4-BE49-F238E27FC236}">
                <a16:creationId xmlns:a16="http://schemas.microsoft.com/office/drawing/2014/main" id="{5BBFB11B-B57F-4BFA-9003-15A7864A52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AE03B6-235A-42B5-B2C7-CCD5F684440E}"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235752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01A90E6-E252-4D0E-ABF5-E3AE708003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1334D885-82DE-41FC-AEC1-4C267CC2AD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a:extLst>
              <a:ext uri="{FF2B5EF4-FFF2-40B4-BE49-F238E27FC236}">
                <a16:creationId xmlns:a16="http://schemas.microsoft.com/office/drawing/2014/main" id="{DA37E500-3FF0-45E2-A5F3-0F6DC785A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A20C89-AACF-41E9-A517-2EB6E809933E}" type="slidenum">
              <a:rPr lang="en-US" altLang="en-US" smtClean="0"/>
              <a:pPr/>
              <a:t>9</a:t>
            </a:fld>
            <a:endParaRPr lang="en-US" altLang="en-US"/>
          </a:p>
        </p:txBody>
      </p:sp>
    </p:spTree>
    <p:extLst>
      <p:ext uri="{BB962C8B-B14F-4D97-AF65-F5344CB8AC3E}">
        <p14:creationId xmlns:p14="http://schemas.microsoft.com/office/powerpoint/2010/main" val="67975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8F756A22-76B3-4A1F-B926-719FCB482E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1A7B2F80-1010-43AF-9F98-DBFB6D30C5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04" name="Slide Number Placeholder 3">
            <a:extLst>
              <a:ext uri="{FF2B5EF4-FFF2-40B4-BE49-F238E27FC236}">
                <a16:creationId xmlns:a16="http://schemas.microsoft.com/office/drawing/2014/main" id="{768A92E2-FE11-4019-9EF8-B0FBFC3745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32F391-749B-4A97-9138-F0EE87460D62}"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135705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D4ACEB33-3DBA-4C2A-BB3A-A1C029962A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6501D381-729C-49B4-8844-02508DC7ED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6500" name="Slide Number Placeholder 3">
            <a:extLst>
              <a:ext uri="{FF2B5EF4-FFF2-40B4-BE49-F238E27FC236}">
                <a16:creationId xmlns:a16="http://schemas.microsoft.com/office/drawing/2014/main" id="{BB1E6E7F-ABA0-44CE-80FE-1999498A77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774C15-E629-4655-9176-05C76AD7A69F}" type="slidenum">
              <a:rPr lang="en-US" altLang="en-US" smtClean="0"/>
              <a:pPr/>
              <a:t>13</a:t>
            </a:fld>
            <a:endParaRPr lang="en-US" altLang="en-US"/>
          </a:p>
        </p:txBody>
      </p:sp>
    </p:spTree>
    <p:extLst>
      <p:ext uri="{BB962C8B-B14F-4D97-AF65-F5344CB8AC3E}">
        <p14:creationId xmlns:p14="http://schemas.microsoft.com/office/powerpoint/2010/main" val="556437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E39892-BDDF-4E26-9FD2-5125D59597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E14F12AD-10A6-4BCC-A72C-F40A93A2D683}"/>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348A6B1-1F59-43F9-9DAB-5E2DCBBD0A7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8A25DB09-7B3A-4602-A96A-9B4539E9ED7B}"/>
              </a:ext>
            </a:extLst>
          </p:cNvPr>
          <p:cNvSpPr>
            <a:spLocks noGrp="1" noChangeArrowheads="1"/>
          </p:cNvSpPr>
          <p:nvPr>
            <p:ph type="sldNum" sz="quarter" idx="12"/>
          </p:nvPr>
        </p:nvSpPr>
        <p:spPr/>
        <p:txBody>
          <a:bodyPr/>
          <a:lstStyle>
            <a:lvl1pPr>
              <a:defRPr/>
            </a:lvl1pPr>
          </a:lstStyle>
          <a:p>
            <a:pPr>
              <a:defRPr/>
            </a:pPr>
            <a:fld id="{7C1B4207-0AD7-42F0-8473-9105CC6AD160}" type="slidenum">
              <a:rPr lang="es-ES" altLang="en-US"/>
              <a:pPr>
                <a:defRPr/>
              </a:pPr>
              <a:t>‹#›</a:t>
            </a:fld>
            <a:endParaRPr lang="es-ES" altLang="en-US"/>
          </a:p>
        </p:txBody>
      </p:sp>
    </p:spTree>
    <p:extLst>
      <p:ext uri="{BB962C8B-B14F-4D97-AF65-F5344CB8AC3E}">
        <p14:creationId xmlns:p14="http://schemas.microsoft.com/office/powerpoint/2010/main" val="4186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FC8022-9839-49DC-9E2C-67388C8C64C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7C2A785D-E1BC-4BDE-AB57-A7B8521047E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F3E43B2-97C3-4337-9DFC-94EB38815014}"/>
              </a:ext>
            </a:extLst>
          </p:cNvPr>
          <p:cNvSpPr>
            <a:spLocks noGrp="1" noChangeArrowheads="1"/>
          </p:cNvSpPr>
          <p:nvPr>
            <p:ph type="sldNum" sz="quarter" idx="12"/>
          </p:nvPr>
        </p:nvSpPr>
        <p:spPr>
          <a:ln/>
        </p:spPr>
        <p:txBody>
          <a:bodyPr/>
          <a:lstStyle>
            <a:lvl1pPr>
              <a:defRPr/>
            </a:lvl1pPr>
          </a:lstStyle>
          <a:p>
            <a:pPr>
              <a:defRPr/>
            </a:pPr>
            <a:fld id="{EC50E5AB-8257-4461-B609-5CF00BBB1804}" type="slidenum">
              <a:rPr lang="es-ES" altLang="en-US"/>
              <a:pPr>
                <a:defRPr/>
              </a:pPr>
              <a:t>‹#›</a:t>
            </a:fld>
            <a:endParaRPr lang="es-ES" altLang="en-US"/>
          </a:p>
        </p:txBody>
      </p:sp>
    </p:spTree>
    <p:extLst>
      <p:ext uri="{BB962C8B-B14F-4D97-AF65-F5344CB8AC3E}">
        <p14:creationId xmlns:p14="http://schemas.microsoft.com/office/powerpoint/2010/main" val="23934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17B836-9824-4A87-A16D-C25653F460D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9C2851CF-E5C0-4E25-8A5F-0EDF2CB0E5D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6C7C74A-1239-438C-AEEC-1000336D9599}"/>
              </a:ext>
            </a:extLst>
          </p:cNvPr>
          <p:cNvSpPr>
            <a:spLocks noGrp="1" noChangeArrowheads="1"/>
          </p:cNvSpPr>
          <p:nvPr>
            <p:ph type="sldNum" sz="quarter" idx="12"/>
          </p:nvPr>
        </p:nvSpPr>
        <p:spPr>
          <a:ln/>
        </p:spPr>
        <p:txBody>
          <a:bodyPr/>
          <a:lstStyle>
            <a:lvl1pPr>
              <a:defRPr/>
            </a:lvl1pPr>
          </a:lstStyle>
          <a:p>
            <a:pPr>
              <a:defRPr/>
            </a:pPr>
            <a:fld id="{DFFE87BF-0091-4318-846D-035C04F953BC}" type="slidenum">
              <a:rPr lang="es-ES" altLang="en-US"/>
              <a:pPr>
                <a:defRPr/>
              </a:pPr>
              <a:t>‹#›</a:t>
            </a:fld>
            <a:endParaRPr lang="es-ES" altLang="en-US"/>
          </a:p>
        </p:txBody>
      </p:sp>
    </p:spTree>
    <p:extLst>
      <p:ext uri="{BB962C8B-B14F-4D97-AF65-F5344CB8AC3E}">
        <p14:creationId xmlns:p14="http://schemas.microsoft.com/office/powerpoint/2010/main" val="291724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F34320B-9844-4159-9CAD-D829AD08C4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4A164DE3-E3F6-4826-9083-AEC529D3B91A}"/>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65FD2C51-30E3-496D-9D1B-D02A82CE639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9827322E-2B3A-428C-8B11-C7734665F2A2}"/>
              </a:ext>
            </a:extLst>
          </p:cNvPr>
          <p:cNvSpPr>
            <a:spLocks noGrp="1" noChangeArrowheads="1"/>
          </p:cNvSpPr>
          <p:nvPr>
            <p:ph type="sldNum" sz="quarter" idx="12"/>
          </p:nvPr>
        </p:nvSpPr>
        <p:spPr/>
        <p:txBody>
          <a:bodyPr/>
          <a:lstStyle>
            <a:lvl1pPr>
              <a:defRPr/>
            </a:lvl1pPr>
          </a:lstStyle>
          <a:p>
            <a:pPr>
              <a:defRPr/>
            </a:pPr>
            <a:fld id="{4487DC83-6894-4EA2-87F6-F0790DBEE5B0}" type="slidenum">
              <a:rPr lang="es-ES" altLang="en-US"/>
              <a:pPr>
                <a:defRPr/>
              </a:pPr>
              <a:t>‹#›</a:t>
            </a:fld>
            <a:endParaRPr lang="es-ES" altLang="en-US"/>
          </a:p>
        </p:txBody>
      </p:sp>
    </p:spTree>
    <p:extLst>
      <p:ext uri="{BB962C8B-B14F-4D97-AF65-F5344CB8AC3E}">
        <p14:creationId xmlns:p14="http://schemas.microsoft.com/office/powerpoint/2010/main" val="3082285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EC51DDF-9B3E-4C91-9040-8387E721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06666"/>
                </a:solidFill>
              </a:defRPr>
            </a:lvl1pPr>
            <a:lvl2pPr>
              <a:defRPr>
                <a:solidFill>
                  <a:srgbClr val="006666"/>
                </a:solidFill>
              </a:defRPr>
            </a:lvl2pPr>
            <a:lvl3pPr>
              <a:defRPr>
                <a:solidFill>
                  <a:srgbClr val="006666"/>
                </a:solidFill>
              </a:defRPr>
            </a:lvl3pPr>
            <a:lvl4pPr>
              <a:defRPr>
                <a:solidFill>
                  <a:srgbClr val="006666"/>
                </a:solidFill>
              </a:defRPr>
            </a:lvl4pPr>
            <a:lvl5pPr>
              <a:defRPr>
                <a:solidFill>
                  <a:srgbClr val="0066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3CF7390-E943-4673-97B3-8874D4C1C510}"/>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672A633A-9DFD-4BED-8692-D9D0837C2CB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BAAAC8C5-BE7A-40A1-9F48-8B4F1179F27A}"/>
              </a:ext>
            </a:extLst>
          </p:cNvPr>
          <p:cNvSpPr>
            <a:spLocks noGrp="1" noChangeArrowheads="1"/>
          </p:cNvSpPr>
          <p:nvPr>
            <p:ph type="sldNum" sz="quarter" idx="12"/>
          </p:nvPr>
        </p:nvSpPr>
        <p:spPr>
          <a:xfrm>
            <a:off x="6557546" y="6553200"/>
            <a:ext cx="2133600" cy="476250"/>
          </a:xfrm>
        </p:spPr>
        <p:txBody>
          <a:bodyPr/>
          <a:lstStyle>
            <a:lvl1pPr>
              <a:defRPr>
                <a:solidFill>
                  <a:schemeClr val="bg1"/>
                </a:solidFill>
              </a:defRPr>
            </a:lvl1pPr>
          </a:lstStyle>
          <a:p>
            <a:pPr>
              <a:defRPr/>
            </a:pPr>
            <a:fld id="{7BFFDF46-F5E3-40D9-B7F9-3FE8104FBAAC}" type="slidenum">
              <a:rPr lang="es-ES" altLang="en-US" smtClean="0"/>
              <a:pPr>
                <a:defRPr/>
              </a:pPr>
              <a:t>‹#›</a:t>
            </a:fld>
            <a:endParaRPr lang="es-ES" altLang="en-US" dirty="0"/>
          </a:p>
        </p:txBody>
      </p:sp>
    </p:spTree>
    <p:extLst>
      <p:ext uri="{BB962C8B-B14F-4D97-AF65-F5344CB8AC3E}">
        <p14:creationId xmlns:p14="http://schemas.microsoft.com/office/powerpoint/2010/main" val="391616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920E469-B873-48F2-A2D7-88F415DE38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F0F7095F-01F8-4056-A9E9-34C733195CF9}"/>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0309DC2-A158-46F0-B793-BF1F7E6B696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0D9E3FF-25EF-4E3B-B703-D9874F4C6FA1}"/>
              </a:ext>
            </a:extLst>
          </p:cNvPr>
          <p:cNvSpPr>
            <a:spLocks noGrp="1" noChangeArrowheads="1"/>
          </p:cNvSpPr>
          <p:nvPr>
            <p:ph type="sldNum" sz="quarter" idx="12"/>
          </p:nvPr>
        </p:nvSpPr>
        <p:spPr/>
        <p:txBody>
          <a:bodyPr/>
          <a:lstStyle>
            <a:lvl1pPr>
              <a:defRPr/>
            </a:lvl1pPr>
          </a:lstStyle>
          <a:p>
            <a:pPr>
              <a:defRPr/>
            </a:pPr>
            <a:fld id="{E256F754-0553-4F76-ACB2-EF3882420A9D}" type="slidenum">
              <a:rPr lang="es-ES" altLang="en-US"/>
              <a:pPr>
                <a:defRPr/>
              </a:pPr>
              <a:t>‹#›</a:t>
            </a:fld>
            <a:endParaRPr lang="es-ES" altLang="en-US"/>
          </a:p>
        </p:txBody>
      </p:sp>
    </p:spTree>
    <p:extLst>
      <p:ext uri="{BB962C8B-B14F-4D97-AF65-F5344CB8AC3E}">
        <p14:creationId xmlns:p14="http://schemas.microsoft.com/office/powerpoint/2010/main" val="96653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AA5FF6D-FAD1-4B8B-B733-8C91F7C60B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9A7CC32-E8D6-4BB5-A493-7B0498AB8E19}"/>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5BFB854C-D0F9-4049-BD82-E3F7362FBC9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71B9B43-B372-4F2F-AC8C-684C32927FE7}"/>
              </a:ext>
            </a:extLst>
          </p:cNvPr>
          <p:cNvSpPr>
            <a:spLocks noGrp="1" noChangeArrowheads="1"/>
          </p:cNvSpPr>
          <p:nvPr>
            <p:ph type="sldNum" sz="quarter" idx="12"/>
          </p:nvPr>
        </p:nvSpPr>
        <p:spPr/>
        <p:txBody>
          <a:bodyPr/>
          <a:lstStyle>
            <a:lvl1pPr>
              <a:defRPr/>
            </a:lvl1pPr>
          </a:lstStyle>
          <a:p>
            <a:pPr>
              <a:defRPr/>
            </a:pPr>
            <a:fld id="{BC0921AC-8089-4DC8-A03F-53190980DA62}" type="slidenum">
              <a:rPr lang="es-ES" altLang="en-US"/>
              <a:pPr>
                <a:defRPr/>
              </a:pPr>
              <a:t>‹#›</a:t>
            </a:fld>
            <a:endParaRPr lang="es-ES" altLang="en-US"/>
          </a:p>
        </p:txBody>
      </p:sp>
    </p:spTree>
    <p:extLst>
      <p:ext uri="{BB962C8B-B14F-4D97-AF65-F5344CB8AC3E}">
        <p14:creationId xmlns:p14="http://schemas.microsoft.com/office/powerpoint/2010/main" val="377261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DE14A6-E9F3-446D-B56E-D1EA6B94AE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89E4E565-21AA-4A5E-9B9B-C26074F51653}"/>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F18F614E-492E-4B00-94C9-9D292DA4F05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F9DB3262-3C4A-4389-A3BF-CAC7E606CC4F}"/>
              </a:ext>
            </a:extLst>
          </p:cNvPr>
          <p:cNvSpPr>
            <a:spLocks noGrp="1" noChangeArrowheads="1"/>
          </p:cNvSpPr>
          <p:nvPr>
            <p:ph type="sldNum" sz="quarter" idx="12"/>
          </p:nvPr>
        </p:nvSpPr>
        <p:spPr/>
        <p:txBody>
          <a:bodyPr/>
          <a:lstStyle>
            <a:lvl1pPr>
              <a:defRPr/>
            </a:lvl1pPr>
          </a:lstStyle>
          <a:p>
            <a:pPr>
              <a:defRPr/>
            </a:pPr>
            <a:fld id="{0526A9E9-3B02-41D6-B1E6-CA2E5EC25EC6}" type="slidenum">
              <a:rPr lang="es-ES" altLang="en-US"/>
              <a:pPr>
                <a:defRPr/>
              </a:pPr>
              <a:t>‹#›</a:t>
            </a:fld>
            <a:endParaRPr lang="es-ES" altLang="en-US"/>
          </a:p>
        </p:txBody>
      </p:sp>
    </p:spTree>
    <p:extLst>
      <p:ext uri="{BB962C8B-B14F-4D97-AF65-F5344CB8AC3E}">
        <p14:creationId xmlns:p14="http://schemas.microsoft.com/office/powerpoint/2010/main" val="396900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94B4340-0A15-44AA-82B0-247B9FA482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BE3D6332-FC4D-4397-B1D1-A2F6813F5AC5}"/>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70AA5BC-18BB-4C26-9ADC-23C9615F3BB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6AD1784-4B0B-4A4F-AE5E-76CFDCB64F05}"/>
              </a:ext>
            </a:extLst>
          </p:cNvPr>
          <p:cNvSpPr>
            <a:spLocks noGrp="1" noChangeArrowheads="1"/>
          </p:cNvSpPr>
          <p:nvPr>
            <p:ph type="sldNum" sz="quarter" idx="12"/>
          </p:nvPr>
        </p:nvSpPr>
        <p:spPr/>
        <p:txBody>
          <a:bodyPr/>
          <a:lstStyle>
            <a:lvl1pPr>
              <a:defRPr/>
            </a:lvl1pPr>
          </a:lstStyle>
          <a:p>
            <a:pPr>
              <a:defRPr/>
            </a:pPr>
            <a:fld id="{44BC6511-D5F3-4653-B501-36193822BCA1}" type="slidenum">
              <a:rPr lang="es-ES" altLang="en-US"/>
              <a:pPr>
                <a:defRPr/>
              </a:pPr>
              <a:t>‹#›</a:t>
            </a:fld>
            <a:endParaRPr lang="es-ES" altLang="en-US"/>
          </a:p>
        </p:txBody>
      </p:sp>
    </p:spTree>
    <p:extLst>
      <p:ext uri="{BB962C8B-B14F-4D97-AF65-F5344CB8AC3E}">
        <p14:creationId xmlns:p14="http://schemas.microsoft.com/office/powerpoint/2010/main" val="1051895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EA68087-B884-4782-8544-4A148F66AC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6A943DF8-DCB4-4E88-8DCB-A49A40A260FB}"/>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71624CE-085C-4045-A899-23D816CE155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AE196092-D1A5-4C52-8A31-3C338D6D562F}"/>
              </a:ext>
            </a:extLst>
          </p:cNvPr>
          <p:cNvSpPr>
            <a:spLocks noGrp="1" noChangeArrowheads="1"/>
          </p:cNvSpPr>
          <p:nvPr>
            <p:ph type="sldNum" sz="quarter" idx="12"/>
          </p:nvPr>
        </p:nvSpPr>
        <p:spPr/>
        <p:txBody>
          <a:bodyPr/>
          <a:lstStyle>
            <a:lvl1pPr>
              <a:defRPr/>
            </a:lvl1pPr>
          </a:lstStyle>
          <a:p>
            <a:pPr>
              <a:defRPr/>
            </a:pPr>
            <a:fld id="{1BB93CFB-098F-4AF2-A5FE-C520ADF54B84}" type="slidenum">
              <a:rPr lang="es-ES" altLang="en-US"/>
              <a:pPr>
                <a:defRPr/>
              </a:pPr>
              <a:t>‹#›</a:t>
            </a:fld>
            <a:endParaRPr lang="es-ES" altLang="en-US"/>
          </a:p>
        </p:txBody>
      </p:sp>
    </p:spTree>
    <p:extLst>
      <p:ext uri="{BB962C8B-B14F-4D97-AF65-F5344CB8AC3E}">
        <p14:creationId xmlns:p14="http://schemas.microsoft.com/office/powerpoint/2010/main" val="1778781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E5FB04E-1C53-4644-AC4A-5E8E578EEE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09EE2556-BB3E-4120-94CF-15F974D9ABD6}"/>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60DD37B9-F055-4E9E-A27A-DF10A3350D1E}"/>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42BF7FB8-C266-4629-9B0B-453DC27AE25B}"/>
              </a:ext>
            </a:extLst>
          </p:cNvPr>
          <p:cNvSpPr>
            <a:spLocks noGrp="1" noChangeArrowheads="1"/>
          </p:cNvSpPr>
          <p:nvPr>
            <p:ph type="sldNum" sz="quarter" idx="12"/>
          </p:nvPr>
        </p:nvSpPr>
        <p:spPr/>
        <p:txBody>
          <a:bodyPr/>
          <a:lstStyle>
            <a:lvl1pPr>
              <a:defRPr/>
            </a:lvl1pPr>
          </a:lstStyle>
          <a:p>
            <a:pPr>
              <a:defRPr/>
            </a:pPr>
            <a:fld id="{9D6B9FD8-47BD-4D6E-9B32-02B2CD81970F}" type="slidenum">
              <a:rPr lang="es-ES" altLang="en-US"/>
              <a:pPr>
                <a:defRPr/>
              </a:pPr>
              <a:t>‹#›</a:t>
            </a:fld>
            <a:endParaRPr lang="es-ES" altLang="en-US"/>
          </a:p>
        </p:txBody>
      </p:sp>
    </p:spTree>
    <p:extLst>
      <p:ext uri="{BB962C8B-B14F-4D97-AF65-F5344CB8AC3E}">
        <p14:creationId xmlns:p14="http://schemas.microsoft.com/office/powerpoint/2010/main" val="359934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8A347DF-AA9A-4E33-BF9F-948FF84235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331ECA3-6C6B-49F1-AC51-FC286014C2C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9AF57DF-7ECC-45A7-AB3C-D2E019C1138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D656C48B-FBBA-4E47-9FA7-61ECB9126A0A}"/>
              </a:ext>
            </a:extLst>
          </p:cNvPr>
          <p:cNvSpPr>
            <a:spLocks noGrp="1" noChangeArrowheads="1"/>
          </p:cNvSpPr>
          <p:nvPr>
            <p:ph type="sldNum" sz="quarter" idx="12"/>
          </p:nvPr>
        </p:nvSpPr>
        <p:spPr/>
        <p:txBody>
          <a:bodyPr/>
          <a:lstStyle>
            <a:lvl1pPr>
              <a:defRPr/>
            </a:lvl1pPr>
          </a:lstStyle>
          <a:p>
            <a:pPr>
              <a:defRPr/>
            </a:pPr>
            <a:fld id="{35B98167-8B5F-42CC-8396-1076F52BD420}" type="slidenum">
              <a:rPr lang="es-ES" altLang="en-US"/>
              <a:pPr>
                <a:defRPr/>
              </a:pPr>
              <a:t>‹#›</a:t>
            </a:fld>
            <a:endParaRPr lang="es-ES" altLang="en-US"/>
          </a:p>
        </p:txBody>
      </p:sp>
    </p:spTree>
    <p:extLst>
      <p:ext uri="{BB962C8B-B14F-4D97-AF65-F5344CB8AC3E}">
        <p14:creationId xmlns:p14="http://schemas.microsoft.com/office/powerpoint/2010/main" val="702338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29976FB-883C-482E-974C-BDCA33C32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CE3A416C-1579-47F8-BD7C-A0C9D349024B}"/>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15724BBB-9CD5-40E4-B412-769DE82BBC1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14280CD2-9B08-4908-AC66-213A1A160304}"/>
              </a:ext>
            </a:extLst>
          </p:cNvPr>
          <p:cNvSpPr>
            <a:spLocks noGrp="1" noChangeArrowheads="1"/>
          </p:cNvSpPr>
          <p:nvPr>
            <p:ph type="sldNum" sz="quarter" idx="12"/>
          </p:nvPr>
        </p:nvSpPr>
        <p:spPr/>
        <p:txBody>
          <a:bodyPr/>
          <a:lstStyle>
            <a:lvl1pPr>
              <a:defRPr/>
            </a:lvl1pPr>
          </a:lstStyle>
          <a:p>
            <a:pPr>
              <a:defRPr/>
            </a:pPr>
            <a:fld id="{B113CFC2-C34B-4B72-A3D3-F4271AD66866}" type="slidenum">
              <a:rPr lang="es-ES" altLang="en-US"/>
              <a:pPr>
                <a:defRPr/>
              </a:pPr>
              <a:t>‹#›</a:t>
            </a:fld>
            <a:endParaRPr lang="es-ES" altLang="en-US"/>
          </a:p>
        </p:txBody>
      </p:sp>
    </p:spTree>
    <p:extLst>
      <p:ext uri="{BB962C8B-B14F-4D97-AF65-F5344CB8AC3E}">
        <p14:creationId xmlns:p14="http://schemas.microsoft.com/office/powerpoint/2010/main" val="2637084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6CFF25-4757-45B7-91A4-9A7ACBC4CF6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17D33C2-7899-4CE8-8534-12EE78C3F24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82A04F7-DE28-4A0E-933A-2E16BBEAD6CE}"/>
              </a:ext>
            </a:extLst>
          </p:cNvPr>
          <p:cNvSpPr>
            <a:spLocks noGrp="1" noChangeArrowheads="1"/>
          </p:cNvSpPr>
          <p:nvPr>
            <p:ph type="sldNum" sz="quarter" idx="12"/>
          </p:nvPr>
        </p:nvSpPr>
        <p:spPr>
          <a:ln/>
        </p:spPr>
        <p:txBody>
          <a:bodyPr/>
          <a:lstStyle>
            <a:lvl1pPr>
              <a:defRPr/>
            </a:lvl1pPr>
          </a:lstStyle>
          <a:p>
            <a:pPr>
              <a:defRPr/>
            </a:pPr>
            <a:fld id="{A8ECDDE3-1D4E-43A0-BB18-A12F9AC50664}" type="slidenum">
              <a:rPr lang="es-ES" altLang="en-US"/>
              <a:pPr>
                <a:defRPr/>
              </a:pPr>
              <a:t>‹#›</a:t>
            </a:fld>
            <a:endParaRPr lang="es-ES" altLang="en-US"/>
          </a:p>
        </p:txBody>
      </p:sp>
    </p:spTree>
    <p:extLst>
      <p:ext uri="{BB962C8B-B14F-4D97-AF65-F5344CB8AC3E}">
        <p14:creationId xmlns:p14="http://schemas.microsoft.com/office/powerpoint/2010/main" val="1924396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ACDDEC-608E-4068-A9B4-02CCA8C89E0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71FF79D-E71A-4226-839E-8AB6CE214A2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7BA264C-161C-4746-8017-20BD9A547684}"/>
              </a:ext>
            </a:extLst>
          </p:cNvPr>
          <p:cNvSpPr>
            <a:spLocks noGrp="1" noChangeArrowheads="1"/>
          </p:cNvSpPr>
          <p:nvPr>
            <p:ph type="sldNum" sz="quarter" idx="12"/>
          </p:nvPr>
        </p:nvSpPr>
        <p:spPr>
          <a:ln/>
        </p:spPr>
        <p:txBody>
          <a:bodyPr/>
          <a:lstStyle>
            <a:lvl1pPr>
              <a:defRPr/>
            </a:lvl1pPr>
          </a:lstStyle>
          <a:p>
            <a:pPr>
              <a:defRPr/>
            </a:pPr>
            <a:fld id="{C1BD2B1F-0E15-43C1-A740-85B70D7B6581}" type="slidenum">
              <a:rPr lang="es-ES" altLang="en-US"/>
              <a:pPr>
                <a:defRPr/>
              </a:pPr>
              <a:t>‹#›</a:t>
            </a:fld>
            <a:endParaRPr lang="es-ES" altLang="en-US"/>
          </a:p>
        </p:txBody>
      </p:sp>
    </p:spTree>
    <p:extLst>
      <p:ext uri="{BB962C8B-B14F-4D97-AF65-F5344CB8AC3E}">
        <p14:creationId xmlns:p14="http://schemas.microsoft.com/office/powerpoint/2010/main" val="4064455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98518D0-F482-4444-B157-B91703235A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E071AAB8-225E-4B06-847D-371CA818EA9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13D5C65-C74D-4573-ABFF-23644032A04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6874324A-E323-4FB0-ACE3-53A1257C54A6}"/>
              </a:ext>
            </a:extLst>
          </p:cNvPr>
          <p:cNvSpPr>
            <a:spLocks noGrp="1" noChangeArrowheads="1"/>
          </p:cNvSpPr>
          <p:nvPr>
            <p:ph type="sldNum" sz="quarter" idx="12"/>
          </p:nvPr>
        </p:nvSpPr>
        <p:spPr/>
        <p:txBody>
          <a:bodyPr/>
          <a:lstStyle>
            <a:lvl1pPr>
              <a:defRPr/>
            </a:lvl1pPr>
          </a:lstStyle>
          <a:p>
            <a:pPr>
              <a:defRPr/>
            </a:pPr>
            <a:fld id="{7F1B97B0-F0A1-4CCE-B989-4C2805CD9B8E}" type="slidenum">
              <a:rPr lang="es-ES" altLang="en-US"/>
              <a:pPr>
                <a:defRPr/>
              </a:pPr>
              <a:t>‹#›</a:t>
            </a:fld>
            <a:endParaRPr lang="es-ES" altLang="en-US"/>
          </a:p>
        </p:txBody>
      </p:sp>
    </p:spTree>
    <p:extLst>
      <p:ext uri="{BB962C8B-B14F-4D97-AF65-F5344CB8AC3E}">
        <p14:creationId xmlns:p14="http://schemas.microsoft.com/office/powerpoint/2010/main" val="676516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E63D067-6131-4528-9991-6CC52D90DE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7D5EB-84EE-449D-BCBE-5411280BD9C3}"/>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DA20FC2-B745-4F7A-8715-307858FA360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FC96E2E6-9419-48F7-A085-B4F0195954B8}"/>
              </a:ext>
            </a:extLst>
          </p:cNvPr>
          <p:cNvSpPr>
            <a:spLocks noGrp="1" noChangeArrowheads="1"/>
          </p:cNvSpPr>
          <p:nvPr>
            <p:ph type="sldNum" sz="quarter" idx="12"/>
          </p:nvPr>
        </p:nvSpPr>
        <p:spPr/>
        <p:txBody>
          <a:bodyPr/>
          <a:lstStyle>
            <a:lvl1pPr>
              <a:defRPr/>
            </a:lvl1pPr>
          </a:lstStyle>
          <a:p>
            <a:pPr>
              <a:defRPr/>
            </a:pPr>
            <a:fld id="{8FD966F2-D784-4849-95C9-12D710BA8D4B}" type="slidenum">
              <a:rPr lang="es-ES" altLang="en-US"/>
              <a:pPr>
                <a:defRPr/>
              </a:pPr>
              <a:t>‹#›</a:t>
            </a:fld>
            <a:endParaRPr lang="es-ES" altLang="en-US"/>
          </a:p>
        </p:txBody>
      </p:sp>
    </p:spTree>
    <p:extLst>
      <p:ext uri="{BB962C8B-B14F-4D97-AF65-F5344CB8AC3E}">
        <p14:creationId xmlns:p14="http://schemas.microsoft.com/office/powerpoint/2010/main" val="3336306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023E089-C1DE-4830-BF2A-4C9DC10F16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277B8D7C-8FA6-4807-BBBB-0D0EEF185884}"/>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0AE8878-B0AD-42DF-B6CE-8F1EE041F2F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93CF7A2F-C5D6-49EC-A350-1BFF598CD329}"/>
              </a:ext>
            </a:extLst>
          </p:cNvPr>
          <p:cNvSpPr>
            <a:spLocks noGrp="1" noChangeArrowheads="1"/>
          </p:cNvSpPr>
          <p:nvPr>
            <p:ph type="sldNum" sz="quarter" idx="12"/>
          </p:nvPr>
        </p:nvSpPr>
        <p:spPr/>
        <p:txBody>
          <a:bodyPr/>
          <a:lstStyle>
            <a:lvl1pPr>
              <a:defRPr/>
            </a:lvl1pPr>
          </a:lstStyle>
          <a:p>
            <a:pPr>
              <a:defRPr/>
            </a:pPr>
            <a:fld id="{21DC299B-FFB1-498F-85FA-BEA639C114C3}" type="slidenum">
              <a:rPr lang="es-ES" altLang="en-US"/>
              <a:pPr>
                <a:defRPr/>
              </a:pPr>
              <a:t>‹#›</a:t>
            </a:fld>
            <a:endParaRPr lang="es-ES" altLang="en-US"/>
          </a:p>
        </p:txBody>
      </p:sp>
    </p:spTree>
    <p:extLst>
      <p:ext uri="{BB962C8B-B14F-4D97-AF65-F5344CB8AC3E}">
        <p14:creationId xmlns:p14="http://schemas.microsoft.com/office/powerpoint/2010/main" val="290585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1AADA8F-6637-465D-8AC4-6B80245351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9534BF0-EC8B-45A9-BD15-A906BE34CC69}"/>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B14FD5D4-0316-4487-991C-859021AF2AA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1C3565EF-C491-46E6-98D9-B2F75C1FD80E}"/>
              </a:ext>
            </a:extLst>
          </p:cNvPr>
          <p:cNvSpPr>
            <a:spLocks noGrp="1" noChangeArrowheads="1"/>
          </p:cNvSpPr>
          <p:nvPr>
            <p:ph type="sldNum" sz="quarter" idx="12"/>
          </p:nvPr>
        </p:nvSpPr>
        <p:spPr/>
        <p:txBody>
          <a:bodyPr/>
          <a:lstStyle>
            <a:lvl1pPr>
              <a:defRPr/>
            </a:lvl1pPr>
          </a:lstStyle>
          <a:p>
            <a:pPr>
              <a:defRPr/>
            </a:pPr>
            <a:fld id="{19570B17-59CB-4D96-957E-CCD37201603F}" type="slidenum">
              <a:rPr lang="es-ES" altLang="en-US"/>
              <a:pPr>
                <a:defRPr/>
              </a:pPr>
              <a:t>‹#›</a:t>
            </a:fld>
            <a:endParaRPr lang="es-ES" altLang="en-US"/>
          </a:p>
        </p:txBody>
      </p:sp>
    </p:spTree>
    <p:extLst>
      <p:ext uri="{BB962C8B-B14F-4D97-AF65-F5344CB8AC3E}">
        <p14:creationId xmlns:p14="http://schemas.microsoft.com/office/powerpoint/2010/main" val="484315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1DA9DF-2C1E-4033-8469-9B4B36E39E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D1F17A22-FB3C-419A-BEF6-11F2BE00709E}"/>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7D6DB58C-A605-4535-80B7-BF5273433E2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E7A57FCD-DF4D-40CC-BB0B-44B4EF3AC9F5}"/>
              </a:ext>
            </a:extLst>
          </p:cNvPr>
          <p:cNvSpPr>
            <a:spLocks noGrp="1" noChangeArrowheads="1"/>
          </p:cNvSpPr>
          <p:nvPr>
            <p:ph type="sldNum" sz="quarter" idx="12"/>
          </p:nvPr>
        </p:nvSpPr>
        <p:spPr/>
        <p:txBody>
          <a:bodyPr/>
          <a:lstStyle>
            <a:lvl1pPr>
              <a:defRPr/>
            </a:lvl1pPr>
          </a:lstStyle>
          <a:p>
            <a:pPr>
              <a:defRPr/>
            </a:pPr>
            <a:fld id="{5E5E1081-B0BA-46C6-AF5B-450457F94547}" type="slidenum">
              <a:rPr lang="es-ES" altLang="en-US"/>
              <a:pPr>
                <a:defRPr/>
              </a:pPr>
              <a:t>‹#›</a:t>
            </a:fld>
            <a:endParaRPr lang="es-ES" altLang="en-US"/>
          </a:p>
        </p:txBody>
      </p:sp>
    </p:spTree>
    <p:extLst>
      <p:ext uri="{BB962C8B-B14F-4D97-AF65-F5344CB8AC3E}">
        <p14:creationId xmlns:p14="http://schemas.microsoft.com/office/powerpoint/2010/main" val="3097751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C2A13EC-94D4-44D5-BB72-A27057F717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69AD182D-6F41-4F39-BAB7-DBA71D5D6BB1}"/>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808D009-F412-4F3C-BEB3-70E9C6EE83F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CC4C14AD-B356-4A04-94A6-7DACCCD3D608}"/>
              </a:ext>
            </a:extLst>
          </p:cNvPr>
          <p:cNvSpPr>
            <a:spLocks noGrp="1" noChangeArrowheads="1"/>
          </p:cNvSpPr>
          <p:nvPr>
            <p:ph type="sldNum" sz="quarter" idx="12"/>
          </p:nvPr>
        </p:nvSpPr>
        <p:spPr/>
        <p:txBody>
          <a:bodyPr/>
          <a:lstStyle>
            <a:lvl1pPr>
              <a:defRPr/>
            </a:lvl1pPr>
          </a:lstStyle>
          <a:p>
            <a:pPr>
              <a:defRPr/>
            </a:pPr>
            <a:fld id="{D995EC6E-3938-4647-BE2E-D4AA6C8A0641}" type="slidenum">
              <a:rPr lang="es-ES" altLang="en-US"/>
              <a:pPr>
                <a:defRPr/>
              </a:pPr>
              <a:t>‹#›</a:t>
            </a:fld>
            <a:endParaRPr lang="es-ES" altLang="en-US"/>
          </a:p>
        </p:txBody>
      </p:sp>
    </p:spTree>
    <p:extLst>
      <p:ext uri="{BB962C8B-B14F-4D97-AF65-F5344CB8AC3E}">
        <p14:creationId xmlns:p14="http://schemas.microsoft.com/office/powerpoint/2010/main" val="2342835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30FF147-2E55-4184-989A-CDF77349AD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138BA6D4-0B12-4B3E-8DCE-61EE6F7EA114}"/>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3DAA7417-AA9F-46DC-8339-6618AB697F4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515CA37A-F639-48B4-AC77-124A6C22DAB3}"/>
              </a:ext>
            </a:extLst>
          </p:cNvPr>
          <p:cNvSpPr>
            <a:spLocks noGrp="1" noChangeArrowheads="1"/>
          </p:cNvSpPr>
          <p:nvPr>
            <p:ph type="sldNum" sz="quarter" idx="12"/>
          </p:nvPr>
        </p:nvSpPr>
        <p:spPr/>
        <p:txBody>
          <a:bodyPr/>
          <a:lstStyle>
            <a:lvl1pPr>
              <a:defRPr/>
            </a:lvl1pPr>
          </a:lstStyle>
          <a:p>
            <a:pPr>
              <a:defRPr/>
            </a:pPr>
            <a:fld id="{69C6198C-054D-4854-89CE-E62E6F2D49CA}" type="slidenum">
              <a:rPr lang="es-ES" altLang="en-US"/>
              <a:pPr>
                <a:defRPr/>
              </a:pPr>
              <a:t>‹#›</a:t>
            </a:fld>
            <a:endParaRPr lang="es-ES" altLang="en-US"/>
          </a:p>
        </p:txBody>
      </p:sp>
    </p:spTree>
    <p:extLst>
      <p:ext uri="{BB962C8B-B14F-4D97-AF65-F5344CB8AC3E}">
        <p14:creationId xmlns:p14="http://schemas.microsoft.com/office/powerpoint/2010/main" val="117154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6673C68-4796-4ECC-950B-A69807D0F3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F0D832C3-3823-403A-951E-10C73D318A2C}"/>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EC80282-91C9-4847-9757-A3BC348D9A2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7D8DD756-5A8A-4674-8335-B14CEDBFE5A0}"/>
              </a:ext>
            </a:extLst>
          </p:cNvPr>
          <p:cNvSpPr>
            <a:spLocks noGrp="1" noChangeArrowheads="1"/>
          </p:cNvSpPr>
          <p:nvPr>
            <p:ph type="sldNum" sz="quarter" idx="12"/>
          </p:nvPr>
        </p:nvSpPr>
        <p:spPr/>
        <p:txBody>
          <a:bodyPr/>
          <a:lstStyle>
            <a:lvl1pPr>
              <a:defRPr/>
            </a:lvl1pPr>
          </a:lstStyle>
          <a:p>
            <a:pPr>
              <a:defRPr/>
            </a:pPr>
            <a:fld id="{F86C6CD9-79B6-4C48-9FA9-09D382267F2F}" type="slidenum">
              <a:rPr lang="es-ES" altLang="en-US"/>
              <a:pPr>
                <a:defRPr/>
              </a:pPr>
              <a:t>‹#›</a:t>
            </a:fld>
            <a:endParaRPr lang="es-ES" altLang="en-US"/>
          </a:p>
        </p:txBody>
      </p:sp>
    </p:spTree>
    <p:extLst>
      <p:ext uri="{BB962C8B-B14F-4D97-AF65-F5344CB8AC3E}">
        <p14:creationId xmlns:p14="http://schemas.microsoft.com/office/powerpoint/2010/main" val="2386226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3EE6498-8C51-4780-AD69-5903E06ECC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1827704D-2473-4A4D-9948-296A89B1A802}"/>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F3C410D-7E35-4343-A206-9E9BA2E211F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D7876A61-4659-4CDC-9112-DBCAD4D19F21}"/>
              </a:ext>
            </a:extLst>
          </p:cNvPr>
          <p:cNvSpPr>
            <a:spLocks noGrp="1" noChangeArrowheads="1"/>
          </p:cNvSpPr>
          <p:nvPr>
            <p:ph type="sldNum" sz="quarter" idx="12"/>
          </p:nvPr>
        </p:nvSpPr>
        <p:spPr/>
        <p:txBody>
          <a:bodyPr/>
          <a:lstStyle>
            <a:lvl1pPr>
              <a:defRPr/>
            </a:lvl1pPr>
          </a:lstStyle>
          <a:p>
            <a:pPr>
              <a:defRPr/>
            </a:pPr>
            <a:fld id="{1DF9266B-86C7-4B4A-A106-F43036953E51}" type="slidenum">
              <a:rPr lang="es-ES" altLang="en-US"/>
              <a:pPr>
                <a:defRPr/>
              </a:pPr>
              <a:t>‹#›</a:t>
            </a:fld>
            <a:endParaRPr lang="es-ES" altLang="en-US"/>
          </a:p>
        </p:txBody>
      </p:sp>
    </p:spTree>
    <p:extLst>
      <p:ext uri="{BB962C8B-B14F-4D97-AF65-F5344CB8AC3E}">
        <p14:creationId xmlns:p14="http://schemas.microsoft.com/office/powerpoint/2010/main" val="25973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B4F529C-9AC8-4F2A-9389-E4CF2777C6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E37FAC64-F121-418D-BCE8-DC4F08D02950}"/>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4BEBB51-7A7F-4469-BA63-88C25756AF6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3A102422-B237-48D6-A117-A60DD8DE33EB}"/>
              </a:ext>
            </a:extLst>
          </p:cNvPr>
          <p:cNvSpPr>
            <a:spLocks noGrp="1" noChangeArrowheads="1"/>
          </p:cNvSpPr>
          <p:nvPr>
            <p:ph type="sldNum" sz="quarter" idx="12"/>
          </p:nvPr>
        </p:nvSpPr>
        <p:spPr/>
        <p:txBody>
          <a:bodyPr/>
          <a:lstStyle>
            <a:lvl1pPr>
              <a:defRPr/>
            </a:lvl1pPr>
          </a:lstStyle>
          <a:p>
            <a:pPr>
              <a:defRPr/>
            </a:pPr>
            <a:fld id="{8A646547-305B-439E-AB41-D9B79A2FB3AB}" type="slidenum">
              <a:rPr lang="es-ES" altLang="en-US"/>
              <a:pPr>
                <a:defRPr/>
              </a:pPr>
              <a:t>‹#›</a:t>
            </a:fld>
            <a:endParaRPr lang="es-ES" altLang="en-US"/>
          </a:p>
        </p:txBody>
      </p:sp>
    </p:spTree>
    <p:extLst>
      <p:ext uri="{BB962C8B-B14F-4D97-AF65-F5344CB8AC3E}">
        <p14:creationId xmlns:p14="http://schemas.microsoft.com/office/powerpoint/2010/main" val="3345548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000B6C-C45F-44CF-B5D8-E26914D3C1E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97BB21C-B12D-4C48-A048-2ED783B72ED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E6BB49B-8912-4E9D-B140-0CB6544EAF14}"/>
              </a:ext>
            </a:extLst>
          </p:cNvPr>
          <p:cNvSpPr>
            <a:spLocks noGrp="1" noChangeArrowheads="1"/>
          </p:cNvSpPr>
          <p:nvPr>
            <p:ph type="sldNum" sz="quarter" idx="12"/>
          </p:nvPr>
        </p:nvSpPr>
        <p:spPr>
          <a:ln/>
        </p:spPr>
        <p:txBody>
          <a:bodyPr/>
          <a:lstStyle>
            <a:lvl1pPr>
              <a:defRPr/>
            </a:lvl1pPr>
          </a:lstStyle>
          <a:p>
            <a:pPr>
              <a:defRPr/>
            </a:pPr>
            <a:fld id="{350C6490-9631-4187-83B2-FE830EF07926}" type="slidenum">
              <a:rPr lang="es-ES" altLang="en-US"/>
              <a:pPr>
                <a:defRPr/>
              </a:pPr>
              <a:t>‹#›</a:t>
            </a:fld>
            <a:endParaRPr lang="es-ES" altLang="en-US"/>
          </a:p>
        </p:txBody>
      </p:sp>
    </p:spTree>
    <p:extLst>
      <p:ext uri="{BB962C8B-B14F-4D97-AF65-F5344CB8AC3E}">
        <p14:creationId xmlns:p14="http://schemas.microsoft.com/office/powerpoint/2010/main" val="950847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6FABF0-591F-4BCE-802F-C8C079F188F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40014CFF-19D9-4EE1-A8F2-9FE193C5740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1AF0B5D-615C-48F2-B06A-35962502B9A2}"/>
              </a:ext>
            </a:extLst>
          </p:cNvPr>
          <p:cNvSpPr>
            <a:spLocks noGrp="1" noChangeArrowheads="1"/>
          </p:cNvSpPr>
          <p:nvPr>
            <p:ph type="sldNum" sz="quarter" idx="12"/>
          </p:nvPr>
        </p:nvSpPr>
        <p:spPr>
          <a:ln/>
        </p:spPr>
        <p:txBody>
          <a:bodyPr/>
          <a:lstStyle>
            <a:lvl1pPr>
              <a:defRPr/>
            </a:lvl1pPr>
          </a:lstStyle>
          <a:p>
            <a:pPr>
              <a:defRPr/>
            </a:pPr>
            <a:fld id="{04A86831-6C42-44CB-A809-9E3712FEE958}" type="slidenum">
              <a:rPr lang="es-ES" altLang="en-US"/>
              <a:pPr>
                <a:defRPr/>
              </a:pPr>
              <a:t>‹#›</a:t>
            </a:fld>
            <a:endParaRPr lang="es-ES" altLang="en-US"/>
          </a:p>
        </p:txBody>
      </p:sp>
    </p:spTree>
    <p:extLst>
      <p:ext uri="{BB962C8B-B14F-4D97-AF65-F5344CB8AC3E}">
        <p14:creationId xmlns:p14="http://schemas.microsoft.com/office/powerpoint/2010/main" val="372850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B14C53C-3054-41A3-A1D3-079C96AA94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B721E833-708D-49E3-928A-D6B758BED6AC}"/>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97695DCB-19A8-44EF-B1B4-56E334874C9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FF32F185-B85F-4AEC-BE1E-BDB2A6FDC832}"/>
              </a:ext>
            </a:extLst>
          </p:cNvPr>
          <p:cNvSpPr>
            <a:spLocks noGrp="1" noChangeArrowheads="1"/>
          </p:cNvSpPr>
          <p:nvPr>
            <p:ph type="sldNum" sz="quarter" idx="12"/>
          </p:nvPr>
        </p:nvSpPr>
        <p:spPr/>
        <p:txBody>
          <a:bodyPr/>
          <a:lstStyle>
            <a:lvl1pPr>
              <a:defRPr/>
            </a:lvl1pPr>
          </a:lstStyle>
          <a:p>
            <a:pPr>
              <a:defRPr/>
            </a:pPr>
            <a:fld id="{5E0D09EF-5EB8-413E-9156-DADEA1779985}" type="slidenum">
              <a:rPr lang="es-ES" altLang="en-US"/>
              <a:pPr>
                <a:defRPr/>
              </a:pPr>
              <a:t>‹#›</a:t>
            </a:fld>
            <a:endParaRPr lang="es-ES" altLang="en-US"/>
          </a:p>
        </p:txBody>
      </p:sp>
    </p:spTree>
    <p:extLst>
      <p:ext uri="{BB962C8B-B14F-4D97-AF65-F5344CB8AC3E}">
        <p14:creationId xmlns:p14="http://schemas.microsoft.com/office/powerpoint/2010/main" val="4741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4CE287E-D7A0-4F0E-8856-6EF4A4549A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B98C00-64CC-4B07-A518-E5869279466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54F2D7A-BCF3-432C-AF41-BAA00E3717E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164CF2D7-2C31-4DE9-B01C-2D3A52F026CD}"/>
              </a:ext>
            </a:extLst>
          </p:cNvPr>
          <p:cNvSpPr>
            <a:spLocks noGrp="1" noChangeArrowheads="1"/>
          </p:cNvSpPr>
          <p:nvPr>
            <p:ph type="sldNum" sz="quarter" idx="12"/>
          </p:nvPr>
        </p:nvSpPr>
        <p:spPr>
          <a:xfrm>
            <a:off x="6559660" y="6553200"/>
            <a:ext cx="2133600" cy="476250"/>
          </a:xfrm>
        </p:spPr>
        <p:txBody>
          <a:bodyPr/>
          <a:lstStyle>
            <a:lvl1pPr>
              <a:defRPr>
                <a:solidFill>
                  <a:schemeClr val="bg1"/>
                </a:solidFill>
              </a:defRPr>
            </a:lvl1pPr>
          </a:lstStyle>
          <a:p>
            <a:pPr>
              <a:defRPr/>
            </a:pPr>
            <a:fld id="{ABB908F2-2213-4637-879A-A128E09BE133}" type="slidenum">
              <a:rPr lang="es-ES" altLang="en-US" smtClean="0"/>
              <a:pPr>
                <a:defRPr/>
              </a:pPr>
              <a:t>‹#›</a:t>
            </a:fld>
            <a:endParaRPr lang="es-ES" altLang="en-US" dirty="0"/>
          </a:p>
        </p:txBody>
      </p:sp>
    </p:spTree>
    <p:extLst>
      <p:ext uri="{BB962C8B-B14F-4D97-AF65-F5344CB8AC3E}">
        <p14:creationId xmlns:p14="http://schemas.microsoft.com/office/powerpoint/2010/main" val="3601475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8A245B2-ABE4-4A17-BC17-3FB8B37CEB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1063EAC9-0078-461A-BD2E-B2717F8E5DB9}"/>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BB600F17-9AFD-4082-8172-BAA991BD567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FECD5A4E-5CE1-496C-B242-16C0A880513F}"/>
              </a:ext>
            </a:extLst>
          </p:cNvPr>
          <p:cNvSpPr>
            <a:spLocks noGrp="1" noChangeArrowheads="1"/>
          </p:cNvSpPr>
          <p:nvPr>
            <p:ph type="sldNum" sz="quarter" idx="12"/>
          </p:nvPr>
        </p:nvSpPr>
        <p:spPr/>
        <p:txBody>
          <a:bodyPr/>
          <a:lstStyle>
            <a:lvl1pPr>
              <a:defRPr/>
            </a:lvl1pPr>
          </a:lstStyle>
          <a:p>
            <a:pPr>
              <a:defRPr/>
            </a:pPr>
            <a:fld id="{9D3473A6-6ACC-4136-A66F-88BAB91716F7}" type="slidenum">
              <a:rPr lang="es-ES" altLang="en-US"/>
              <a:pPr>
                <a:defRPr/>
              </a:pPr>
              <a:t>‹#›</a:t>
            </a:fld>
            <a:endParaRPr lang="es-ES" altLang="en-US"/>
          </a:p>
        </p:txBody>
      </p:sp>
    </p:spTree>
    <p:extLst>
      <p:ext uri="{BB962C8B-B14F-4D97-AF65-F5344CB8AC3E}">
        <p14:creationId xmlns:p14="http://schemas.microsoft.com/office/powerpoint/2010/main" val="3281846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EFF556-A363-49FE-AA1E-F5595C5C78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96BA40C-EB6B-4B2F-A209-296E7F78B855}"/>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1E175782-AFE1-4218-B57C-7428D059637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B9138AC-BEE1-451B-8616-33C7C8EA20BF}"/>
              </a:ext>
            </a:extLst>
          </p:cNvPr>
          <p:cNvSpPr>
            <a:spLocks noGrp="1" noChangeArrowheads="1"/>
          </p:cNvSpPr>
          <p:nvPr>
            <p:ph type="sldNum" sz="quarter" idx="12"/>
          </p:nvPr>
        </p:nvSpPr>
        <p:spPr/>
        <p:txBody>
          <a:bodyPr/>
          <a:lstStyle>
            <a:lvl1pPr>
              <a:defRPr/>
            </a:lvl1pPr>
          </a:lstStyle>
          <a:p>
            <a:pPr>
              <a:defRPr/>
            </a:pPr>
            <a:fld id="{D0B31ED4-648D-4833-8370-30083617622C}" type="slidenum">
              <a:rPr lang="es-ES" altLang="en-US"/>
              <a:pPr>
                <a:defRPr/>
              </a:pPr>
              <a:t>‹#›</a:t>
            </a:fld>
            <a:endParaRPr lang="es-ES" altLang="en-US"/>
          </a:p>
        </p:txBody>
      </p:sp>
    </p:spTree>
    <p:extLst>
      <p:ext uri="{BB962C8B-B14F-4D97-AF65-F5344CB8AC3E}">
        <p14:creationId xmlns:p14="http://schemas.microsoft.com/office/powerpoint/2010/main" val="3145805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926AAA-DC59-45FE-9DB2-F841A9E8C9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C2404581-8506-43E3-90F8-D8A9F98F3A1E}"/>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6449E639-8EC0-4133-B574-09950EC253A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398CE3F5-246B-4560-BBEB-D0986DB758E3}"/>
              </a:ext>
            </a:extLst>
          </p:cNvPr>
          <p:cNvSpPr>
            <a:spLocks noGrp="1" noChangeArrowheads="1"/>
          </p:cNvSpPr>
          <p:nvPr>
            <p:ph type="sldNum" sz="quarter" idx="12"/>
          </p:nvPr>
        </p:nvSpPr>
        <p:spPr/>
        <p:txBody>
          <a:bodyPr/>
          <a:lstStyle>
            <a:lvl1pPr>
              <a:defRPr/>
            </a:lvl1pPr>
          </a:lstStyle>
          <a:p>
            <a:pPr>
              <a:defRPr/>
            </a:pPr>
            <a:fld id="{E4BCF323-EFE4-4210-9676-04D1DE8EEA66}" type="slidenum">
              <a:rPr lang="es-ES" altLang="en-US"/>
              <a:pPr>
                <a:defRPr/>
              </a:pPr>
              <a:t>‹#›</a:t>
            </a:fld>
            <a:endParaRPr lang="es-ES" altLang="en-US"/>
          </a:p>
        </p:txBody>
      </p:sp>
    </p:spTree>
    <p:extLst>
      <p:ext uri="{BB962C8B-B14F-4D97-AF65-F5344CB8AC3E}">
        <p14:creationId xmlns:p14="http://schemas.microsoft.com/office/powerpoint/2010/main" val="2165259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095DDD2-68C2-4593-85E1-E27B76ECE1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7651DC1D-03DA-4DBD-BB00-CE3783E48837}"/>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C3D7433-8B90-4566-8D21-7139BE24D14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E64F4B5-6F48-4256-BF49-B190851F259A}"/>
              </a:ext>
            </a:extLst>
          </p:cNvPr>
          <p:cNvSpPr>
            <a:spLocks noGrp="1" noChangeArrowheads="1"/>
          </p:cNvSpPr>
          <p:nvPr>
            <p:ph type="sldNum" sz="quarter" idx="12"/>
          </p:nvPr>
        </p:nvSpPr>
        <p:spPr/>
        <p:txBody>
          <a:bodyPr/>
          <a:lstStyle>
            <a:lvl1pPr>
              <a:defRPr/>
            </a:lvl1pPr>
          </a:lstStyle>
          <a:p>
            <a:pPr>
              <a:defRPr/>
            </a:pPr>
            <a:fld id="{023D731D-265D-4064-8112-B43ACD6A42F6}" type="slidenum">
              <a:rPr lang="es-ES" altLang="en-US"/>
              <a:pPr>
                <a:defRPr/>
              </a:pPr>
              <a:t>‹#›</a:t>
            </a:fld>
            <a:endParaRPr lang="es-ES" altLang="en-US"/>
          </a:p>
        </p:txBody>
      </p:sp>
    </p:spTree>
    <p:extLst>
      <p:ext uri="{BB962C8B-B14F-4D97-AF65-F5344CB8AC3E}">
        <p14:creationId xmlns:p14="http://schemas.microsoft.com/office/powerpoint/2010/main" val="19594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7072FCE-9A0A-40A5-B520-0D0F49A933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B370B12-DAF6-4279-8CA8-45ADFFE4CF50}"/>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9DC03FC-BD5D-4DC7-91F2-6A0A603B191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224AAE8A-D90C-4466-BE54-775A136EC5A0}"/>
              </a:ext>
            </a:extLst>
          </p:cNvPr>
          <p:cNvSpPr>
            <a:spLocks noGrp="1" noChangeArrowheads="1"/>
          </p:cNvSpPr>
          <p:nvPr>
            <p:ph type="sldNum" sz="quarter" idx="12"/>
          </p:nvPr>
        </p:nvSpPr>
        <p:spPr/>
        <p:txBody>
          <a:bodyPr/>
          <a:lstStyle>
            <a:lvl1pPr>
              <a:defRPr/>
            </a:lvl1pPr>
          </a:lstStyle>
          <a:p>
            <a:pPr>
              <a:defRPr/>
            </a:pPr>
            <a:fld id="{4D663959-1A04-4553-BA3F-8A54461386D3}" type="slidenum">
              <a:rPr lang="es-ES" altLang="en-US"/>
              <a:pPr>
                <a:defRPr/>
              </a:pPr>
              <a:t>‹#›</a:t>
            </a:fld>
            <a:endParaRPr lang="es-ES" altLang="en-US"/>
          </a:p>
        </p:txBody>
      </p:sp>
    </p:spTree>
    <p:extLst>
      <p:ext uri="{BB962C8B-B14F-4D97-AF65-F5344CB8AC3E}">
        <p14:creationId xmlns:p14="http://schemas.microsoft.com/office/powerpoint/2010/main" val="1237692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4F25E7B-3899-4B0A-A2B4-320B95635B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E553EA79-4FA6-4968-8CB7-94413532D49A}"/>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313FC656-52C8-46DB-9071-9BF5ECE4DCB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C9675F5-7910-48E0-8E08-B8431F1E59AE}"/>
              </a:ext>
            </a:extLst>
          </p:cNvPr>
          <p:cNvSpPr>
            <a:spLocks noGrp="1" noChangeArrowheads="1"/>
          </p:cNvSpPr>
          <p:nvPr>
            <p:ph type="sldNum" sz="quarter" idx="12"/>
          </p:nvPr>
        </p:nvSpPr>
        <p:spPr/>
        <p:txBody>
          <a:bodyPr/>
          <a:lstStyle>
            <a:lvl1pPr>
              <a:defRPr/>
            </a:lvl1pPr>
          </a:lstStyle>
          <a:p>
            <a:pPr>
              <a:defRPr/>
            </a:pPr>
            <a:fld id="{82F451D8-BCA4-4737-856A-2A8C438536A2}" type="slidenum">
              <a:rPr lang="es-ES" altLang="en-US"/>
              <a:pPr>
                <a:defRPr/>
              </a:pPr>
              <a:t>‹#›</a:t>
            </a:fld>
            <a:endParaRPr lang="es-ES" altLang="en-US"/>
          </a:p>
        </p:txBody>
      </p:sp>
    </p:spTree>
    <p:extLst>
      <p:ext uri="{BB962C8B-B14F-4D97-AF65-F5344CB8AC3E}">
        <p14:creationId xmlns:p14="http://schemas.microsoft.com/office/powerpoint/2010/main" val="2705074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4616127D-8DD1-493E-9969-A5A7C2A4D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05DF3E8C-C4A7-4C9B-A4DA-DE449278834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B79405FE-C3AB-49DE-B15C-E7F0C6FD8D6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A663B435-76C0-47D4-B753-3D458571A958}"/>
              </a:ext>
            </a:extLst>
          </p:cNvPr>
          <p:cNvSpPr>
            <a:spLocks noGrp="1" noChangeArrowheads="1"/>
          </p:cNvSpPr>
          <p:nvPr>
            <p:ph type="sldNum" sz="quarter" idx="12"/>
          </p:nvPr>
        </p:nvSpPr>
        <p:spPr/>
        <p:txBody>
          <a:bodyPr/>
          <a:lstStyle>
            <a:lvl1pPr>
              <a:defRPr/>
            </a:lvl1pPr>
          </a:lstStyle>
          <a:p>
            <a:pPr>
              <a:defRPr/>
            </a:pPr>
            <a:fld id="{4490C742-BE3D-4114-88A4-970ECCDE566E}" type="slidenum">
              <a:rPr lang="es-ES" altLang="en-US"/>
              <a:pPr>
                <a:defRPr/>
              </a:pPr>
              <a:t>‹#›</a:t>
            </a:fld>
            <a:endParaRPr lang="es-ES" altLang="en-US"/>
          </a:p>
        </p:txBody>
      </p:sp>
    </p:spTree>
    <p:extLst>
      <p:ext uri="{BB962C8B-B14F-4D97-AF65-F5344CB8AC3E}">
        <p14:creationId xmlns:p14="http://schemas.microsoft.com/office/powerpoint/2010/main" val="2035939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2908C72-D9CC-43FF-9563-5DA6575C68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A92E45C0-3FA8-4EBA-B1A3-BD5C40157D40}"/>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28752C8-A118-456D-9C65-50A32DD61C8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8E9193FE-DFA4-4DB0-84C7-FF6255000F4F}"/>
              </a:ext>
            </a:extLst>
          </p:cNvPr>
          <p:cNvSpPr>
            <a:spLocks noGrp="1" noChangeArrowheads="1"/>
          </p:cNvSpPr>
          <p:nvPr>
            <p:ph type="sldNum" sz="quarter" idx="12"/>
          </p:nvPr>
        </p:nvSpPr>
        <p:spPr/>
        <p:txBody>
          <a:bodyPr/>
          <a:lstStyle>
            <a:lvl1pPr>
              <a:defRPr/>
            </a:lvl1pPr>
          </a:lstStyle>
          <a:p>
            <a:pPr>
              <a:defRPr/>
            </a:pPr>
            <a:fld id="{1D4E0ABB-4244-465F-8889-63342136F4F1}" type="slidenum">
              <a:rPr lang="es-ES" altLang="en-US"/>
              <a:pPr>
                <a:defRPr/>
              </a:pPr>
              <a:t>‹#›</a:t>
            </a:fld>
            <a:endParaRPr lang="es-ES" altLang="en-US"/>
          </a:p>
        </p:txBody>
      </p:sp>
    </p:spTree>
    <p:extLst>
      <p:ext uri="{BB962C8B-B14F-4D97-AF65-F5344CB8AC3E}">
        <p14:creationId xmlns:p14="http://schemas.microsoft.com/office/powerpoint/2010/main" val="2105647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4DA085-B09F-4E65-BDFE-E1CD82E713B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714974DA-0C58-45B8-97AC-A188016AD25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BCDFDBA-7B67-48F3-9827-4E0C648B63CF}"/>
              </a:ext>
            </a:extLst>
          </p:cNvPr>
          <p:cNvSpPr>
            <a:spLocks noGrp="1" noChangeArrowheads="1"/>
          </p:cNvSpPr>
          <p:nvPr>
            <p:ph type="sldNum" sz="quarter" idx="12"/>
          </p:nvPr>
        </p:nvSpPr>
        <p:spPr>
          <a:ln/>
        </p:spPr>
        <p:txBody>
          <a:bodyPr/>
          <a:lstStyle>
            <a:lvl1pPr>
              <a:defRPr/>
            </a:lvl1pPr>
          </a:lstStyle>
          <a:p>
            <a:pPr>
              <a:defRPr/>
            </a:pPr>
            <a:fld id="{6A1F63DC-0E42-407C-811E-11BC7780E42B}" type="slidenum">
              <a:rPr lang="es-ES" altLang="en-US"/>
              <a:pPr>
                <a:defRPr/>
              </a:pPr>
              <a:t>‹#›</a:t>
            </a:fld>
            <a:endParaRPr lang="es-ES" altLang="en-US"/>
          </a:p>
        </p:txBody>
      </p:sp>
    </p:spTree>
    <p:extLst>
      <p:ext uri="{BB962C8B-B14F-4D97-AF65-F5344CB8AC3E}">
        <p14:creationId xmlns:p14="http://schemas.microsoft.com/office/powerpoint/2010/main" val="3496058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40CC3B-4AD3-4412-836D-93636E2A13D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443797A-5834-4060-8A2A-CE1336A8CA4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EEBE76C-4DE0-4B55-BF3A-A3B9551B627A}"/>
              </a:ext>
            </a:extLst>
          </p:cNvPr>
          <p:cNvSpPr>
            <a:spLocks noGrp="1" noChangeArrowheads="1"/>
          </p:cNvSpPr>
          <p:nvPr>
            <p:ph type="sldNum" sz="quarter" idx="12"/>
          </p:nvPr>
        </p:nvSpPr>
        <p:spPr>
          <a:ln/>
        </p:spPr>
        <p:txBody>
          <a:bodyPr/>
          <a:lstStyle>
            <a:lvl1pPr>
              <a:defRPr/>
            </a:lvl1pPr>
          </a:lstStyle>
          <a:p>
            <a:pPr>
              <a:defRPr/>
            </a:pPr>
            <a:fld id="{65279115-24B2-4B39-BD3B-C462AFD053C6}" type="slidenum">
              <a:rPr lang="es-ES" altLang="en-US"/>
              <a:pPr>
                <a:defRPr/>
              </a:pPr>
              <a:t>‹#›</a:t>
            </a:fld>
            <a:endParaRPr lang="es-ES" altLang="en-US"/>
          </a:p>
        </p:txBody>
      </p:sp>
    </p:spTree>
    <p:extLst>
      <p:ext uri="{BB962C8B-B14F-4D97-AF65-F5344CB8AC3E}">
        <p14:creationId xmlns:p14="http://schemas.microsoft.com/office/powerpoint/2010/main" val="2501855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FBF1915-91F2-45F7-A6DF-4A693E2C48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A9F24F77-45F3-42EF-9025-38952871F23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BCC314C-F150-433A-A902-22DC84F17F1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DD952B09-5549-4558-AC80-F175513D1F81}"/>
              </a:ext>
            </a:extLst>
          </p:cNvPr>
          <p:cNvSpPr>
            <a:spLocks noGrp="1" noChangeArrowheads="1"/>
          </p:cNvSpPr>
          <p:nvPr>
            <p:ph type="sldNum" sz="quarter" idx="12"/>
          </p:nvPr>
        </p:nvSpPr>
        <p:spPr/>
        <p:txBody>
          <a:bodyPr/>
          <a:lstStyle>
            <a:lvl1pPr>
              <a:defRPr/>
            </a:lvl1pPr>
          </a:lstStyle>
          <a:p>
            <a:pPr>
              <a:defRPr/>
            </a:pPr>
            <a:fld id="{10E0893E-1F30-4C02-A2D1-D768626FAF94}" type="slidenum">
              <a:rPr lang="es-ES" altLang="en-US"/>
              <a:pPr>
                <a:defRPr/>
              </a:pPr>
              <a:t>‹#›</a:t>
            </a:fld>
            <a:endParaRPr lang="es-ES" altLang="en-US"/>
          </a:p>
        </p:txBody>
      </p:sp>
    </p:spTree>
    <p:extLst>
      <p:ext uri="{BB962C8B-B14F-4D97-AF65-F5344CB8AC3E}">
        <p14:creationId xmlns:p14="http://schemas.microsoft.com/office/powerpoint/2010/main" val="510516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1686A36-FF67-475D-91C5-A14314724D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7AE13-3319-4BF3-B326-DCC42B093155}"/>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E101868F-C138-4839-955F-62587258939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83DE3CE5-28B8-43EA-9D73-5B89CE95049A}"/>
              </a:ext>
            </a:extLst>
          </p:cNvPr>
          <p:cNvSpPr>
            <a:spLocks noGrp="1" noChangeArrowheads="1"/>
          </p:cNvSpPr>
          <p:nvPr>
            <p:ph type="sldNum" sz="quarter" idx="12"/>
          </p:nvPr>
        </p:nvSpPr>
        <p:spPr/>
        <p:txBody>
          <a:bodyPr/>
          <a:lstStyle>
            <a:lvl1pPr>
              <a:defRPr/>
            </a:lvl1pPr>
          </a:lstStyle>
          <a:p>
            <a:pPr>
              <a:defRPr/>
            </a:pPr>
            <a:fld id="{0AA50B1D-5598-4739-AAC1-25857EA2D357}" type="slidenum">
              <a:rPr lang="es-ES" altLang="en-US"/>
              <a:pPr>
                <a:defRPr/>
              </a:pPr>
              <a:t>‹#›</a:t>
            </a:fld>
            <a:endParaRPr lang="es-ES" altLang="en-US"/>
          </a:p>
        </p:txBody>
      </p:sp>
    </p:spTree>
    <p:extLst>
      <p:ext uri="{BB962C8B-B14F-4D97-AF65-F5344CB8AC3E}">
        <p14:creationId xmlns:p14="http://schemas.microsoft.com/office/powerpoint/2010/main" val="1833034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3972D32-E858-4D35-869B-73C49E7701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47B25970-E2C3-4946-944A-1C52DB07214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2A9A554-2994-4064-87EB-64ED8FF7764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B7D3705C-D9FC-47A2-9570-42FF680FA843}"/>
              </a:ext>
            </a:extLst>
          </p:cNvPr>
          <p:cNvSpPr>
            <a:spLocks noGrp="1" noChangeArrowheads="1"/>
          </p:cNvSpPr>
          <p:nvPr>
            <p:ph type="sldNum" sz="quarter" idx="12"/>
          </p:nvPr>
        </p:nvSpPr>
        <p:spPr/>
        <p:txBody>
          <a:bodyPr/>
          <a:lstStyle>
            <a:lvl1pPr>
              <a:defRPr/>
            </a:lvl1pPr>
          </a:lstStyle>
          <a:p>
            <a:pPr>
              <a:defRPr/>
            </a:pPr>
            <a:fld id="{EB0BD347-7498-4982-84FA-FF4DA6989856}" type="slidenum">
              <a:rPr lang="es-ES" altLang="en-US"/>
              <a:pPr>
                <a:defRPr/>
              </a:pPr>
              <a:t>‹#›</a:t>
            </a:fld>
            <a:endParaRPr lang="es-ES" altLang="en-US"/>
          </a:p>
        </p:txBody>
      </p:sp>
    </p:spTree>
    <p:extLst>
      <p:ext uri="{BB962C8B-B14F-4D97-AF65-F5344CB8AC3E}">
        <p14:creationId xmlns:p14="http://schemas.microsoft.com/office/powerpoint/2010/main" val="3733094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87FB863-EA34-415D-91B5-63AE0A6F2C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9FE1F52-8BB6-4F57-92BF-1B92F1E4B9E5}"/>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79537E57-0150-448A-A0ED-822D76CFC730}"/>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494EE447-F66F-40AB-B5F2-A409627039EB}"/>
              </a:ext>
            </a:extLst>
          </p:cNvPr>
          <p:cNvSpPr>
            <a:spLocks noGrp="1" noChangeArrowheads="1"/>
          </p:cNvSpPr>
          <p:nvPr>
            <p:ph type="sldNum" sz="quarter" idx="12"/>
          </p:nvPr>
        </p:nvSpPr>
        <p:spPr/>
        <p:txBody>
          <a:bodyPr/>
          <a:lstStyle>
            <a:lvl1pPr>
              <a:defRPr/>
            </a:lvl1pPr>
          </a:lstStyle>
          <a:p>
            <a:pPr>
              <a:defRPr/>
            </a:pPr>
            <a:fld id="{07C3AD01-0F2C-484A-ABDF-B77B975C3CDC}" type="slidenum">
              <a:rPr lang="es-ES" altLang="en-US"/>
              <a:pPr>
                <a:defRPr/>
              </a:pPr>
              <a:t>‹#›</a:t>
            </a:fld>
            <a:endParaRPr lang="es-ES" altLang="en-US"/>
          </a:p>
        </p:txBody>
      </p:sp>
    </p:spTree>
    <p:extLst>
      <p:ext uri="{BB962C8B-B14F-4D97-AF65-F5344CB8AC3E}">
        <p14:creationId xmlns:p14="http://schemas.microsoft.com/office/powerpoint/2010/main" val="2014793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CB6519-04B9-4FB7-856C-3640C9E66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2C84E147-9106-45A7-8FB0-4C48FF2A85F9}"/>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E07C8E07-64BA-4B0E-87F5-A6492B2B83C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B86D3900-EDB3-46B7-9E7F-6DD3AAD1EAC0}"/>
              </a:ext>
            </a:extLst>
          </p:cNvPr>
          <p:cNvSpPr>
            <a:spLocks noGrp="1" noChangeArrowheads="1"/>
          </p:cNvSpPr>
          <p:nvPr>
            <p:ph type="sldNum" sz="quarter" idx="12"/>
          </p:nvPr>
        </p:nvSpPr>
        <p:spPr/>
        <p:txBody>
          <a:bodyPr/>
          <a:lstStyle>
            <a:lvl1pPr>
              <a:defRPr/>
            </a:lvl1pPr>
          </a:lstStyle>
          <a:p>
            <a:pPr>
              <a:defRPr/>
            </a:pPr>
            <a:fld id="{024BC4BE-C26E-4017-B696-DE2C29CFB2EA}" type="slidenum">
              <a:rPr lang="es-ES" altLang="en-US"/>
              <a:pPr>
                <a:defRPr/>
              </a:pPr>
              <a:t>‹#›</a:t>
            </a:fld>
            <a:endParaRPr lang="es-ES" altLang="en-US"/>
          </a:p>
        </p:txBody>
      </p:sp>
    </p:spTree>
    <p:extLst>
      <p:ext uri="{BB962C8B-B14F-4D97-AF65-F5344CB8AC3E}">
        <p14:creationId xmlns:p14="http://schemas.microsoft.com/office/powerpoint/2010/main" val="28766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F3AC63-0F6E-4461-9CFD-2F73EB047F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ECFB6FCA-B127-47B2-87EB-17F807B10307}"/>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A9B65FC1-A504-4AE2-9D74-7E49E3AF25B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3E32A5E2-194D-401A-A726-B568734CC3C8}"/>
              </a:ext>
            </a:extLst>
          </p:cNvPr>
          <p:cNvSpPr>
            <a:spLocks noGrp="1" noChangeArrowheads="1"/>
          </p:cNvSpPr>
          <p:nvPr>
            <p:ph type="sldNum" sz="quarter" idx="12"/>
          </p:nvPr>
        </p:nvSpPr>
        <p:spPr/>
        <p:txBody>
          <a:bodyPr/>
          <a:lstStyle>
            <a:lvl1pPr>
              <a:defRPr/>
            </a:lvl1pPr>
          </a:lstStyle>
          <a:p>
            <a:pPr>
              <a:defRPr/>
            </a:pPr>
            <a:fld id="{1EA55E80-707D-4C81-864D-433924D191DB}" type="slidenum">
              <a:rPr lang="es-ES" altLang="en-US"/>
              <a:pPr>
                <a:defRPr/>
              </a:pPr>
              <a:t>‹#›</a:t>
            </a:fld>
            <a:endParaRPr lang="es-ES" altLang="en-US"/>
          </a:p>
        </p:txBody>
      </p:sp>
    </p:spTree>
    <p:extLst>
      <p:ext uri="{BB962C8B-B14F-4D97-AF65-F5344CB8AC3E}">
        <p14:creationId xmlns:p14="http://schemas.microsoft.com/office/powerpoint/2010/main" val="2048286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BF3E48E-EA57-4C3C-BB1B-5BADFFA9ED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546AAD5A-9FDC-4839-9AC0-E3AED7F2D67A}"/>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F67C391-BE93-40C6-9C71-F2530D58717E}"/>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B52641F-3C8B-4B7E-9D98-0D2A9AE601BD}"/>
              </a:ext>
            </a:extLst>
          </p:cNvPr>
          <p:cNvSpPr>
            <a:spLocks noGrp="1" noChangeArrowheads="1"/>
          </p:cNvSpPr>
          <p:nvPr>
            <p:ph type="sldNum" sz="quarter" idx="12"/>
          </p:nvPr>
        </p:nvSpPr>
        <p:spPr/>
        <p:txBody>
          <a:bodyPr/>
          <a:lstStyle>
            <a:lvl1pPr>
              <a:defRPr/>
            </a:lvl1pPr>
          </a:lstStyle>
          <a:p>
            <a:pPr>
              <a:defRPr/>
            </a:pPr>
            <a:fld id="{4DB8565B-ACC0-4A14-9C8D-809E5AA2683F}" type="slidenum">
              <a:rPr lang="es-ES" altLang="en-US"/>
              <a:pPr>
                <a:defRPr/>
              </a:pPr>
              <a:t>‹#›</a:t>
            </a:fld>
            <a:endParaRPr lang="es-ES" altLang="en-US"/>
          </a:p>
        </p:txBody>
      </p:sp>
    </p:spTree>
    <p:extLst>
      <p:ext uri="{BB962C8B-B14F-4D97-AF65-F5344CB8AC3E}">
        <p14:creationId xmlns:p14="http://schemas.microsoft.com/office/powerpoint/2010/main" val="128442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724814A-D137-4479-99E8-5F46D873E9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4AAF81EB-E01C-44AD-AE53-6AD2624597E6}"/>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15B298AE-45C2-4E27-A155-8255919488A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D6FC460B-5375-4B6E-8D8C-7C0DE4DE97D4}"/>
              </a:ext>
            </a:extLst>
          </p:cNvPr>
          <p:cNvSpPr>
            <a:spLocks noGrp="1" noChangeArrowheads="1"/>
          </p:cNvSpPr>
          <p:nvPr>
            <p:ph type="sldNum" sz="quarter" idx="12"/>
          </p:nvPr>
        </p:nvSpPr>
        <p:spPr/>
        <p:txBody>
          <a:bodyPr/>
          <a:lstStyle>
            <a:lvl1pPr>
              <a:defRPr/>
            </a:lvl1pPr>
          </a:lstStyle>
          <a:p>
            <a:pPr>
              <a:defRPr/>
            </a:pPr>
            <a:fld id="{9A73FB3C-BF04-48A5-8572-85623885C214}" type="slidenum">
              <a:rPr lang="es-ES" altLang="en-US"/>
              <a:pPr>
                <a:defRPr/>
              </a:pPr>
              <a:t>‹#›</a:t>
            </a:fld>
            <a:endParaRPr lang="es-ES" altLang="en-US"/>
          </a:p>
        </p:txBody>
      </p:sp>
    </p:spTree>
    <p:extLst>
      <p:ext uri="{BB962C8B-B14F-4D97-AF65-F5344CB8AC3E}">
        <p14:creationId xmlns:p14="http://schemas.microsoft.com/office/powerpoint/2010/main" val="1225559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D51CEFD-D4D2-4E9B-AC36-3A79C1CD08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A76E858F-658D-49C5-91D9-0C8730C0190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C4917789-A185-4B04-B127-F6D5A8BC134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68FCDBC1-A2EB-4EA9-A44D-FB215DA861F1}"/>
              </a:ext>
            </a:extLst>
          </p:cNvPr>
          <p:cNvSpPr>
            <a:spLocks noGrp="1" noChangeArrowheads="1"/>
          </p:cNvSpPr>
          <p:nvPr>
            <p:ph type="sldNum" sz="quarter" idx="12"/>
          </p:nvPr>
        </p:nvSpPr>
        <p:spPr/>
        <p:txBody>
          <a:bodyPr/>
          <a:lstStyle>
            <a:lvl1pPr>
              <a:defRPr/>
            </a:lvl1pPr>
          </a:lstStyle>
          <a:p>
            <a:pPr>
              <a:defRPr/>
            </a:pPr>
            <a:fld id="{CC36E45E-E2D4-4BA8-98FB-360885F8620C}" type="slidenum">
              <a:rPr lang="es-ES" altLang="en-US"/>
              <a:pPr>
                <a:defRPr/>
              </a:pPr>
              <a:t>‹#›</a:t>
            </a:fld>
            <a:endParaRPr lang="es-ES" altLang="en-US"/>
          </a:p>
        </p:txBody>
      </p:sp>
    </p:spTree>
    <p:extLst>
      <p:ext uri="{BB962C8B-B14F-4D97-AF65-F5344CB8AC3E}">
        <p14:creationId xmlns:p14="http://schemas.microsoft.com/office/powerpoint/2010/main" val="2069145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1E2B30B-CA87-4400-886D-115AE700AD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A51C4DD8-CFE8-4C94-8754-1BA14BB25218}"/>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56173C0E-614D-4A70-B43D-B7B1D1F5982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45CF130B-FC8C-4F01-9030-8C78FA76478F}"/>
              </a:ext>
            </a:extLst>
          </p:cNvPr>
          <p:cNvSpPr>
            <a:spLocks noGrp="1" noChangeArrowheads="1"/>
          </p:cNvSpPr>
          <p:nvPr>
            <p:ph type="sldNum" sz="quarter" idx="12"/>
          </p:nvPr>
        </p:nvSpPr>
        <p:spPr/>
        <p:txBody>
          <a:bodyPr/>
          <a:lstStyle>
            <a:lvl1pPr>
              <a:defRPr/>
            </a:lvl1pPr>
          </a:lstStyle>
          <a:p>
            <a:pPr>
              <a:defRPr/>
            </a:pPr>
            <a:fld id="{2BBC4C00-C746-476D-B791-A848F6DE9CDA}" type="slidenum">
              <a:rPr lang="es-ES" altLang="en-US"/>
              <a:pPr>
                <a:defRPr/>
              </a:pPr>
              <a:t>‹#›</a:t>
            </a:fld>
            <a:endParaRPr lang="es-ES" altLang="en-US"/>
          </a:p>
        </p:txBody>
      </p:sp>
    </p:spTree>
    <p:extLst>
      <p:ext uri="{BB962C8B-B14F-4D97-AF65-F5344CB8AC3E}">
        <p14:creationId xmlns:p14="http://schemas.microsoft.com/office/powerpoint/2010/main" val="145215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E225BA-8A8E-4C84-A033-542D882BF7B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30AC126-F8D1-4F9A-ACE7-68FD63E09AE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E9A16660-7C2B-401F-B1BB-CE4145D8024D}"/>
              </a:ext>
            </a:extLst>
          </p:cNvPr>
          <p:cNvSpPr>
            <a:spLocks noGrp="1" noChangeArrowheads="1"/>
          </p:cNvSpPr>
          <p:nvPr>
            <p:ph type="sldNum" sz="quarter" idx="12"/>
          </p:nvPr>
        </p:nvSpPr>
        <p:spPr>
          <a:ln/>
        </p:spPr>
        <p:txBody>
          <a:bodyPr/>
          <a:lstStyle>
            <a:lvl1pPr>
              <a:defRPr/>
            </a:lvl1pPr>
          </a:lstStyle>
          <a:p>
            <a:pPr>
              <a:defRPr/>
            </a:pPr>
            <a:fld id="{58831F9E-133E-430C-88D3-A69AFF96AA29}" type="slidenum">
              <a:rPr lang="es-ES" altLang="en-US"/>
              <a:pPr>
                <a:defRPr/>
              </a:pPr>
              <a:t>‹#›</a:t>
            </a:fld>
            <a:endParaRPr lang="es-ES" altLang="en-US"/>
          </a:p>
        </p:txBody>
      </p:sp>
    </p:spTree>
    <p:extLst>
      <p:ext uri="{BB962C8B-B14F-4D97-AF65-F5344CB8AC3E}">
        <p14:creationId xmlns:p14="http://schemas.microsoft.com/office/powerpoint/2010/main" val="3239144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155636-0669-428A-B9E7-CB84A0BD57C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3DAD0B9-32DE-4099-9C0C-D1A69956E45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7029A87-5E4E-4DBB-9E7B-2942C91A04B1}"/>
              </a:ext>
            </a:extLst>
          </p:cNvPr>
          <p:cNvSpPr>
            <a:spLocks noGrp="1" noChangeArrowheads="1"/>
          </p:cNvSpPr>
          <p:nvPr>
            <p:ph type="sldNum" sz="quarter" idx="12"/>
          </p:nvPr>
        </p:nvSpPr>
        <p:spPr>
          <a:ln/>
        </p:spPr>
        <p:txBody>
          <a:bodyPr/>
          <a:lstStyle>
            <a:lvl1pPr>
              <a:defRPr/>
            </a:lvl1pPr>
          </a:lstStyle>
          <a:p>
            <a:pPr>
              <a:defRPr/>
            </a:pPr>
            <a:fld id="{F11069E0-8B71-4FA8-9812-EC2A14943AC7}" type="slidenum">
              <a:rPr lang="es-ES" altLang="en-US"/>
              <a:pPr>
                <a:defRPr/>
              </a:pPr>
              <a:t>‹#›</a:t>
            </a:fld>
            <a:endParaRPr lang="es-ES" altLang="en-US"/>
          </a:p>
        </p:txBody>
      </p:sp>
    </p:spTree>
    <p:extLst>
      <p:ext uri="{BB962C8B-B14F-4D97-AF65-F5344CB8AC3E}">
        <p14:creationId xmlns:p14="http://schemas.microsoft.com/office/powerpoint/2010/main" val="2253818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3BA31AE-B6A7-4187-BA17-C13E4884BC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8397E912-5677-4652-9B41-0234A36CCBD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4265C04-7879-4483-9AB3-ACBB54B453E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287679C1-9F34-417B-B360-5935C41537D4}"/>
              </a:ext>
            </a:extLst>
          </p:cNvPr>
          <p:cNvSpPr>
            <a:spLocks noGrp="1" noChangeArrowheads="1"/>
          </p:cNvSpPr>
          <p:nvPr>
            <p:ph type="sldNum" sz="quarter" idx="12"/>
          </p:nvPr>
        </p:nvSpPr>
        <p:spPr/>
        <p:txBody>
          <a:bodyPr/>
          <a:lstStyle>
            <a:lvl1pPr>
              <a:defRPr>
                <a:solidFill>
                  <a:srgbClr val="FFFFFF"/>
                </a:solidFill>
              </a:defRPr>
            </a:lvl1pPr>
          </a:lstStyle>
          <a:p>
            <a:pPr>
              <a:defRPr/>
            </a:pPr>
            <a:fld id="{52BC5397-58F7-41BC-A69B-1D4439DE09BF}" type="slidenum">
              <a:rPr lang="es-ES" altLang="en-US"/>
              <a:pPr>
                <a:defRPr/>
              </a:pPr>
              <a:t>‹#›</a:t>
            </a:fld>
            <a:endParaRPr lang="es-ES" altLang="en-US" dirty="0"/>
          </a:p>
        </p:txBody>
      </p:sp>
    </p:spTree>
    <p:extLst>
      <p:ext uri="{BB962C8B-B14F-4D97-AF65-F5344CB8AC3E}">
        <p14:creationId xmlns:p14="http://schemas.microsoft.com/office/powerpoint/2010/main" val="831248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DB311F-D46F-4BD8-B526-10AC5E58D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92459E-1645-45DB-A19D-93BE9B9A7476}"/>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B11AC33-9ED9-4B54-A95A-216DA0252C8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121891A-37AE-4C6A-B111-4263C33C8D3C}"/>
              </a:ext>
            </a:extLst>
          </p:cNvPr>
          <p:cNvSpPr>
            <a:spLocks noGrp="1" noChangeArrowheads="1"/>
          </p:cNvSpPr>
          <p:nvPr>
            <p:ph type="sldNum" sz="quarter" idx="12"/>
          </p:nvPr>
        </p:nvSpPr>
        <p:spPr/>
        <p:txBody>
          <a:bodyPr/>
          <a:lstStyle>
            <a:lvl1pPr>
              <a:defRPr/>
            </a:lvl1pPr>
          </a:lstStyle>
          <a:p>
            <a:pPr>
              <a:defRPr/>
            </a:pPr>
            <a:fld id="{8BEBADBE-A34D-482B-A38B-A86C455DEB18}" type="slidenum">
              <a:rPr lang="es-ES" altLang="en-US"/>
              <a:pPr>
                <a:defRPr/>
              </a:pPr>
              <a:t>‹#›</a:t>
            </a:fld>
            <a:endParaRPr lang="es-ES" altLang="en-US"/>
          </a:p>
        </p:txBody>
      </p:sp>
    </p:spTree>
    <p:extLst>
      <p:ext uri="{BB962C8B-B14F-4D97-AF65-F5344CB8AC3E}">
        <p14:creationId xmlns:p14="http://schemas.microsoft.com/office/powerpoint/2010/main" val="3083935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AB225B0-0340-4AD8-BC32-1558313FCB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03290C7B-7A10-4EDC-9109-81FC7AAB76B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42FDEFF2-B29A-48C4-9A33-D77DEAEAFA9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73EA3FE1-23CF-4AC7-88B5-99C6B48DE815}"/>
              </a:ext>
            </a:extLst>
          </p:cNvPr>
          <p:cNvSpPr>
            <a:spLocks noGrp="1" noChangeArrowheads="1"/>
          </p:cNvSpPr>
          <p:nvPr>
            <p:ph type="sldNum" sz="quarter" idx="12"/>
          </p:nvPr>
        </p:nvSpPr>
        <p:spPr/>
        <p:txBody>
          <a:bodyPr/>
          <a:lstStyle>
            <a:lvl1pPr>
              <a:defRPr/>
            </a:lvl1pPr>
          </a:lstStyle>
          <a:p>
            <a:pPr>
              <a:defRPr/>
            </a:pPr>
            <a:fld id="{9CEB65B5-B44B-417C-B568-E0EF7863640F}" type="slidenum">
              <a:rPr lang="es-ES" altLang="en-US"/>
              <a:pPr>
                <a:defRPr/>
              </a:pPr>
              <a:t>‹#›</a:t>
            </a:fld>
            <a:endParaRPr lang="es-ES" altLang="en-US"/>
          </a:p>
        </p:txBody>
      </p:sp>
    </p:spTree>
    <p:extLst>
      <p:ext uri="{BB962C8B-B14F-4D97-AF65-F5344CB8AC3E}">
        <p14:creationId xmlns:p14="http://schemas.microsoft.com/office/powerpoint/2010/main" val="1319428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B8EF8A1-8917-4959-A639-A1217118FF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C493C70-4A68-458A-8840-D0B39573CF85}"/>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606C3521-01BD-4430-9329-EC4346F2D4A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1E478DC-CF17-4722-BB56-4ABBADF99EF5}"/>
              </a:ext>
            </a:extLst>
          </p:cNvPr>
          <p:cNvSpPr>
            <a:spLocks noGrp="1" noChangeArrowheads="1"/>
          </p:cNvSpPr>
          <p:nvPr>
            <p:ph type="sldNum" sz="quarter" idx="12"/>
          </p:nvPr>
        </p:nvSpPr>
        <p:spPr/>
        <p:txBody>
          <a:bodyPr/>
          <a:lstStyle>
            <a:lvl1pPr>
              <a:defRPr/>
            </a:lvl1pPr>
          </a:lstStyle>
          <a:p>
            <a:pPr>
              <a:defRPr/>
            </a:pPr>
            <a:fld id="{E75C3710-7229-4120-9E06-ED43EE9787BA}" type="slidenum">
              <a:rPr lang="es-ES" altLang="en-US"/>
              <a:pPr>
                <a:defRPr/>
              </a:pPr>
              <a:t>‹#›</a:t>
            </a:fld>
            <a:endParaRPr lang="es-ES" altLang="en-US"/>
          </a:p>
        </p:txBody>
      </p:sp>
    </p:spTree>
    <p:extLst>
      <p:ext uri="{BB962C8B-B14F-4D97-AF65-F5344CB8AC3E}">
        <p14:creationId xmlns:p14="http://schemas.microsoft.com/office/powerpoint/2010/main" val="199832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35F23CA-E2E3-4D3E-B098-E595E6A97C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Rectangle 4">
            <a:extLst>
              <a:ext uri="{FF2B5EF4-FFF2-40B4-BE49-F238E27FC236}">
                <a16:creationId xmlns:a16="http://schemas.microsoft.com/office/drawing/2014/main" id="{FD979F83-5E24-4C6D-8F61-E21CB0D55132}"/>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437BBCD-3F95-4203-ABAE-A8FAB88A8E48}"/>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5E947FA-3C6C-48BD-93F1-F502578D9F8D}"/>
              </a:ext>
            </a:extLst>
          </p:cNvPr>
          <p:cNvSpPr>
            <a:spLocks noGrp="1" noChangeArrowheads="1"/>
          </p:cNvSpPr>
          <p:nvPr>
            <p:ph type="sldNum" sz="quarter" idx="12"/>
          </p:nvPr>
        </p:nvSpPr>
        <p:spPr/>
        <p:txBody>
          <a:bodyPr/>
          <a:lstStyle>
            <a:lvl1pPr>
              <a:defRPr/>
            </a:lvl1pPr>
          </a:lstStyle>
          <a:p>
            <a:pPr>
              <a:defRPr/>
            </a:pPr>
            <a:fld id="{3162E65D-FEA1-4294-B9B9-D7C6C8955FB2}" type="slidenum">
              <a:rPr lang="es-ES" altLang="en-US"/>
              <a:pPr>
                <a:defRPr/>
              </a:pPr>
              <a:t>‹#›</a:t>
            </a:fld>
            <a:endParaRPr lang="es-ES" altLang="en-US"/>
          </a:p>
        </p:txBody>
      </p:sp>
    </p:spTree>
    <p:extLst>
      <p:ext uri="{BB962C8B-B14F-4D97-AF65-F5344CB8AC3E}">
        <p14:creationId xmlns:p14="http://schemas.microsoft.com/office/powerpoint/2010/main" val="4123880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D03428-9F1F-4C5F-A565-0D42C2D7A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387A0A82-F13E-47BF-957A-14B133BE460B}"/>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388A2360-0CEB-4BEF-AE34-EA5F8D5FBA5E}"/>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D3A3DDEA-9AE6-4660-9185-6053E33BEBA1}"/>
              </a:ext>
            </a:extLst>
          </p:cNvPr>
          <p:cNvSpPr>
            <a:spLocks noGrp="1" noChangeArrowheads="1"/>
          </p:cNvSpPr>
          <p:nvPr>
            <p:ph type="sldNum" sz="quarter" idx="12"/>
          </p:nvPr>
        </p:nvSpPr>
        <p:spPr/>
        <p:txBody>
          <a:bodyPr/>
          <a:lstStyle>
            <a:lvl1pPr>
              <a:defRPr/>
            </a:lvl1pPr>
          </a:lstStyle>
          <a:p>
            <a:pPr>
              <a:defRPr/>
            </a:pPr>
            <a:fld id="{98789889-174D-4325-8CB3-BECECD6F9038}" type="slidenum">
              <a:rPr lang="es-ES" altLang="en-US"/>
              <a:pPr>
                <a:defRPr/>
              </a:pPr>
              <a:t>‹#›</a:t>
            </a:fld>
            <a:endParaRPr lang="es-ES" altLang="en-US"/>
          </a:p>
        </p:txBody>
      </p:sp>
    </p:spTree>
    <p:extLst>
      <p:ext uri="{BB962C8B-B14F-4D97-AF65-F5344CB8AC3E}">
        <p14:creationId xmlns:p14="http://schemas.microsoft.com/office/powerpoint/2010/main" val="38742877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5D23417-67D5-4E6F-8067-7418C1A202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62CD7FA5-86C9-49A4-8063-618E8015A430}"/>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21A8A87-6D32-42FB-89DC-D3B43F60DDA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DBDA73E-F560-41DF-9111-AEFA58538DD3}"/>
              </a:ext>
            </a:extLst>
          </p:cNvPr>
          <p:cNvSpPr>
            <a:spLocks noGrp="1" noChangeArrowheads="1"/>
          </p:cNvSpPr>
          <p:nvPr>
            <p:ph type="sldNum" sz="quarter" idx="12"/>
          </p:nvPr>
        </p:nvSpPr>
        <p:spPr/>
        <p:txBody>
          <a:bodyPr/>
          <a:lstStyle>
            <a:lvl1pPr>
              <a:defRPr/>
            </a:lvl1pPr>
          </a:lstStyle>
          <a:p>
            <a:pPr>
              <a:defRPr/>
            </a:pPr>
            <a:fld id="{7ABD24CB-33FE-4659-BF26-469D979E2C99}" type="slidenum">
              <a:rPr lang="es-ES" altLang="en-US"/>
              <a:pPr>
                <a:defRPr/>
              </a:pPr>
              <a:t>‹#›</a:t>
            </a:fld>
            <a:endParaRPr lang="es-ES" altLang="en-US" dirty="0"/>
          </a:p>
        </p:txBody>
      </p:sp>
    </p:spTree>
    <p:extLst>
      <p:ext uri="{BB962C8B-B14F-4D97-AF65-F5344CB8AC3E}">
        <p14:creationId xmlns:p14="http://schemas.microsoft.com/office/powerpoint/2010/main" val="21578771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AF9C4B3-30EA-41D4-9D08-23BF757F34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4ACCEBF7-A978-4CCC-A8EC-89F7E4345D2D}"/>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A85B0916-CC7E-4EF2-8731-AB19E241BBE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AF913B80-82E2-4BA5-95A0-B1223C9DB328}"/>
              </a:ext>
            </a:extLst>
          </p:cNvPr>
          <p:cNvSpPr>
            <a:spLocks noGrp="1" noChangeArrowheads="1"/>
          </p:cNvSpPr>
          <p:nvPr>
            <p:ph type="sldNum" sz="quarter" idx="12"/>
          </p:nvPr>
        </p:nvSpPr>
        <p:spPr/>
        <p:txBody>
          <a:bodyPr/>
          <a:lstStyle>
            <a:lvl1pPr>
              <a:defRPr/>
            </a:lvl1pPr>
          </a:lstStyle>
          <a:p>
            <a:pPr>
              <a:defRPr/>
            </a:pPr>
            <a:fld id="{E0495129-50BB-4699-AB27-591D3C8008A2}" type="slidenum">
              <a:rPr lang="es-ES" altLang="en-US"/>
              <a:pPr>
                <a:defRPr/>
              </a:pPr>
              <a:t>‹#›</a:t>
            </a:fld>
            <a:endParaRPr lang="es-ES" altLang="en-US"/>
          </a:p>
        </p:txBody>
      </p:sp>
    </p:spTree>
    <p:extLst>
      <p:ext uri="{BB962C8B-B14F-4D97-AF65-F5344CB8AC3E}">
        <p14:creationId xmlns:p14="http://schemas.microsoft.com/office/powerpoint/2010/main" val="7010934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4358C1A-2881-410F-9D2A-33C56B820E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15B931D1-B6C9-4B1A-91B2-CBBDBB7570BB}"/>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637E4C5-E05D-4C71-97AC-53BF24C8274C}"/>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499C457C-A07B-4630-8605-CFF5A0906A9E}"/>
              </a:ext>
            </a:extLst>
          </p:cNvPr>
          <p:cNvSpPr>
            <a:spLocks noGrp="1" noChangeArrowheads="1"/>
          </p:cNvSpPr>
          <p:nvPr>
            <p:ph type="sldNum" sz="quarter" idx="12"/>
          </p:nvPr>
        </p:nvSpPr>
        <p:spPr/>
        <p:txBody>
          <a:bodyPr/>
          <a:lstStyle>
            <a:lvl1pPr>
              <a:defRPr/>
            </a:lvl1pPr>
          </a:lstStyle>
          <a:p>
            <a:pPr>
              <a:defRPr/>
            </a:pPr>
            <a:fld id="{D0E721C7-C309-4816-BE78-0AA9FAF13A31}" type="slidenum">
              <a:rPr lang="es-ES" altLang="en-US"/>
              <a:pPr>
                <a:defRPr/>
              </a:pPr>
              <a:t>‹#›</a:t>
            </a:fld>
            <a:endParaRPr lang="es-ES" altLang="en-US"/>
          </a:p>
        </p:txBody>
      </p:sp>
    </p:spTree>
    <p:extLst>
      <p:ext uri="{BB962C8B-B14F-4D97-AF65-F5344CB8AC3E}">
        <p14:creationId xmlns:p14="http://schemas.microsoft.com/office/powerpoint/2010/main" val="288672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AECEE8E-69AB-400A-91CA-12ACC6ACDC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48314EFE-600E-4869-9F2F-9ADE8FE19A31}"/>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535BAE1-D8DF-4D7E-BE18-6FF15792518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A82A16B6-DE5C-457D-A26D-F16898F58E33}"/>
              </a:ext>
            </a:extLst>
          </p:cNvPr>
          <p:cNvSpPr>
            <a:spLocks noGrp="1" noChangeArrowheads="1"/>
          </p:cNvSpPr>
          <p:nvPr>
            <p:ph type="sldNum" sz="quarter" idx="12"/>
          </p:nvPr>
        </p:nvSpPr>
        <p:spPr/>
        <p:txBody>
          <a:bodyPr/>
          <a:lstStyle>
            <a:lvl1pPr>
              <a:defRPr/>
            </a:lvl1pPr>
          </a:lstStyle>
          <a:p>
            <a:pPr>
              <a:defRPr/>
            </a:pPr>
            <a:fld id="{F4AF6AF7-B6C1-4F2A-BD81-E445BE880C77}" type="slidenum">
              <a:rPr lang="es-ES" altLang="en-US"/>
              <a:pPr>
                <a:defRPr/>
              </a:pPr>
              <a:t>‹#›</a:t>
            </a:fld>
            <a:endParaRPr lang="es-ES" altLang="en-US"/>
          </a:p>
        </p:txBody>
      </p:sp>
    </p:spTree>
    <p:extLst>
      <p:ext uri="{BB962C8B-B14F-4D97-AF65-F5344CB8AC3E}">
        <p14:creationId xmlns:p14="http://schemas.microsoft.com/office/powerpoint/2010/main" val="4008658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A6D68B-AFC6-4294-B4A7-69FB6ECBF67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D24B1E8-945B-4B35-AC35-7617D87CC77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6B82FB3-69DF-4D64-8F80-42E6E42CCD3A}"/>
              </a:ext>
            </a:extLst>
          </p:cNvPr>
          <p:cNvSpPr>
            <a:spLocks noGrp="1" noChangeArrowheads="1"/>
          </p:cNvSpPr>
          <p:nvPr>
            <p:ph type="sldNum" sz="quarter" idx="12"/>
          </p:nvPr>
        </p:nvSpPr>
        <p:spPr>
          <a:ln/>
        </p:spPr>
        <p:txBody>
          <a:bodyPr/>
          <a:lstStyle>
            <a:lvl1pPr>
              <a:defRPr/>
            </a:lvl1pPr>
          </a:lstStyle>
          <a:p>
            <a:pPr>
              <a:defRPr/>
            </a:pPr>
            <a:fld id="{3B351506-4F20-40F2-818C-0289CA6C73AB}" type="slidenum">
              <a:rPr lang="es-ES" altLang="en-US"/>
              <a:pPr>
                <a:defRPr/>
              </a:pPr>
              <a:t>‹#›</a:t>
            </a:fld>
            <a:endParaRPr lang="es-ES" altLang="en-US"/>
          </a:p>
        </p:txBody>
      </p:sp>
    </p:spTree>
    <p:extLst>
      <p:ext uri="{BB962C8B-B14F-4D97-AF65-F5344CB8AC3E}">
        <p14:creationId xmlns:p14="http://schemas.microsoft.com/office/powerpoint/2010/main" val="3884782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616459-CFAD-47F2-89D4-92D15495349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47C725BA-6FF6-42DD-A0AB-9DD4275A0F1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3E7A82D-E441-4153-A99F-8F3DF4E4CAD5}"/>
              </a:ext>
            </a:extLst>
          </p:cNvPr>
          <p:cNvSpPr>
            <a:spLocks noGrp="1" noChangeArrowheads="1"/>
          </p:cNvSpPr>
          <p:nvPr>
            <p:ph type="sldNum" sz="quarter" idx="12"/>
          </p:nvPr>
        </p:nvSpPr>
        <p:spPr>
          <a:ln/>
        </p:spPr>
        <p:txBody>
          <a:bodyPr/>
          <a:lstStyle>
            <a:lvl1pPr>
              <a:defRPr/>
            </a:lvl1pPr>
          </a:lstStyle>
          <a:p>
            <a:pPr>
              <a:defRPr/>
            </a:pPr>
            <a:fld id="{CAA69901-BE9C-4837-AFC0-9D3994DB4A7F}" type="slidenum">
              <a:rPr lang="es-ES" altLang="en-US"/>
              <a:pPr>
                <a:defRPr/>
              </a:pPr>
              <a:t>‹#›</a:t>
            </a:fld>
            <a:endParaRPr lang="es-ES" altLang="en-US"/>
          </a:p>
        </p:txBody>
      </p:sp>
    </p:spTree>
    <p:extLst>
      <p:ext uri="{BB962C8B-B14F-4D97-AF65-F5344CB8AC3E}">
        <p14:creationId xmlns:p14="http://schemas.microsoft.com/office/powerpoint/2010/main" val="2467212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FADE4B6-AE24-4BCF-9B99-04EFD0525F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24226325-D5C0-4E78-8050-B99F7EAF4D4C}"/>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0B19127-6E05-49C8-8940-9C98C238714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A9FEE33E-423A-4C42-AC94-87D3D880DBD1}"/>
              </a:ext>
            </a:extLst>
          </p:cNvPr>
          <p:cNvSpPr>
            <a:spLocks noGrp="1" noChangeArrowheads="1"/>
          </p:cNvSpPr>
          <p:nvPr>
            <p:ph type="sldNum" sz="quarter" idx="12"/>
          </p:nvPr>
        </p:nvSpPr>
        <p:spPr/>
        <p:txBody>
          <a:bodyPr/>
          <a:lstStyle>
            <a:lvl1pPr>
              <a:defRPr>
                <a:solidFill>
                  <a:srgbClr val="FFFFFF"/>
                </a:solidFill>
              </a:defRPr>
            </a:lvl1pPr>
          </a:lstStyle>
          <a:p>
            <a:pPr>
              <a:defRPr/>
            </a:pPr>
            <a:fld id="{1BF1469D-AE6E-45BD-9388-0ECC001F2A9A}" type="slidenum">
              <a:rPr lang="es-ES" altLang="en-US"/>
              <a:pPr>
                <a:defRPr/>
              </a:pPr>
              <a:t>‹#›</a:t>
            </a:fld>
            <a:endParaRPr lang="es-ES" altLang="en-US" dirty="0"/>
          </a:p>
        </p:txBody>
      </p:sp>
    </p:spTree>
    <p:extLst>
      <p:ext uri="{BB962C8B-B14F-4D97-AF65-F5344CB8AC3E}">
        <p14:creationId xmlns:p14="http://schemas.microsoft.com/office/powerpoint/2010/main" val="20238057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33A90A0-4DAE-4C13-B692-421FB9ADB3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6C1AB0-1870-486B-96E9-FE817DA90ED2}"/>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422BB6C6-334C-40BC-89F4-7C47BAB753B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2F0D19F7-B8EE-4800-8F2B-CF2FB2230A19}"/>
              </a:ext>
            </a:extLst>
          </p:cNvPr>
          <p:cNvSpPr>
            <a:spLocks noGrp="1" noChangeArrowheads="1"/>
          </p:cNvSpPr>
          <p:nvPr>
            <p:ph type="sldNum" sz="quarter" idx="12"/>
          </p:nvPr>
        </p:nvSpPr>
        <p:spPr/>
        <p:txBody>
          <a:bodyPr/>
          <a:lstStyle>
            <a:lvl1pPr>
              <a:defRPr/>
            </a:lvl1pPr>
          </a:lstStyle>
          <a:p>
            <a:pPr>
              <a:defRPr/>
            </a:pPr>
            <a:fld id="{DBA9758F-D6F2-4270-870E-9645E9662F8D}" type="slidenum">
              <a:rPr lang="es-ES" altLang="en-US"/>
              <a:pPr>
                <a:defRPr/>
              </a:pPr>
              <a:t>‹#›</a:t>
            </a:fld>
            <a:endParaRPr lang="es-ES" altLang="en-US"/>
          </a:p>
        </p:txBody>
      </p:sp>
    </p:spTree>
    <p:extLst>
      <p:ext uri="{BB962C8B-B14F-4D97-AF65-F5344CB8AC3E}">
        <p14:creationId xmlns:p14="http://schemas.microsoft.com/office/powerpoint/2010/main" val="24586037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65ED042-18DD-49D9-BD7E-0753D6650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6D4138EE-B107-415E-AACF-7CDA574FE599}"/>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B8721AE4-3AC7-4E2B-B386-5D8D16945B3C}"/>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42EC3F15-F567-4220-84B7-20E1D37EFF9C}"/>
              </a:ext>
            </a:extLst>
          </p:cNvPr>
          <p:cNvSpPr>
            <a:spLocks noGrp="1" noChangeArrowheads="1"/>
          </p:cNvSpPr>
          <p:nvPr>
            <p:ph type="sldNum" sz="quarter" idx="12"/>
          </p:nvPr>
        </p:nvSpPr>
        <p:spPr/>
        <p:txBody>
          <a:bodyPr/>
          <a:lstStyle>
            <a:lvl1pPr>
              <a:defRPr/>
            </a:lvl1pPr>
          </a:lstStyle>
          <a:p>
            <a:pPr>
              <a:defRPr/>
            </a:pPr>
            <a:fld id="{3238ED98-D569-4847-AAC1-C81C1655FED1}" type="slidenum">
              <a:rPr lang="es-ES" altLang="en-US"/>
              <a:pPr>
                <a:defRPr/>
              </a:pPr>
              <a:t>‹#›</a:t>
            </a:fld>
            <a:endParaRPr lang="es-ES" altLang="en-US"/>
          </a:p>
        </p:txBody>
      </p:sp>
    </p:spTree>
    <p:extLst>
      <p:ext uri="{BB962C8B-B14F-4D97-AF65-F5344CB8AC3E}">
        <p14:creationId xmlns:p14="http://schemas.microsoft.com/office/powerpoint/2010/main" val="295022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70C064F-3FFF-450B-831E-9527274A61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09BD7D21-47BC-40B6-85F5-6799716D97CF}"/>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3EA09BE4-DA54-49D8-94D7-80AC819172C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FB02BC5-0539-4653-B913-4B3CB35B1AB7}"/>
              </a:ext>
            </a:extLst>
          </p:cNvPr>
          <p:cNvSpPr>
            <a:spLocks noGrp="1" noChangeArrowheads="1"/>
          </p:cNvSpPr>
          <p:nvPr>
            <p:ph type="sldNum" sz="quarter" idx="12"/>
          </p:nvPr>
        </p:nvSpPr>
        <p:spPr/>
        <p:txBody>
          <a:bodyPr/>
          <a:lstStyle>
            <a:lvl1pPr>
              <a:defRPr/>
            </a:lvl1pPr>
          </a:lstStyle>
          <a:p>
            <a:pPr>
              <a:defRPr/>
            </a:pPr>
            <a:fld id="{BD219A2F-5311-45B5-B9A0-2DA0BC9F5924}" type="slidenum">
              <a:rPr lang="es-ES" altLang="en-US"/>
              <a:pPr>
                <a:defRPr/>
              </a:pPr>
              <a:t>‹#›</a:t>
            </a:fld>
            <a:endParaRPr lang="es-ES" altLang="en-US"/>
          </a:p>
        </p:txBody>
      </p:sp>
    </p:spTree>
    <p:extLst>
      <p:ext uri="{BB962C8B-B14F-4D97-AF65-F5344CB8AC3E}">
        <p14:creationId xmlns:p14="http://schemas.microsoft.com/office/powerpoint/2010/main" val="39027168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D08CB2A-D89C-4E00-AD60-2B63AE1E02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1862475-85E9-4228-8CA2-C4D260165E3D}"/>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918F15C2-F017-4776-B89F-24E5B5652D7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620F652D-4E3D-4AEC-81CD-ED69688E0FEB}"/>
              </a:ext>
            </a:extLst>
          </p:cNvPr>
          <p:cNvSpPr>
            <a:spLocks noGrp="1" noChangeArrowheads="1"/>
          </p:cNvSpPr>
          <p:nvPr>
            <p:ph type="sldNum" sz="quarter" idx="12"/>
          </p:nvPr>
        </p:nvSpPr>
        <p:spPr/>
        <p:txBody>
          <a:bodyPr/>
          <a:lstStyle>
            <a:lvl1pPr>
              <a:defRPr/>
            </a:lvl1pPr>
          </a:lstStyle>
          <a:p>
            <a:pPr>
              <a:defRPr/>
            </a:pPr>
            <a:fld id="{36068C85-EDC5-4F39-A9A5-88E046F82080}" type="slidenum">
              <a:rPr lang="es-ES" altLang="en-US"/>
              <a:pPr>
                <a:defRPr/>
              </a:pPr>
              <a:t>‹#›</a:t>
            </a:fld>
            <a:endParaRPr lang="es-ES" altLang="en-US"/>
          </a:p>
        </p:txBody>
      </p:sp>
    </p:spTree>
    <p:extLst>
      <p:ext uri="{BB962C8B-B14F-4D97-AF65-F5344CB8AC3E}">
        <p14:creationId xmlns:p14="http://schemas.microsoft.com/office/powerpoint/2010/main" val="40726648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F8352E-A455-4D10-B8D7-5123FFEDA2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2A993AA1-2A63-48B6-BB14-14CC65B7BA24}"/>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F54B3D29-9FB9-42A6-B362-F679E92D7E2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47FDDBF9-1B30-4D16-9D8A-2775EF107039}"/>
              </a:ext>
            </a:extLst>
          </p:cNvPr>
          <p:cNvSpPr>
            <a:spLocks noGrp="1" noChangeArrowheads="1"/>
          </p:cNvSpPr>
          <p:nvPr>
            <p:ph type="sldNum" sz="quarter" idx="12"/>
          </p:nvPr>
        </p:nvSpPr>
        <p:spPr/>
        <p:txBody>
          <a:bodyPr/>
          <a:lstStyle>
            <a:lvl1pPr>
              <a:defRPr/>
            </a:lvl1pPr>
          </a:lstStyle>
          <a:p>
            <a:pPr>
              <a:defRPr/>
            </a:pPr>
            <a:fld id="{D17EB6FA-DD96-4004-B6D2-1E6900BE09EA}" type="slidenum">
              <a:rPr lang="es-ES" altLang="en-US"/>
              <a:pPr>
                <a:defRPr/>
              </a:pPr>
              <a:t>‹#›</a:t>
            </a:fld>
            <a:endParaRPr lang="es-ES" altLang="en-US"/>
          </a:p>
        </p:txBody>
      </p:sp>
    </p:spTree>
    <p:extLst>
      <p:ext uri="{BB962C8B-B14F-4D97-AF65-F5344CB8AC3E}">
        <p14:creationId xmlns:p14="http://schemas.microsoft.com/office/powerpoint/2010/main" val="28741917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A67C65A-652C-43C7-8AD4-3AC66A285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C5FC7BFF-2577-4D10-80AA-15222887874C}"/>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81CFB47-0F21-44EB-8BC3-D2E80A52B72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DAE301A1-9897-4BB3-A206-A960E7F47211}"/>
              </a:ext>
            </a:extLst>
          </p:cNvPr>
          <p:cNvSpPr>
            <a:spLocks noGrp="1" noChangeArrowheads="1"/>
          </p:cNvSpPr>
          <p:nvPr>
            <p:ph type="sldNum" sz="quarter" idx="12"/>
          </p:nvPr>
        </p:nvSpPr>
        <p:spPr/>
        <p:txBody>
          <a:bodyPr/>
          <a:lstStyle>
            <a:lvl1pPr>
              <a:defRPr/>
            </a:lvl1pPr>
          </a:lstStyle>
          <a:p>
            <a:pPr>
              <a:defRPr/>
            </a:pPr>
            <a:fld id="{A67FE182-AD3C-4592-841C-5877C01F9790}" type="slidenum">
              <a:rPr lang="es-ES" altLang="en-US"/>
              <a:pPr>
                <a:defRPr/>
              </a:pPr>
              <a:t>‹#›</a:t>
            </a:fld>
            <a:endParaRPr lang="es-ES" altLang="en-US" dirty="0"/>
          </a:p>
        </p:txBody>
      </p:sp>
    </p:spTree>
    <p:extLst>
      <p:ext uri="{BB962C8B-B14F-4D97-AF65-F5344CB8AC3E}">
        <p14:creationId xmlns:p14="http://schemas.microsoft.com/office/powerpoint/2010/main" val="17518597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4098668-9B28-401F-B3F0-F06E91492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44A15EB1-C696-4EC4-BB41-CB378CCD2996}"/>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505D7FC-3E4D-49C8-B0A0-7797EE36DCC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333CBC65-5D4A-41AE-B7FF-20E15F11DEFD}"/>
              </a:ext>
            </a:extLst>
          </p:cNvPr>
          <p:cNvSpPr>
            <a:spLocks noGrp="1" noChangeArrowheads="1"/>
          </p:cNvSpPr>
          <p:nvPr>
            <p:ph type="sldNum" sz="quarter" idx="12"/>
          </p:nvPr>
        </p:nvSpPr>
        <p:spPr/>
        <p:txBody>
          <a:bodyPr/>
          <a:lstStyle>
            <a:lvl1pPr>
              <a:defRPr/>
            </a:lvl1pPr>
          </a:lstStyle>
          <a:p>
            <a:pPr>
              <a:defRPr/>
            </a:pPr>
            <a:fld id="{53F77986-8E23-420D-B0CB-A7B573524897}" type="slidenum">
              <a:rPr lang="es-ES" altLang="en-US"/>
              <a:pPr>
                <a:defRPr/>
              </a:pPr>
              <a:t>‹#›</a:t>
            </a:fld>
            <a:endParaRPr lang="es-ES" altLang="en-US"/>
          </a:p>
        </p:txBody>
      </p:sp>
    </p:spTree>
    <p:extLst>
      <p:ext uri="{BB962C8B-B14F-4D97-AF65-F5344CB8AC3E}">
        <p14:creationId xmlns:p14="http://schemas.microsoft.com/office/powerpoint/2010/main" val="25895577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6C906AB-4E5B-42AD-8480-E55AB4738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D83EE756-7347-46EE-A1DD-87E0629740C6}"/>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184156F2-F566-467F-B6FB-4A684B7D430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FAD0240D-BC32-4B38-A37E-2BC8E6863998}"/>
              </a:ext>
            </a:extLst>
          </p:cNvPr>
          <p:cNvSpPr>
            <a:spLocks noGrp="1" noChangeArrowheads="1"/>
          </p:cNvSpPr>
          <p:nvPr>
            <p:ph type="sldNum" sz="quarter" idx="12"/>
          </p:nvPr>
        </p:nvSpPr>
        <p:spPr/>
        <p:txBody>
          <a:bodyPr/>
          <a:lstStyle>
            <a:lvl1pPr>
              <a:defRPr/>
            </a:lvl1pPr>
          </a:lstStyle>
          <a:p>
            <a:pPr>
              <a:defRPr/>
            </a:pPr>
            <a:fld id="{62885789-00B0-4DD6-BF53-74660CBE192B}" type="slidenum">
              <a:rPr lang="es-ES" altLang="en-US"/>
              <a:pPr>
                <a:defRPr/>
              </a:pPr>
              <a:t>‹#›</a:t>
            </a:fld>
            <a:endParaRPr lang="es-ES" altLang="en-US"/>
          </a:p>
        </p:txBody>
      </p:sp>
    </p:spTree>
    <p:extLst>
      <p:ext uri="{BB962C8B-B14F-4D97-AF65-F5344CB8AC3E}">
        <p14:creationId xmlns:p14="http://schemas.microsoft.com/office/powerpoint/2010/main" val="1271864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EC83C6B-31F2-4A8A-A50E-998C8EAF69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D6051BF2-C0E3-4E68-A66F-EFEAFC9EAFDA}"/>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D62A748B-A445-46C5-AD97-70A0BF10488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49D393A-9D76-421C-A12C-BADFABE03F0F}"/>
              </a:ext>
            </a:extLst>
          </p:cNvPr>
          <p:cNvSpPr>
            <a:spLocks noGrp="1" noChangeArrowheads="1"/>
          </p:cNvSpPr>
          <p:nvPr>
            <p:ph type="sldNum" sz="quarter" idx="12"/>
          </p:nvPr>
        </p:nvSpPr>
        <p:spPr/>
        <p:txBody>
          <a:bodyPr/>
          <a:lstStyle>
            <a:lvl1pPr>
              <a:defRPr/>
            </a:lvl1pPr>
          </a:lstStyle>
          <a:p>
            <a:pPr>
              <a:defRPr/>
            </a:pPr>
            <a:fld id="{CEB4983E-F4C0-479A-8241-BEEB82F5E591}" type="slidenum">
              <a:rPr lang="es-ES" altLang="en-US"/>
              <a:pPr>
                <a:defRPr/>
              </a:pPr>
              <a:t>‹#›</a:t>
            </a:fld>
            <a:endParaRPr lang="es-ES" altLang="en-US"/>
          </a:p>
        </p:txBody>
      </p:sp>
    </p:spTree>
    <p:extLst>
      <p:ext uri="{BB962C8B-B14F-4D97-AF65-F5344CB8AC3E}">
        <p14:creationId xmlns:p14="http://schemas.microsoft.com/office/powerpoint/2010/main" val="41841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851115-ED3E-4374-A340-39B66D8190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E8D83A89-B0AF-4443-95BF-BA3D6285551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DDAE82B-B7B3-4E7F-A81A-AC1838E51B23}"/>
              </a:ext>
            </a:extLst>
          </p:cNvPr>
          <p:cNvSpPr>
            <a:spLocks noGrp="1" noChangeArrowheads="1"/>
          </p:cNvSpPr>
          <p:nvPr>
            <p:ph type="sldNum" sz="quarter" idx="12"/>
          </p:nvPr>
        </p:nvSpPr>
        <p:spPr>
          <a:ln/>
        </p:spPr>
        <p:txBody>
          <a:bodyPr/>
          <a:lstStyle>
            <a:lvl1pPr>
              <a:defRPr/>
            </a:lvl1pPr>
          </a:lstStyle>
          <a:p>
            <a:pPr>
              <a:defRPr/>
            </a:pPr>
            <a:fld id="{C301BE9F-060D-4046-8EB2-E44F78957D65}" type="slidenum">
              <a:rPr lang="es-ES" altLang="en-US"/>
              <a:pPr>
                <a:defRPr/>
              </a:pPr>
              <a:t>‹#›</a:t>
            </a:fld>
            <a:endParaRPr lang="es-ES" altLang="en-US"/>
          </a:p>
        </p:txBody>
      </p:sp>
    </p:spTree>
    <p:extLst>
      <p:ext uri="{BB962C8B-B14F-4D97-AF65-F5344CB8AC3E}">
        <p14:creationId xmlns:p14="http://schemas.microsoft.com/office/powerpoint/2010/main" val="3784507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710B8B-613F-4F61-B829-446E366CEC9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D642A20-3364-48AD-82B0-09E55BC2767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D3D5F592-EAB3-47E3-8099-49343284606D}"/>
              </a:ext>
            </a:extLst>
          </p:cNvPr>
          <p:cNvSpPr>
            <a:spLocks noGrp="1" noChangeArrowheads="1"/>
          </p:cNvSpPr>
          <p:nvPr>
            <p:ph type="sldNum" sz="quarter" idx="12"/>
          </p:nvPr>
        </p:nvSpPr>
        <p:spPr>
          <a:ln/>
        </p:spPr>
        <p:txBody>
          <a:bodyPr/>
          <a:lstStyle>
            <a:lvl1pPr>
              <a:defRPr/>
            </a:lvl1pPr>
          </a:lstStyle>
          <a:p>
            <a:pPr>
              <a:defRPr/>
            </a:pPr>
            <a:fld id="{F4D0EF94-A1AE-43C3-B313-1EAD0282A9CE}" type="slidenum">
              <a:rPr lang="es-ES" altLang="en-US"/>
              <a:pPr>
                <a:defRPr/>
              </a:pPr>
              <a:t>‹#›</a:t>
            </a:fld>
            <a:endParaRPr lang="es-ES" altLang="en-US"/>
          </a:p>
        </p:txBody>
      </p:sp>
    </p:spTree>
    <p:extLst>
      <p:ext uri="{BB962C8B-B14F-4D97-AF65-F5344CB8AC3E}">
        <p14:creationId xmlns:p14="http://schemas.microsoft.com/office/powerpoint/2010/main" val="6823763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7964F8B-ABF0-44BC-820F-82FBA7545D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1D25288B-0D99-47A5-8B2B-34052D9CEA1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4B78155F-791A-4409-97F6-3D634516D6A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705F285E-6ED7-47BE-927D-A7EF02FA3CD4}"/>
              </a:ext>
            </a:extLst>
          </p:cNvPr>
          <p:cNvSpPr>
            <a:spLocks noGrp="1" noChangeArrowheads="1"/>
          </p:cNvSpPr>
          <p:nvPr>
            <p:ph type="sldNum" sz="quarter" idx="12"/>
          </p:nvPr>
        </p:nvSpPr>
        <p:spPr/>
        <p:txBody>
          <a:bodyPr/>
          <a:lstStyle>
            <a:lvl1pPr>
              <a:defRPr>
                <a:solidFill>
                  <a:srgbClr val="FFFFFF"/>
                </a:solidFill>
              </a:defRPr>
            </a:lvl1pPr>
          </a:lstStyle>
          <a:p>
            <a:pPr>
              <a:defRPr/>
            </a:pPr>
            <a:fld id="{488ECA55-A201-400E-84CB-0A88452CB7D6}" type="slidenum">
              <a:rPr lang="es-ES" altLang="en-US"/>
              <a:pPr>
                <a:defRPr/>
              </a:pPr>
              <a:t>‹#›</a:t>
            </a:fld>
            <a:endParaRPr lang="es-ES" altLang="en-US" dirty="0"/>
          </a:p>
        </p:txBody>
      </p:sp>
    </p:spTree>
    <p:extLst>
      <p:ext uri="{BB962C8B-B14F-4D97-AF65-F5344CB8AC3E}">
        <p14:creationId xmlns:p14="http://schemas.microsoft.com/office/powerpoint/2010/main" val="4787848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169951E-896F-4508-89EF-F8F3C01CC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622B23-80B9-492B-AED3-84A32A94BCA0}"/>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EE4946F-7B69-43EA-848F-B08843F5E86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DC7E7952-80E3-45D8-9A75-A6E211EFC17F}"/>
              </a:ext>
            </a:extLst>
          </p:cNvPr>
          <p:cNvSpPr>
            <a:spLocks noGrp="1" noChangeArrowheads="1"/>
          </p:cNvSpPr>
          <p:nvPr>
            <p:ph type="sldNum" sz="quarter" idx="12"/>
          </p:nvPr>
        </p:nvSpPr>
        <p:spPr/>
        <p:txBody>
          <a:bodyPr/>
          <a:lstStyle>
            <a:lvl1pPr>
              <a:defRPr/>
            </a:lvl1pPr>
          </a:lstStyle>
          <a:p>
            <a:pPr>
              <a:defRPr/>
            </a:pPr>
            <a:fld id="{8327DB45-6D17-456B-80B9-E14236FF5678}" type="slidenum">
              <a:rPr lang="es-ES" altLang="en-US"/>
              <a:pPr>
                <a:defRPr/>
              </a:pPr>
              <a:t>‹#›</a:t>
            </a:fld>
            <a:endParaRPr lang="es-ES" altLang="en-US"/>
          </a:p>
        </p:txBody>
      </p:sp>
    </p:spTree>
    <p:extLst>
      <p:ext uri="{BB962C8B-B14F-4D97-AF65-F5344CB8AC3E}">
        <p14:creationId xmlns:p14="http://schemas.microsoft.com/office/powerpoint/2010/main" val="358260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847715F-E2D4-4D4E-9609-C6665A57CB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A2C0BCA1-5F84-4E08-A5F7-F3A70A8197FB}"/>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2A09378C-B889-44C4-A3DA-D37643F4C74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8B137CD-6185-4B22-82D4-44B7CD45646B}"/>
              </a:ext>
            </a:extLst>
          </p:cNvPr>
          <p:cNvSpPr>
            <a:spLocks noGrp="1" noChangeArrowheads="1"/>
          </p:cNvSpPr>
          <p:nvPr>
            <p:ph type="sldNum" sz="quarter" idx="12"/>
          </p:nvPr>
        </p:nvSpPr>
        <p:spPr/>
        <p:txBody>
          <a:bodyPr/>
          <a:lstStyle>
            <a:lvl1pPr>
              <a:defRPr/>
            </a:lvl1pPr>
          </a:lstStyle>
          <a:p>
            <a:pPr>
              <a:defRPr/>
            </a:pPr>
            <a:fld id="{430519CD-4016-4720-8924-120EAAF40ED4}" type="slidenum">
              <a:rPr lang="es-ES" altLang="en-US"/>
              <a:pPr>
                <a:defRPr/>
              </a:pPr>
              <a:t>‹#›</a:t>
            </a:fld>
            <a:endParaRPr lang="es-ES" altLang="en-US"/>
          </a:p>
        </p:txBody>
      </p:sp>
    </p:spTree>
    <p:extLst>
      <p:ext uri="{BB962C8B-B14F-4D97-AF65-F5344CB8AC3E}">
        <p14:creationId xmlns:p14="http://schemas.microsoft.com/office/powerpoint/2010/main" val="3866659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CF47478-742E-4A42-BF25-6DDB70FFEE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B5028FE7-1959-4D84-8528-F592F8250A40}"/>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072F08C5-570D-4131-A943-7219D74E0C9C}"/>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4A29D15B-C069-49D0-BF55-663CA5772B04}"/>
              </a:ext>
            </a:extLst>
          </p:cNvPr>
          <p:cNvSpPr>
            <a:spLocks noGrp="1" noChangeArrowheads="1"/>
          </p:cNvSpPr>
          <p:nvPr>
            <p:ph type="sldNum" sz="quarter" idx="12"/>
          </p:nvPr>
        </p:nvSpPr>
        <p:spPr/>
        <p:txBody>
          <a:bodyPr/>
          <a:lstStyle>
            <a:lvl1pPr>
              <a:defRPr/>
            </a:lvl1pPr>
          </a:lstStyle>
          <a:p>
            <a:pPr>
              <a:defRPr/>
            </a:pPr>
            <a:fld id="{CA6DEB9A-384B-472C-A8D4-2460EE9FFF9E}" type="slidenum">
              <a:rPr lang="es-ES" altLang="en-US"/>
              <a:pPr>
                <a:defRPr/>
              </a:pPr>
              <a:t>‹#›</a:t>
            </a:fld>
            <a:endParaRPr lang="es-ES" altLang="en-US"/>
          </a:p>
        </p:txBody>
      </p:sp>
    </p:spTree>
    <p:extLst>
      <p:ext uri="{BB962C8B-B14F-4D97-AF65-F5344CB8AC3E}">
        <p14:creationId xmlns:p14="http://schemas.microsoft.com/office/powerpoint/2010/main" val="2652639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7D582BC-04B9-41A7-A722-DCCB523D10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55224DB-F714-4456-97F9-76938BE8FA67}"/>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7FD4DAFE-2026-4562-837B-232CA708D86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55537D2A-0F91-4C1C-B768-B6F4A2F54136}"/>
              </a:ext>
            </a:extLst>
          </p:cNvPr>
          <p:cNvSpPr>
            <a:spLocks noGrp="1" noChangeArrowheads="1"/>
          </p:cNvSpPr>
          <p:nvPr>
            <p:ph type="sldNum" sz="quarter" idx="12"/>
          </p:nvPr>
        </p:nvSpPr>
        <p:spPr/>
        <p:txBody>
          <a:bodyPr/>
          <a:lstStyle>
            <a:lvl1pPr>
              <a:defRPr/>
            </a:lvl1pPr>
          </a:lstStyle>
          <a:p>
            <a:pPr>
              <a:defRPr/>
            </a:pPr>
            <a:fld id="{3600E634-BB6F-4EFD-9FF0-00DF53568495}" type="slidenum">
              <a:rPr lang="es-ES" altLang="en-US"/>
              <a:pPr>
                <a:defRPr/>
              </a:pPr>
              <a:t>‹#›</a:t>
            </a:fld>
            <a:endParaRPr lang="es-ES" altLang="en-US"/>
          </a:p>
        </p:txBody>
      </p:sp>
    </p:spTree>
    <p:extLst>
      <p:ext uri="{BB962C8B-B14F-4D97-AF65-F5344CB8AC3E}">
        <p14:creationId xmlns:p14="http://schemas.microsoft.com/office/powerpoint/2010/main" val="42491748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102362-E4E0-407E-8137-B10F018EBC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58BF274D-76C9-468E-AEC9-01F15066A0F9}"/>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05BC6529-50A3-4CB7-9376-FD8BFA87862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76301958-E83B-4DA6-9AA0-C6AC8B020334}"/>
              </a:ext>
            </a:extLst>
          </p:cNvPr>
          <p:cNvSpPr>
            <a:spLocks noGrp="1" noChangeArrowheads="1"/>
          </p:cNvSpPr>
          <p:nvPr>
            <p:ph type="sldNum" sz="quarter" idx="12"/>
          </p:nvPr>
        </p:nvSpPr>
        <p:spPr/>
        <p:txBody>
          <a:bodyPr/>
          <a:lstStyle>
            <a:lvl1pPr>
              <a:defRPr/>
            </a:lvl1pPr>
          </a:lstStyle>
          <a:p>
            <a:pPr>
              <a:defRPr/>
            </a:pPr>
            <a:fld id="{BC305441-1BCD-4464-AFB1-6532D4764C85}" type="slidenum">
              <a:rPr lang="es-ES" altLang="en-US"/>
              <a:pPr>
                <a:defRPr/>
              </a:pPr>
              <a:t>‹#›</a:t>
            </a:fld>
            <a:endParaRPr lang="es-ES" altLang="en-US"/>
          </a:p>
        </p:txBody>
      </p:sp>
    </p:spTree>
    <p:extLst>
      <p:ext uri="{BB962C8B-B14F-4D97-AF65-F5344CB8AC3E}">
        <p14:creationId xmlns:p14="http://schemas.microsoft.com/office/powerpoint/2010/main" val="26068709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5F59EFC-6FA5-49A1-A808-56499CF1FA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A1C0C5ED-F6C5-4527-B56D-CA2E4CF99A6D}"/>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29E636C-77F0-4146-9DC5-98069F1D46C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8B8C09A-232C-46A8-B1A6-2ABF54275058}"/>
              </a:ext>
            </a:extLst>
          </p:cNvPr>
          <p:cNvSpPr>
            <a:spLocks noGrp="1" noChangeArrowheads="1"/>
          </p:cNvSpPr>
          <p:nvPr>
            <p:ph type="sldNum" sz="quarter" idx="12"/>
          </p:nvPr>
        </p:nvSpPr>
        <p:spPr/>
        <p:txBody>
          <a:bodyPr/>
          <a:lstStyle>
            <a:lvl1pPr>
              <a:defRPr/>
            </a:lvl1pPr>
          </a:lstStyle>
          <a:p>
            <a:pPr>
              <a:defRPr/>
            </a:pPr>
            <a:fld id="{2147EF10-BA04-4C0C-A626-BD99119A95B9}" type="slidenum">
              <a:rPr lang="es-ES" altLang="en-US"/>
              <a:pPr>
                <a:defRPr/>
              </a:pPr>
              <a:t>‹#›</a:t>
            </a:fld>
            <a:endParaRPr lang="es-ES" altLang="en-US" dirty="0"/>
          </a:p>
        </p:txBody>
      </p:sp>
    </p:spTree>
    <p:extLst>
      <p:ext uri="{BB962C8B-B14F-4D97-AF65-F5344CB8AC3E}">
        <p14:creationId xmlns:p14="http://schemas.microsoft.com/office/powerpoint/2010/main" val="39473397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AF3FE33-7B00-4D5F-9B80-23DBFBFAEC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509E98F7-2772-4F60-B85A-B32FA4DBE696}"/>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F9EC59F7-3C58-4E35-8B03-B3F71027FEE0}"/>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9EB7A528-F8F3-4F64-B3D7-FE8D2F3A36DA}"/>
              </a:ext>
            </a:extLst>
          </p:cNvPr>
          <p:cNvSpPr>
            <a:spLocks noGrp="1" noChangeArrowheads="1"/>
          </p:cNvSpPr>
          <p:nvPr>
            <p:ph type="sldNum" sz="quarter" idx="12"/>
          </p:nvPr>
        </p:nvSpPr>
        <p:spPr>
          <a:xfrm>
            <a:off x="6553200" y="6553200"/>
            <a:ext cx="2133600" cy="476250"/>
          </a:xfrm>
        </p:spPr>
        <p:txBody>
          <a:bodyPr/>
          <a:lstStyle>
            <a:lvl1pPr>
              <a:defRPr>
                <a:solidFill>
                  <a:schemeClr val="bg1"/>
                </a:solidFill>
              </a:defRPr>
            </a:lvl1pPr>
          </a:lstStyle>
          <a:p>
            <a:pPr>
              <a:defRPr/>
            </a:pPr>
            <a:fld id="{4B2D3268-E5FB-4365-BA60-14106E4D41B6}" type="slidenum">
              <a:rPr lang="es-ES" altLang="en-US" smtClean="0"/>
              <a:pPr>
                <a:defRPr/>
              </a:pPr>
              <a:t>‹#›</a:t>
            </a:fld>
            <a:endParaRPr lang="es-ES" altLang="en-US" dirty="0"/>
          </a:p>
        </p:txBody>
      </p:sp>
    </p:spTree>
    <p:extLst>
      <p:ext uri="{BB962C8B-B14F-4D97-AF65-F5344CB8AC3E}">
        <p14:creationId xmlns:p14="http://schemas.microsoft.com/office/powerpoint/2010/main" val="6167741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D8E63C3-2EED-4EEE-AF9A-0988DA7702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13B05940-F869-45B7-9857-4A6189A20E08}"/>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EF0E69B-58F3-4602-BD49-4B7B931A203C}"/>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80D0192D-6F54-40E9-B21A-9924CCDDE43A}"/>
              </a:ext>
            </a:extLst>
          </p:cNvPr>
          <p:cNvSpPr>
            <a:spLocks noGrp="1" noChangeArrowheads="1"/>
          </p:cNvSpPr>
          <p:nvPr>
            <p:ph type="sldNum" sz="quarter" idx="12"/>
          </p:nvPr>
        </p:nvSpPr>
        <p:spPr/>
        <p:txBody>
          <a:bodyPr/>
          <a:lstStyle>
            <a:lvl1pPr>
              <a:defRPr/>
            </a:lvl1pPr>
          </a:lstStyle>
          <a:p>
            <a:pPr>
              <a:defRPr/>
            </a:pPr>
            <a:fld id="{ECFD76FD-6069-4331-A301-30FCF225F97B}" type="slidenum">
              <a:rPr lang="es-ES" altLang="en-US"/>
              <a:pPr>
                <a:defRPr/>
              </a:pPr>
              <a:t>‹#›</a:t>
            </a:fld>
            <a:endParaRPr lang="es-ES" altLang="en-US"/>
          </a:p>
        </p:txBody>
      </p:sp>
    </p:spTree>
    <p:extLst>
      <p:ext uri="{BB962C8B-B14F-4D97-AF65-F5344CB8AC3E}">
        <p14:creationId xmlns:p14="http://schemas.microsoft.com/office/powerpoint/2010/main" val="2283354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3118188-0668-4193-B11F-5E1AD20B5B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121AED9B-7732-4274-A001-23FE44FEBA63}"/>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9DF1A986-E91A-4B2D-8D58-0C3014DAFB12}"/>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0070594A-1A68-4208-8D2B-9FA635F72ECC}"/>
              </a:ext>
            </a:extLst>
          </p:cNvPr>
          <p:cNvSpPr>
            <a:spLocks noGrp="1" noChangeArrowheads="1"/>
          </p:cNvSpPr>
          <p:nvPr>
            <p:ph type="sldNum" sz="quarter" idx="12"/>
          </p:nvPr>
        </p:nvSpPr>
        <p:spPr/>
        <p:txBody>
          <a:bodyPr/>
          <a:lstStyle>
            <a:lvl1pPr>
              <a:defRPr/>
            </a:lvl1pPr>
          </a:lstStyle>
          <a:p>
            <a:pPr>
              <a:defRPr/>
            </a:pPr>
            <a:fld id="{63BE9ABA-80E7-40B7-B467-45CD9FE7A7ED}" type="slidenum">
              <a:rPr lang="es-ES" altLang="en-US"/>
              <a:pPr>
                <a:defRPr/>
              </a:pPr>
              <a:t>‹#›</a:t>
            </a:fld>
            <a:endParaRPr lang="es-ES" altLang="en-US"/>
          </a:p>
        </p:txBody>
      </p:sp>
    </p:spTree>
    <p:extLst>
      <p:ext uri="{BB962C8B-B14F-4D97-AF65-F5344CB8AC3E}">
        <p14:creationId xmlns:p14="http://schemas.microsoft.com/office/powerpoint/2010/main" val="2318364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A952F1-91C1-4862-B722-0845FB3D60E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6595B82-EDA1-459E-A573-777783CFA14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6851E70A-23DF-4B37-9F92-662B986CEA12}"/>
              </a:ext>
            </a:extLst>
          </p:cNvPr>
          <p:cNvSpPr>
            <a:spLocks noGrp="1" noChangeArrowheads="1"/>
          </p:cNvSpPr>
          <p:nvPr>
            <p:ph type="sldNum" sz="quarter" idx="12"/>
          </p:nvPr>
        </p:nvSpPr>
        <p:spPr>
          <a:ln/>
        </p:spPr>
        <p:txBody>
          <a:bodyPr/>
          <a:lstStyle>
            <a:lvl1pPr>
              <a:defRPr/>
            </a:lvl1pPr>
          </a:lstStyle>
          <a:p>
            <a:pPr>
              <a:defRPr/>
            </a:pPr>
            <a:fld id="{E26BBF22-8C94-4E97-BAD9-72E93CC8296D}" type="slidenum">
              <a:rPr lang="es-ES" altLang="en-US"/>
              <a:pPr>
                <a:defRPr/>
              </a:pPr>
              <a:t>‹#›</a:t>
            </a:fld>
            <a:endParaRPr lang="es-ES" altLang="en-US"/>
          </a:p>
        </p:txBody>
      </p:sp>
    </p:spTree>
    <p:extLst>
      <p:ext uri="{BB962C8B-B14F-4D97-AF65-F5344CB8AC3E}">
        <p14:creationId xmlns:p14="http://schemas.microsoft.com/office/powerpoint/2010/main" val="16574077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E330C8-840A-41AA-9F31-8B02212AF1F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F69D94AB-7438-4EA9-A2A8-95661280F8F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4AEA0B2-DA09-4509-894F-4CAE2EF43BB0}"/>
              </a:ext>
            </a:extLst>
          </p:cNvPr>
          <p:cNvSpPr>
            <a:spLocks noGrp="1" noChangeArrowheads="1"/>
          </p:cNvSpPr>
          <p:nvPr>
            <p:ph type="sldNum" sz="quarter" idx="12"/>
          </p:nvPr>
        </p:nvSpPr>
        <p:spPr>
          <a:ln/>
        </p:spPr>
        <p:txBody>
          <a:bodyPr/>
          <a:lstStyle>
            <a:lvl1pPr>
              <a:defRPr/>
            </a:lvl1pPr>
          </a:lstStyle>
          <a:p>
            <a:pPr>
              <a:defRPr/>
            </a:pPr>
            <a:fld id="{98B7407A-505D-4160-AE1B-C5E12ABEFDDC}" type="slidenum">
              <a:rPr lang="es-ES" altLang="en-US"/>
              <a:pPr>
                <a:defRPr/>
              </a:pPr>
              <a:t>‹#›</a:t>
            </a:fld>
            <a:endParaRPr lang="es-ES" altLang="en-US"/>
          </a:p>
        </p:txBody>
      </p:sp>
    </p:spTree>
    <p:extLst>
      <p:ext uri="{BB962C8B-B14F-4D97-AF65-F5344CB8AC3E}">
        <p14:creationId xmlns:p14="http://schemas.microsoft.com/office/powerpoint/2010/main" val="3616754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7277EA-E461-4FB8-A165-AE7FB25774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105A2E2D-7853-4907-BD0C-05A8875EA4BF}"/>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A7066D4-0602-4649-8066-2F9C19367A8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55B2FF4D-43D0-4258-87C0-E98341EFECED}"/>
              </a:ext>
            </a:extLst>
          </p:cNvPr>
          <p:cNvSpPr>
            <a:spLocks noGrp="1" noChangeArrowheads="1"/>
          </p:cNvSpPr>
          <p:nvPr>
            <p:ph type="sldNum" sz="quarter" idx="12"/>
          </p:nvPr>
        </p:nvSpPr>
        <p:spPr/>
        <p:txBody>
          <a:bodyPr/>
          <a:lstStyle>
            <a:lvl1pPr>
              <a:defRPr>
                <a:solidFill>
                  <a:srgbClr val="FFFFFF"/>
                </a:solidFill>
              </a:defRPr>
            </a:lvl1pPr>
          </a:lstStyle>
          <a:p>
            <a:pPr>
              <a:defRPr/>
            </a:pPr>
            <a:fld id="{49702C0E-9BD7-4BCF-85CF-3CB4427DA6ED}" type="slidenum">
              <a:rPr lang="es-ES" altLang="en-US"/>
              <a:pPr>
                <a:defRPr/>
              </a:pPr>
              <a:t>‹#›</a:t>
            </a:fld>
            <a:endParaRPr lang="es-ES" altLang="en-US" dirty="0"/>
          </a:p>
        </p:txBody>
      </p:sp>
    </p:spTree>
    <p:custDataLst>
      <p:tags r:id="rId1"/>
    </p:custDataLst>
    <p:extLst>
      <p:ext uri="{BB962C8B-B14F-4D97-AF65-F5344CB8AC3E}">
        <p14:creationId xmlns:p14="http://schemas.microsoft.com/office/powerpoint/2010/main" val="262820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79B05C2-F40C-49E0-BDDE-A54CD50281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F9F6E108-65B3-4FF8-B7FE-76946CEE545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2C1FDED9-0567-4DDC-A10F-10F69C34E33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382F3144-4CAE-4E3B-B545-E6D72D6D0673}"/>
              </a:ext>
            </a:extLst>
          </p:cNvPr>
          <p:cNvSpPr>
            <a:spLocks noGrp="1" noChangeArrowheads="1"/>
          </p:cNvSpPr>
          <p:nvPr>
            <p:ph type="sldNum" sz="quarter" idx="12"/>
          </p:nvPr>
        </p:nvSpPr>
        <p:spPr/>
        <p:txBody>
          <a:bodyPr/>
          <a:lstStyle>
            <a:lvl1pPr>
              <a:defRPr/>
            </a:lvl1pPr>
          </a:lstStyle>
          <a:p>
            <a:pPr>
              <a:defRPr/>
            </a:pPr>
            <a:fld id="{F3903A45-AD97-4689-89DB-0A013D6C0735}" type="slidenum">
              <a:rPr lang="es-ES" altLang="en-US"/>
              <a:pPr>
                <a:defRPr/>
              </a:pPr>
              <a:t>‹#›</a:t>
            </a:fld>
            <a:endParaRPr lang="es-ES" altLang="en-US"/>
          </a:p>
        </p:txBody>
      </p:sp>
    </p:spTree>
    <p:extLst>
      <p:ext uri="{BB962C8B-B14F-4D97-AF65-F5344CB8AC3E}">
        <p14:creationId xmlns:p14="http://schemas.microsoft.com/office/powerpoint/2010/main" val="41872998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927780E-9B42-4D43-B441-F5427271E5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97138-A75B-4910-80C8-57644A163EC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0FE7738E-A0E3-4E2C-B058-049670EFDD0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172C2FB-3445-4539-8A8C-E90B84C8DF6B}"/>
              </a:ext>
            </a:extLst>
          </p:cNvPr>
          <p:cNvSpPr>
            <a:spLocks noGrp="1" noChangeArrowheads="1"/>
          </p:cNvSpPr>
          <p:nvPr>
            <p:ph type="sldNum" sz="quarter" idx="12"/>
          </p:nvPr>
        </p:nvSpPr>
        <p:spPr/>
        <p:txBody>
          <a:bodyPr/>
          <a:lstStyle>
            <a:lvl1pPr>
              <a:defRPr/>
            </a:lvl1pPr>
          </a:lstStyle>
          <a:p>
            <a:pPr>
              <a:defRPr/>
            </a:pPr>
            <a:fld id="{F9A761C5-031A-4FE4-9DD3-A7839C12CC2C}" type="slidenum">
              <a:rPr lang="es-ES" altLang="en-US"/>
              <a:pPr>
                <a:defRPr/>
              </a:pPr>
              <a:t>‹#›</a:t>
            </a:fld>
            <a:endParaRPr lang="es-ES" altLang="en-US"/>
          </a:p>
        </p:txBody>
      </p:sp>
    </p:spTree>
    <p:custDataLst>
      <p:tags r:id="rId1"/>
    </p:custDataLst>
    <p:extLst>
      <p:ext uri="{BB962C8B-B14F-4D97-AF65-F5344CB8AC3E}">
        <p14:creationId xmlns:p14="http://schemas.microsoft.com/office/powerpoint/2010/main" val="2745867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66256E6-6845-4891-AE60-99A77AACC7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3C31841E-89F9-4E9B-8CC6-772D7F9F8EB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866EABC-8B9B-4C66-AA98-EA856F34FEC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28CBAF9-090B-4C95-96A1-21902BFE1496}"/>
              </a:ext>
            </a:extLst>
          </p:cNvPr>
          <p:cNvSpPr>
            <a:spLocks noGrp="1" noChangeArrowheads="1"/>
          </p:cNvSpPr>
          <p:nvPr>
            <p:ph type="sldNum" sz="quarter" idx="12"/>
          </p:nvPr>
        </p:nvSpPr>
        <p:spPr/>
        <p:txBody>
          <a:bodyPr/>
          <a:lstStyle>
            <a:lvl1pPr>
              <a:defRPr/>
            </a:lvl1pPr>
          </a:lstStyle>
          <a:p>
            <a:pPr>
              <a:defRPr/>
            </a:pPr>
            <a:fld id="{32F71197-1BD2-4C89-AB3E-D9EAFC0FA0C5}" type="slidenum">
              <a:rPr lang="es-ES" altLang="en-US"/>
              <a:pPr>
                <a:defRPr/>
              </a:pPr>
              <a:t>‹#›</a:t>
            </a:fld>
            <a:endParaRPr lang="es-ES" altLang="en-US"/>
          </a:p>
        </p:txBody>
      </p:sp>
    </p:spTree>
    <p:custDataLst>
      <p:tags r:id="rId1"/>
    </p:custDataLst>
    <p:extLst>
      <p:ext uri="{BB962C8B-B14F-4D97-AF65-F5344CB8AC3E}">
        <p14:creationId xmlns:p14="http://schemas.microsoft.com/office/powerpoint/2010/main" val="9281829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723044-D1CD-4AD5-A62A-932C68F893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A5902C4-4231-4F2A-B488-B5399141CAAD}"/>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23F8FDA-EB19-4C5C-B1CF-E6F16E7D681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74A1751-03C8-4E51-B45B-05C34FB741C6}"/>
              </a:ext>
            </a:extLst>
          </p:cNvPr>
          <p:cNvSpPr>
            <a:spLocks noGrp="1" noChangeArrowheads="1"/>
          </p:cNvSpPr>
          <p:nvPr>
            <p:ph type="sldNum" sz="quarter" idx="12"/>
          </p:nvPr>
        </p:nvSpPr>
        <p:spPr/>
        <p:txBody>
          <a:bodyPr/>
          <a:lstStyle>
            <a:lvl1pPr>
              <a:defRPr/>
            </a:lvl1pPr>
          </a:lstStyle>
          <a:p>
            <a:pPr>
              <a:defRPr/>
            </a:pPr>
            <a:fld id="{6A88C334-2BC3-4C41-BE39-A0156E5F32AA}" type="slidenum">
              <a:rPr lang="es-ES" altLang="en-US"/>
              <a:pPr>
                <a:defRPr/>
              </a:pPr>
              <a:t>‹#›</a:t>
            </a:fld>
            <a:endParaRPr lang="es-ES" altLang="en-US"/>
          </a:p>
        </p:txBody>
      </p:sp>
    </p:spTree>
    <p:extLst>
      <p:ext uri="{BB962C8B-B14F-4D97-AF65-F5344CB8AC3E}">
        <p14:creationId xmlns:p14="http://schemas.microsoft.com/office/powerpoint/2010/main" val="41592031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23A5FE-9CED-470B-9EF9-F9F1B9E5E6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8C8C4C86-157E-47CF-82BE-638959580A14}"/>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C790B264-DA3C-47CB-8D39-EFD6A779459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36EA378D-FF06-4736-86D1-4D1971BD4D9F}"/>
              </a:ext>
            </a:extLst>
          </p:cNvPr>
          <p:cNvSpPr>
            <a:spLocks noGrp="1" noChangeArrowheads="1"/>
          </p:cNvSpPr>
          <p:nvPr>
            <p:ph type="sldNum" sz="quarter" idx="12"/>
          </p:nvPr>
        </p:nvSpPr>
        <p:spPr/>
        <p:txBody>
          <a:bodyPr/>
          <a:lstStyle>
            <a:lvl1pPr>
              <a:defRPr/>
            </a:lvl1pPr>
          </a:lstStyle>
          <a:p>
            <a:pPr>
              <a:defRPr/>
            </a:pPr>
            <a:fld id="{94A028EE-057B-4D8D-B0ED-BADE3FCA2988}" type="slidenum">
              <a:rPr lang="es-ES" altLang="en-US"/>
              <a:pPr>
                <a:defRPr/>
              </a:pPr>
              <a:t>‹#›</a:t>
            </a:fld>
            <a:endParaRPr lang="es-ES" altLang="en-US"/>
          </a:p>
        </p:txBody>
      </p:sp>
    </p:spTree>
    <p:extLst>
      <p:ext uri="{BB962C8B-B14F-4D97-AF65-F5344CB8AC3E}">
        <p14:creationId xmlns:p14="http://schemas.microsoft.com/office/powerpoint/2010/main" val="24834493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C8798FB-44D5-4572-8AA6-FC7C577E01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8901DA15-8BB5-4025-B31A-20697B933085}"/>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637EB92-D0B6-45E9-8BF2-7972A4EB607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22AD528-8E17-4FD2-BFB3-3F52E8345A90}"/>
              </a:ext>
            </a:extLst>
          </p:cNvPr>
          <p:cNvSpPr>
            <a:spLocks noGrp="1" noChangeArrowheads="1"/>
          </p:cNvSpPr>
          <p:nvPr>
            <p:ph type="sldNum" sz="quarter" idx="12"/>
          </p:nvPr>
        </p:nvSpPr>
        <p:spPr/>
        <p:txBody>
          <a:bodyPr/>
          <a:lstStyle>
            <a:lvl1pPr>
              <a:defRPr/>
            </a:lvl1pPr>
          </a:lstStyle>
          <a:p>
            <a:pPr>
              <a:defRPr/>
            </a:pPr>
            <a:fld id="{649BE935-37C1-42FB-8121-9A420DEDDABE}" type="slidenum">
              <a:rPr lang="es-ES" altLang="en-US"/>
              <a:pPr>
                <a:defRPr/>
              </a:pPr>
              <a:t>‹#›</a:t>
            </a:fld>
            <a:endParaRPr lang="es-ES" altLang="en-US" dirty="0"/>
          </a:p>
        </p:txBody>
      </p:sp>
    </p:spTree>
    <p:extLst>
      <p:ext uri="{BB962C8B-B14F-4D97-AF65-F5344CB8AC3E}">
        <p14:creationId xmlns:p14="http://schemas.microsoft.com/office/powerpoint/2010/main" val="21177575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99814ED-3074-4F17-835C-9FE55BE313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3BAAC668-7703-4C37-B338-89DF54BB2C0C}"/>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081CC14-C42D-495F-AE2D-2BB34DB4804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30D0B81-1CF5-4C85-9316-D57CDF897412}"/>
              </a:ext>
            </a:extLst>
          </p:cNvPr>
          <p:cNvSpPr>
            <a:spLocks noGrp="1" noChangeArrowheads="1"/>
          </p:cNvSpPr>
          <p:nvPr>
            <p:ph type="sldNum" sz="quarter" idx="12"/>
          </p:nvPr>
        </p:nvSpPr>
        <p:spPr/>
        <p:txBody>
          <a:bodyPr/>
          <a:lstStyle>
            <a:lvl1pPr>
              <a:defRPr/>
            </a:lvl1pPr>
          </a:lstStyle>
          <a:p>
            <a:pPr>
              <a:defRPr/>
            </a:pPr>
            <a:fld id="{8483F588-3416-4538-84D3-DCA44D1B6E2B}" type="slidenum">
              <a:rPr lang="es-ES" altLang="en-US"/>
              <a:pPr>
                <a:defRPr/>
              </a:pPr>
              <a:t>‹#›</a:t>
            </a:fld>
            <a:endParaRPr lang="es-ES" altLang="en-US"/>
          </a:p>
        </p:txBody>
      </p:sp>
    </p:spTree>
    <p:extLst>
      <p:ext uri="{BB962C8B-B14F-4D97-AF65-F5344CB8AC3E}">
        <p14:creationId xmlns:p14="http://schemas.microsoft.com/office/powerpoint/2010/main" val="26474954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E650D5C-8986-47EB-8FB4-D891A54306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BAFD620D-4BE9-490C-8865-1FDD7FCE325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05E77E4-2A86-488A-925F-4CF3607CEB5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EA1624A-3577-4132-B013-28AA299B81A8}"/>
              </a:ext>
            </a:extLst>
          </p:cNvPr>
          <p:cNvSpPr>
            <a:spLocks noGrp="1" noChangeArrowheads="1"/>
          </p:cNvSpPr>
          <p:nvPr>
            <p:ph type="sldNum" sz="quarter" idx="12"/>
          </p:nvPr>
        </p:nvSpPr>
        <p:spPr/>
        <p:txBody>
          <a:bodyPr/>
          <a:lstStyle>
            <a:lvl1pPr>
              <a:defRPr/>
            </a:lvl1pPr>
          </a:lstStyle>
          <a:p>
            <a:pPr>
              <a:defRPr/>
            </a:pPr>
            <a:fld id="{D8344F5C-B84F-4106-ABC7-2515203941C7}" type="slidenum">
              <a:rPr lang="es-ES" altLang="en-US"/>
              <a:pPr>
                <a:defRPr/>
              </a:pPr>
              <a:t>‹#›</a:t>
            </a:fld>
            <a:endParaRPr lang="es-ES" altLang="en-US"/>
          </a:p>
        </p:txBody>
      </p:sp>
    </p:spTree>
    <p:extLst>
      <p:ext uri="{BB962C8B-B14F-4D97-AF65-F5344CB8AC3E}">
        <p14:creationId xmlns:p14="http://schemas.microsoft.com/office/powerpoint/2010/main" val="9252565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22C1FA6-D472-48BB-BAE2-BC74E6A073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220FA82D-4E3C-430C-A9E3-8633CB0BA5EC}"/>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45D1276-FE72-49BD-BA2C-E4BADD1886B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FD9A3BD2-2E00-4B61-AA19-FBA904092835}"/>
              </a:ext>
            </a:extLst>
          </p:cNvPr>
          <p:cNvSpPr>
            <a:spLocks noGrp="1" noChangeArrowheads="1"/>
          </p:cNvSpPr>
          <p:nvPr>
            <p:ph type="sldNum" sz="quarter" idx="12"/>
          </p:nvPr>
        </p:nvSpPr>
        <p:spPr/>
        <p:txBody>
          <a:bodyPr/>
          <a:lstStyle>
            <a:lvl1pPr>
              <a:defRPr/>
            </a:lvl1pPr>
          </a:lstStyle>
          <a:p>
            <a:pPr>
              <a:defRPr/>
            </a:pPr>
            <a:fld id="{A2F83F01-E140-4217-87D3-C6BC70ACA536}" type="slidenum">
              <a:rPr lang="es-ES" altLang="en-US"/>
              <a:pPr>
                <a:defRPr/>
              </a:pPr>
              <a:t>‹#›</a:t>
            </a:fld>
            <a:endParaRPr lang="es-ES" altLang="en-US"/>
          </a:p>
        </p:txBody>
      </p:sp>
    </p:spTree>
    <p:extLst>
      <p:ext uri="{BB962C8B-B14F-4D97-AF65-F5344CB8AC3E}">
        <p14:creationId xmlns:p14="http://schemas.microsoft.com/office/powerpoint/2010/main" val="21099289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FAF267-1E90-4112-9C29-3D26C9B5685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F02EC26-D2DD-4C73-A56F-C9D4C1283E7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F4DA850-AE3B-468D-8BBB-DB91E085CFC1}"/>
              </a:ext>
            </a:extLst>
          </p:cNvPr>
          <p:cNvSpPr>
            <a:spLocks noGrp="1" noChangeArrowheads="1"/>
          </p:cNvSpPr>
          <p:nvPr>
            <p:ph type="sldNum" sz="quarter" idx="12"/>
          </p:nvPr>
        </p:nvSpPr>
        <p:spPr>
          <a:ln/>
        </p:spPr>
        <p:txBody>
          <a:bodyPr/>
          <a:lstStyle>
            <a:lvl1pPr>
              <a:defRPr/>
            </a:lvl1pPr>
          </a:lstStyle>
          <a:p>
            <a:pPr>
              <a:defRPr/>
            </a:pPr>
            <a:fld id="{322B32ED-4DDF-4FE4-9F4E-09D5EBA578BE}" type="slidenum">
              <a:rPr lang="es-ES" altLang="en-US"/>
              <a:pPr>
                <a:defRPr/>
              </a:pPr>
              <a:t>‹#›</a:t>
            </a:fld>
            <a:endParaRPr lang="es-ES" altLang="en-US"/>
          </a:p>
        </p:txBody>
      </p:sp>
    </p:spTree>
    <p:extLst>
      <p:ext uri="{BB962C8B-B14F-4D97-AF65-F5344CB8AC3E}">
        <p14:creationId xmlns:p14="http://schemas.microsoft.com/office/powerpoint/2010/main" val="10607610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260311-8C39-4E53-AC97-B1305B731A9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52E71E3-9614-48B6-8BDB-09FB799155E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7494F11-1562-4687-BF19-FAFFF8FE7B74}"/>
              </a:ext>
            </a:extLst>
          </p:cNvPr>
          <p:cNvSpPr>
            <a:spLocks noGrp="1" noChangeArrowheads="1"/>
          </p:cNvSpPr>
          <p:nvPr>
            <p:ph type="sldNum" sz="quarter" idx="12"/>
          </p:nvPr>
        </p:nvSpPr>
        <p:spPr>
          <a:ln/>
        </p:spPr>
        <p:txBody>
          <a:bodyPr/>
          <a:lstStyle>
            <a:lvl1pPr>
              <a:defRPr/>
            </a:lvl1pPr>
          </a:lstStyle>
          <a:p>
            <a:pPr>
              <a:defRPr/>
            </a:pPr>
            <a:fld id="{6FECC692-2A2F-4F46-8A38-5507C6A9791C}" type="slidenum">
              <a:rPr lang="es-ES" altLang="en-US"/>
              <a:pPr>
                <a:defRPr/>
              </a:pPr>
              <a:t>‹#›</a:t>
            </a:fld>
            <a:endParaRPr lang="es-ES" altLang="en-US"/>
          </a:p>
        </p:txBody>
      </p:sp>
    </p:spTree>
    <p:extLst>
      <p:ext uri="{BB962C8B-B14F-4D97-AF65-F5344CB8AC3E}">
        <p14:creationId xmlns:p14="http://schemas.microsoft.com/office/powerpoint/2010/main" val="266433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8.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10.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ADDB3C0-BED0-4629-A397-3251FA4BAA2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103035D5-070A-4057-A033-C9C2A991785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40D65C50-6248-4298-8EBE-820C0734A99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2A893AAA-EBC2-4C91-A617-4F96F8DCE5E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C0F53762-1F06-44D9-A29F-20E618132477}"/>
              </a:ext>
            </a:extLst>
          </p:cNvPr>
          <p:cNvSpPr>
            <a:spLocks noGrp="1" noChangeArrowheads="1"/>
          </p:cNvSpPr>
          <p:nvPr>
            <p:ph type="sldNum" sz="quarter" idx="4"/>
          </p:nvPr>
        </p:nvSpPr>
        <p:spPr bwMode="auto">
          <a:xfrm>
            <a:off x="6660232" y="653351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B65037F6-7469-440C-A60D-08ADFD7CDD6F}" type="slidenum">
              <a:rPr lang="es-ES" altLang="en-US" smtClean="0"/>
              <a:pPr>
                <a:defRPr/>
              </a:pPr>
              <a:t>‹#›</a:t>
            </a:fld>
            <a:endParaRPr lang="es-ES"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6055" r:id="rId1"/>
    <p:sldLayoutId id="2147486056" r:id="rId2"/>
    <p:sldLayoutId id="2147486057" r:id="rId3"/>
    <p:sldLayoutId id="2147486058" r:id="rId4"/>
    <p:sldLayoutId id="2147486059" r:id="rId5"/>
    <p:sldLayoutId id="2147486060" r:id="rId6"/>
    <p:sldLayoutId id="2147486061" r:id="rId7"/>
    <p:sldLayoutId id="2147486062" r:id="rId8"/>
    <p:sldLayoutId id="2147486063" r:id="rId9"/>
    <p:sldLayoutId id="2147486039" r:id="rId10"/>
    <p:sldLayoutId id="2147486040"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3C5D5A-A20A-4A29-98EE-9154362345E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2051" name="Rectangle 3">
            <a:extLst>
              <a:ext uri="{FF2B5EF4-FFF2-40B4-BE49-F238E27FC236}">
                <a16:creationId xmlns:a16="http://schemas.microsoft.com/office/drawing/2014/main" id="{796AA6E2-5F5D-4ED5-B4C1-53B518D6808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67CF86D6-BE1D-4242-A621-E9DF2F01C6E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411E1202-7AA5-4141-BD49-9A8C2C43ADD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50A9DAF2-6394-4226-AFBB-1F2C66F7CFD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A5A76CC-2651-4D44-979F-17AD21664E41}"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064" r:id="rId1"/>
    <p:sldLayoutId id="2147486065" r:id="rId2"/>
    <p:sldLayoutId id="2147486066" r:id="rId3"/>
    <p:sldLayoutId id="2147486067" r:id="rId4"/>
    <p:sldLayoutId id="2147486068" r:id="rId5"/>
    <p:sldLayoutId id="2147486069" r:id="rId6"/>
    <p:sldLayoutId id="2147486070" r:id="rId7"/>
    <p:sldLayoutId id="2147486071" r:id="rId8"/>
    <p:sldLayoutId id="2147486072" r:id="rId9"/>
    <p:sldLayoutId id="2147486041" r:id="rId10"/>
    <p:sldLayoutId id="2147486042"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CBFC225-98F0-4C8D-BB2F-37AFA0CA727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3075" name="Rectangle 3">
            <a:extLst>
              <a:ext uri="{FF2B5EF4-FFF2-40B4-BE49-F238E27FC236}">
                <a16:creationId xmlns:a16="http://schemas.microsoft.com/office/drawing/2014/main" id="{12D3A306-52F6-452E-8C4C-83D25692456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FD7A72E5-F47F-4082-A11E-A87ACF1C9CC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3618C968-E184-4753-88FC-01ACC434291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8364B07E-4A73-433A-AAF5-FB706461F7A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0820B86-ADE4-4932-A2EB-46BFCC6FDB93}"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073" r:id="rId1"/>
    <p:sldLayoutId id="2147486074" r:id="rId2"/>
    <p:sldLayoutId id="2147486075" r:id="rId3"/>
    <p:sldLayoutId id="2147486076" r:id="rId4"/>
    <p:sldLayoutId id="2147486077" r:id="rId5"/>
    <p:sldLayoutId id="2147486078" r:id="rId6"/>
    <p:sldLayoutId id="2147486079" r:id="rId7"/>
    <p:sldLayoutId id="2147486080" r:id="rId8"/>
    <p:sldLayoutId id="2147486081" r:id="rId9"/>
    <p:sldLayoutId id="2147486043" r:id="rId10"/>
    <p:sldLayoutId id="2147486044"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3206FB-D6E2-4349-9531-18179534A4B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4099" name="Rectangle 3">
            <a:extLst>
              <a:ext uri="{FF2B5EF4-FFF2-40B4-BE49-F238E27FC236}">
                <a16:creationId xmlns:a16="http://schemas.microsoft.com/office/drawing/2014/main" id="{17CCAD71-578B-4A1F-ABB5-F0B79A3947A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3856932E-10BD-4EDA-953D-78D0C9F2315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2D4FEB03-E8D2-49D3-8A0E-0226916ADBD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18F3191E-854B-408B-8556-10E2675D034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F43CB7C-38CD-43E1-A5E0-9A0A05F4F14B}"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082" r:id="rId1"/>
    <p:sldLayoutId id="2147486083" r:id="rId2"/>
    <p:sldLayoutId id="2147486084" r:id="rId3"/>
    <p:sldLayoutId id="2147486085" r:id="rId4"/>
    <p:sldLayoutId id="2147486086" r:id="rId5"/>
    <p:sldLayoutId id="2147486087" r:id="rId6"/>
    <p:sldLayoutId id="2147486088" r:id="rId7"/>
    <p:sldLayoutId id="2147486089" r:id="rId8"/>
    <p:sldLayoutId id="2147486090" r:id="rId9"/>
    <p:sldLayoutId id="2147486045" r:id="rId10"/>
    <p:sldLayoutId id="2147486046"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4D2B2AA-2C79-4037-98E0-62ED633D383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5123" name="Rectangle 3">
            <a:extLst>
              <a:ext uri="{FF2B5EF4-FFF2-40B4-BE49-F238E27FC236}">
                <a16:creationId xmlns:a16="http://schemas.microsoft.com/office/drawing/2014/main" id="{FFD833C3-FB88-47A9-B103-0C88BED0117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A4BFD96A-A9E5-455F-A9C5-24A8EBF4188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39860DDB-0876-4156-93E2-64CF7637131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503B001E-E6B4-4A3D-B8DB-DED6B366E58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00DCCD-525D-4DA5-9489-4918D4964342}"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047" r:id="rId10"/>
    <p:sldLayoutId id="2147486048"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69CE21D-49C7-4F42-B3F2-CA8FCF679F7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6147" name="Rectangle 3">
            <a:extLst>
              <a:ext uri="{FF2B5EF4-FFF2-40B4-BE49-F238E27FC236}">
                <a16:creationId xmlns:a16="http://schemas.microsoft.com/office/drawing/2014/main" id="{0203AF08-C5FD-43CF-B279-5401A9441BC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14F4F601-CA61-4B16-AF94-A2ADA18A16C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6020780F-A3BE-4392-800F-37D02BD06B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F38E1E60-941D-4C24-B8B8-BFAE59B2217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9380486-0916-4364-AE97-9875DE2F5EB2}"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049" r:id="rId10"/>
    <p:sldLayoutId id="2147486050"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5E80C85-F3DF-463E-8053-42CF5FBE54F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7171" name="Rectangle 3">
            <a:extLst>
              <a:ext uri="{FF2B5EF4-FFF2-40B4-BE49-F238E27FC236}">
                <a16:creationId xmlns:a16="http://schemas.microsoft.com/office/drawing/2014/main" id="{25481C53-A66D-43E8-8D0B-C98A3A45B41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4B68B174-767E-480C-B565-FF19DAB5E38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CB1620F2-FA82-45ED-AD98-853639DC2B1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17D0D123-676C-425C-AC93-A6E3D65F925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BD050D8-A5DD-42D9-AAA5-31C5C9C1719C}"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109" r:id="rId1"/>
    <p:sldLayoutId id="2147486110" r:id="rId2"/>
    <p:sldLayoutId id="2147486111" r:id="rId3"/>
    <p:sldLayoutId id="2147486112" r:id="rId4"/>
    <p:sldLayoutId id="2147486113" r:id="rId5"/>
    <p:sldLayoutId id="2147486114" r:id="rId6"/>
    <p:sldLayoutId id="2147486115" r:id="rId7"/>
    <p:sldLayoutId id="2147486116" r:id="rId8"/>
    <p:sldLayoutId id="2147486117" r:id="rId9"/>
    <p:sldLayoutId id="2147486051" r:id="rId10"/>
    <p:sldLayoutId id="2147486052"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9BD55F0-99D9-4F23-A0C4-D82D4CC4ED3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8195" name="Rectangle 3">
            <a:extLst>
              <a:ext uri="{FF2B5EF4-FFF2-40B4-BE49-F238E27FC236}">
                <a16:creationId xmlns:a16="http://schemas.microsoft.com/office/drawing/2014/main" id="{B8B11483-34C4-4943-87D9-687612959C1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04FDF8D7-3AA4-4663-A476-E8C4A4EFE34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D0AF2C4E-93EE-4BE5-9A11-458CF6F55BC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2434731D-658B-4621-834F-2EAAEB39523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A21E48E-886B-4833-BE83-C37862E5D9D1}"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6118" r:id="rId1"/>
    <p:sldLayoutId id="2147486119" r:id="rId2"/>
    <p:sldLayoutId id="2147486120" r:id="rId3"/>
    <p:sldLayoutId id="2147486121" r:id="rId4"/>
    <p:sldLayoutId id="2147486122" r:id="rId5"/>
    <p:sldLayoutId id="2147486123" r:id="rId6"/>
    <p:sldLayoutId id="2147486124" r:id="rId7"/>
    <p:sldLayoutId id="2147486125" r:id="rId8"/>
    <p:sldLayoutId id="2147486126" r:id="rId9"/>
    <p:sldLayoutId id="2147486053" r:id="rId10"/>
    <p:sldLayoutId id="2147486054"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2369CF7-B792-4A32-ADB6-BE8A72012C5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6147" name="Rectangle 3">
            <a:extLst>
              <a:ext uri="{FF2B5EF4-FFF2-40B4-BE49-F238E27FC236}">
                <a16:creationId xmlns:a16="http://schemas.microsoft.com/office/drawing/2014/main" id="{6E63B336-B360-4FEB-9D4C-4C4C41043F0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DC17CD26-8757-465D-BF2C-F4B45D4B2F2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86170A74-7FB2-48B6-9C70-77646362D58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E8694D2D-C494-4E91-83EC-A93C918F5ADA}"/>
              </a:ext>
            </a:extLst>
          </p:cNvPr>
          <p:cNvSpPr>
            <a:spLocks noGrp="1" noChangeArrowheads="1"/>
          </p:cNvSpPr>
          <p:nvPr>
            <p:ph type="sldNum" sz="quarter" idx="4"/>
          </p:nvPr>
        </p:nvSpPr>
        <p:spPr bwMode="auto">
          <a:xfrm>
            <a:off x="6541373" y="652534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BC4768ED-F157-4D3D-BDA7-BB6E8613829C}" type="slidenum">
              <a:rPr lang="es-ES" altLang="en-US" smtClean="0"/>
              <a:pPr>
                <a:defRPr/>
              </a:pPr>
              <a:t>‹#›</a:t>
            </a:fld>
            <a:endParaRPr lang="es-ES" altLang="en-US"/>
          </a:p>
        </p:txBody>
      </p:sp>
    </p:spTree>
    <p:custDataLst>
      <p:tags r:id="rId13"/>
    </p:custDataLst>
    <p:extLst>
      <p:ext uri="{BB962C8B-B14F-4D97-AF65-F5344CB8AC3E}">
        <p14:creationId xmlns:p14="http://schemas.microsoft.com/office/powerpoint/2010/main" val="3180619420"/>
      </p:ext>
    </p:extLst>
  </p:cSld>
  <p:clrMap bg1="lt1" tx1="dk1" bg2="lt2" tx2="dk2" accent1="accent1" accent2="accent2" accent3="accent3" accent4="accent4" accent5="accent5" accent6="accent6" hlink="hlink" folHlink="folHlink"/>
  <p:sldLayoutIdLst>
    <p:sldLayoutId id="2147486128" r:id="rId1"/>
    <p:sldLayoutId id="2147486129" r:id="rId2"/>
    <p:sldLayoutId id="2147486130" r:id="rId3"/>
    <p:sldLayoutId id="2147486131" r:id="rId4"/>
    <p:sldLayoutId id="2147486132" r:id="rId5"/>
    <p:sldLayoutId id="2147486133" r:id="rId6"/>
    <p:sldLayoutId id="2147486134" r:id="rId7"/>
    <p:sldLayoutId id="2147486135" r:id="rId8"/>
    <p:sldLayoutId id="2147486136" r:id="rId9"/>
    <p:sldLayoutId id="2147486137" r:id="rId10"/>
    <p:sldLayoutId id="2147486138"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56.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tags" Target="../tags/tag2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84.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84.xml"/><Relationship Id="rId1" Type="http://schemas.openxmlformats.org/officeDocument/2006/relationships/tags" Target="../tags/tag27.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4.xml"/><Relationship Id="rId1" Type="http://schemas.openxmlformats.org/officeDocument/2006/relationships/tags" Target="../tags/tag29.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84.xml"/><Relationship Id="rId1" Type="http://schemas.openxmlformats.org/officeDocument/2006/relationships/tags" Target="../tags/tag31.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8.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84.xml"/><Relationship Id="rId1" Type="http://schemas.openxmlformats.org/officeDocument/2006/relationships/tags" Target="../tags/tag43.xml"/><Relationship Id="rId4" Type="http://schemas.openxmlformats.org/officeDocument/2006/relationships/image" Target="../media/image34.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3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1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3.xml"/><Relationship Id="rId1" Type="http://schemas.openxmlformats.org/officeDocument/2006/relationships/tags" Target="../tags/tag5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hyperlink" Target="http://www.centerforchildwelfare.org/il_efc.shtml" TargetMode="External"/><Relationship Id="rId2" Type="http://schemas.openxmlformats.org/officeDocument/2006/relationships/slideLayout" Target="../slideLayouts/slideLayout68.xml"/><Relationship Id="rId1" Type="http://schemas.openxmlformats.org/officeDocument/2006/relationships/tags" Target="../tags/tag54.xml"/><Relationship Id="rId5" Type="http://schemas.openxmlformats.org/officeDocument/2006/relationships/hyperlink" Target="mailto:Valerie.Proctor@myflfamilies.com" TargetMode="External"/><Relationship Id="rId4" Type="http://schemas.openxmlformats.org/officeDocument/2006/relationships/hyperlink" Target="http://centerforchildwelfare.fmhi.usf.edu/FSFNAll.shtml#HowdoI"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5.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84994" name="Picture 1">
            <a:extLst>
              <a:ext uri="{FF2B5EF4-FFF2-40B4-BE49-F238E27FC236}">
                <a16:creationId xmlns:a16="http://schemas.microsoft.com/office/drawing/2014/main" id="{96D58001-AC43-4142-8E29-487302AAF6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4813"/>
            <a:ext cx="91440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170FEE0-E89E-4D3E-89ED-D46A75F411FE}"/>
              </a:ext>
            </a:extLst>
          </p:cNvPr>
          <p:cNvPicPr>
            <a:picLocks noChangeAspect="1"/>
          </p:cNvPicPr>
          <p:nvPr/>
        </p:nvPicPr>
        <p:blipFill>
          <a:blip r:embed="rId6"/>
          <a:stretch>
            <a:fillRect/>
          </a:stretch>
        </p:blipFill>
        <p:spPr>
          <a:xfrm>
            <a:off x="0" y="2047875"/>
            <a:ext cx="9144000" cy="3767138"/>
          </a:xfrm>
          <a:prstGeom prst="rect">
            <a:avLst/>
          </a:prstGeom>
          <a:effectLst>
            <a:outerShdw blurRad="50800" dist="50800" dir="5400000" algn="ctr" rotWithShape="0">
              <a:srgbClr val="000000">
                <a:alpha val="0"/>
              </a:srgbClr>
            </a:outerShdw>
          </a:effectLst>
        </p:spPr>
      </p:pic>
      <p:pic>
        <p:nvPicPr>
          <p:cNvPr id="84996" name="Picture 4">
            <a:extLst>
              <a:ext uri="{FF2B5EF4-FFF2-40B4-BE49-F238E27FC236}">
                <a16:creationId xmlns:a16="http://schemas.microsoft.com/office/drawing/2014/main" id="{0C9A9D25-89AE-4884-A095-B12E8CB9E4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a:extLst>
              <a:ext uri="{FF2B5EF4-FFF2-40B4-BE49-F238E27FC236}">
                <a16:creationId xmlns:a16="http://schemas.microsoft.com/office/drawing/2014/main" id="{D8043DB4-EC80-4836-A2C8-AAC34F2D851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5275" y="5876925"/>
            <a:ext cx="8270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169">
            <a:extLst>
              <a:ext uri="{FF2B5EF4-FFF2-40B4-BE49-F238E27FC236}">
                <a16:creationId xmlns:a16="http://schemas.microsoft.com/office/drawing/2014/main" id="{4829B3D3-1EDF-42D6-BC96-965B99A0039A}"/>
              </a:ext>
            </a:extLst>
          </p:cNvPr>
          <p:cNvSpPr>
            <a:spLocks noChangeArrowheads="1"/>
          </p:cNvSpPr>
          <p:nvPr/>
        </p:nvSpPr>
        <p:spPr bwMode="auto">
          <a:xfrm>
            <a:off x="395288" y="6013450"/>
            <a:ext cx="2016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0D4567"/>
                </a:solidFill>
              </a:rPr>
              <a:t>December 2018</a:t>
            </a:r>
            <a:endParaRPr lang="es-ES" altLang="en-US" sz="1800" b="1" dirty="0">
              <a:solidFill>
                <a:srgbClr val="0D4567"/>
              </a:solidFill>
            </a:endParaRPr>
          </a:p>
        </p:txBody>
      </p:sp>
      <p:pic>
        <p:nvPicPr>
          <p:cNvPr id="84999" name="Picture 4">
            <a:extLst>
              <a:ext uri="{FF2B5EF4-FFF2-40B4-BE49-F238E27FC236}">
                <a16:creationId xmlns:a16="http://schemas.microsoft.com/office/drawing/2014/main" id="{DEA05368-85D9-4A27-BD72-2DD36A414C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768475"/>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Rectangle 150">
            <a:extLst>
              <a:ext uri="{FF2B5EF4-FFF2-40B4-BE49-F238E27FC236}">
                <a16:creationId xmlns:a16="http://schemas.microsoft.com/office/drawing/2014/main" id="{9329C61D-5296-4167-8B04-C5764A4C2A1A}"/>
              </a:ext>
            </a:extLst>
          </p:cNvPr>
          <p:cNvSpPr>
            <a:spLocks noGrp="1" noChangeArrowheads="1"/>
          </p:cNvSpPr>
          <p:nvPr>
            <p:ph type="ctrTitle"/>
          </p:nvPr>
        </p:nvSpPr>
        <p:spPr>
          <a:xfrm>
            <a:off x="107950" y="404813"/>
            <a:ext cx="8928100" cy="2055812"/>
          </a:xfrm>
        </p:spPr>
        <p:txBody>
          <a:bodyPr anchor="ctr"/>
          <a:lstStyle/>
          <a:p>
            <a:pPr eaLnBrk="1" hangingPunct="1"/>
            <a:r>
              <a:rPr lang="es-UY" altLang="en-US" sz="4800" b="1">
                <a:solidFill>
                  <a:srgbClr val="006666"/>
                </a:solidFill>
              </a:rPr>
              <a:t>Extension of Maintenance Adoption Subsidy (EMAS)</a:t>
            </a:r>
            <a:endParaRPr lang="es-ES" altLang="en-US" sz="4800" b="1">
              <a:solidFill>
                <a:srgbClr val="006666"/>
              </a:solidFill>
            </a:endParaRPr>
          </a:p>
        </p:txBody>
      </p:sp>
      <p:sp>
        <p:nvSpPr>
          <p:cNvPr id="2" name="Slide Number Placeholder 1"/>
          <p:cNvSpPr>
            <a:spLocks noGrp="1"/>
          </p:cNvSpPr>
          <p:nvPr>
            <p:ph type="sldNum" sz="quarter" idx="12"/>
          </p:nvPr>
        </p:nvSpPr>
        <p:spPr/>
        <p:txBody>
          <a:bodyPr/>
          <a:lstStyle/>
          <a:p>
            <a:pPr>
              <a:defRPr/>
            </a:pPr>
            <a:fld id="{52BC5397-58F7-41BC-A69B-1D4439DE09BF}" type="slidenum">
              <a:rPr lang="es-ES" altLang="en-US" smtClean="0"/>
              <a:pPr>
                <a:defRPr/>
              </a:pPr>
              <a:t>1</a:t>
            </a:fld>
            <a:endParaRPr lang="es-ES"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5E336F5F-B6EB-401C-9C9F-C22D10AC8E52}"/>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Implementation Dates</a:t>
            </a:r>
            <a:endParaRPr lang="en-US" altLang="en-US" sz="3600">
              <a:solidFill>
                <a:schemeClr val="bg1"/>
              </a:solidFill>
            </a:endParaRPr>
          </a:p>
        </p:txBody>
      </p:sp>
      <p:sp>
        <p:nvSpPr>
          <p:cNvPr id="5" name="Content Placeholder 2">
            <a:extLst>
              <a:ext uri="{FF2B5EF4-FFF2-40B4-BE49-F238E27FC236}">
                <a16:creationId xmlns:a16="http://schemas.microsoft.com/office/drawing/2014/main" id="{5DBE535B-854E-4B61-A1B6-A3D0CDFF6EDC}"/>
              </a:ext>
            </a:extLst>
          </p:cNvPr>
          <p:cNvSpPr>
            <a:spLocks noGrp="1"/>
          </p:cNvSpPr>
          <p:nvPr>
            <p:ph idx="1"/>
          </p:nvPr>
        </p:nvSpPr>
        <p:spPr>
          <a:xfrm>
            <a:off x="251520" y="2492896"/>
            <a:ext cx="5761038" cy="1008112"/>
          </a:xfrm>
        </p:spPr>
        <p:txBody>
          <a:bodyPr/>
          <a:lstStyle/>
          <a:p>
            <a:pPr marL="0" indent="0" algn="ctr">
              <a:buNone/>
              <a:defRPr/>
            </a:pPr>
            <a:r>
              <a:rPr lang="en-US" sz="2400" dirty="0">
                <a:solidFill>
                  <a:srgbClr val="006666"/>
                </a:solidFill>
              </a:rPr>
              <a:t>FSFN functionality goes live on </a:t>
            </a:r>
            <a:br>
              <a:rPr lang="en-US" sz="2400" dirty="0">
                <a:solidFill>
                  <a:srgbClr val="006666"/>
                </a:solidFill>
              </a:rPr>
            </a:br>
            <a:r>
              <a:rPr lang="en-US" sz="2400" dirty="0">
                <a:solidFill>
                  <a:srgbClr val="006666"/>
                </a:solidFill>
              </a:rPr>
              <a:t>January 4, 2019.</a:t>
            </a:r>
          </a:p>
          <a:p>
            <a:pPr marL="0" indent="0" algn="ctr">
              <a:buFontTx/>
              <a:buNone/>
              <a:defRPr/>
            </a:pPr>
            <a:endParaRPr lang="en-US" sz="2400" dirty="0">
              <a:solidFill>
                <a:srgbClr val="006666"/>
              </a:solidFill>
            </a:endParaRPr>
          </a:p>
          <a:p>
            <a:pPr marL="0" indent="0" algn="ctr">
              <a:buFontTx/>
              <a:buNone/>
              <a:defRPr/>
            </a:pPr>
            <a:endParaRPr lang="en-US" sz="2400" dirty="0">
              <a:solidFill>
                <a:srgbClr val="006666"/>
              </a:solidFill>
            </a:endParaRPr>
          </a:p>
          <a:p>
            <a:pPr algn="ctr">
              <a:defRPr/>
            </a:pPr>
            <a:endParaRPr lang="en-US" sz="2400" dirty="0">
              <a:solidFill>
                <a:srgbClr val="006666"/>
              </a:solidFill>
            </a:endParaRPr>
          </a:p>
        </p:txBody>
      </p:sp>
      <p:pic>
        <p:nvPicPr>
          <p:cNvPr id="4" name="Picture Placeholder 16" descr="close up of clock">
            <a:extLst>
              <a:ext uri="{FF2B5EF4-FFF2-40B4-BE49-F238E27FC236}">
                <a16:creationId xmlns:a16="http://schemas.microsoft.com/office/drawing/2014/main" id="{D5A13087-2085-40EF-811E-F1F47A4C8BD3}"/>
              </a:ext>
            </a:extLst>
          </p:cNvPr>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652120" y="1916832"/>
            <a:ext cx="3757488" cy="4224589"/>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a:effectLst>
            <a:softEdge rad="635000"/>
          </a:effectLst>
        </p:spPr>
      </p:pic>
      <p:sp>
        <p:nvSpPr>
          <p:cNvPr id="2" name="Slide Number Placeholder 1"/>
          <p:cNvSpPr>
            <a:spLocks noGrp="1"/>
          </p:cNvSpPr>
          <p:nvPr>
            <p:ph type="sldNum" sz="quarter" idx="12"/>
          </p:nvPr>
        </p:nvSpPr>
        <p:spPr/>
        <p:txBody>
          <a:bodyPr/>
          <a:lstStyle/>
          <a:p>
            <a:pPr>
              <a:defRPr/>
            </a:pPr>
            <a:fld id="{0AA50B1D-5598-4739-AAC1-25857EA2D357}" type="slidenum">
              <a:rPr lang="es-ES" altLang="en-US" smtClean="0"/>
              <a:pPr>
                <a:defRPr/>
              </a:pPr>
              <a:t>10</a:t>
            </a:fld>
            <a:endParaRPr lang="es-ES"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E8366DA-D8C7-4543-BBDB-2A0ABBB22051}"/>
              </a:ext>
            </a:extLst>
          </p:cNvPr>
          <p:cNvSpPr>
            <a:spLocks noGrp="1" noChangeArrowheads="1"/>
          </p:cNvSpPr>
          <p:nvPr>
            <p:ph type="title" idx="4294967295"/>
          </p:nvPr>
        </p:nvSpPr>
        <p:spPr>
          <a:xfrm>
            <a:off x="0" y="274638"/>
            <a:ext cx="8229600" cy="1143000"/>
          </a:xfrm>
        </p:spPr>
        <p:txBody>
          <a:bodyPr/>
          <a:lstStyle/>
          <a:p>
            <a:r>
              <a:rPr lang="en-US" altLang="en-US"/>
              <a:t>Timeline</a:t>
            </a:r>
          </a:p>
        </p:txBody>
      </p:sp>
      <p:pic>
        <p:nvPicPr>
          <p:cNvPr id="2" name="Picture 1">
            <a:extLst>
              <a:ext uri="{FF2B5EF4-FFF2-40B4-BE49-F238E27FC236}">
                <a16:creationId xmlns:a16="http://schemas.microsoft.com/office/drawing/2014/main" id="{B0FB6BD0-10CA-4F66-9BC1-F0F6FE0AF657}"/>
              </a:ext>
            </a:extLst>
          </p:cNvPr>
          <p:cNvPicPr>
            <a:picLocks noChangeAspect="1"/>
          </p:cNvPicPr>
          <p:nvPr/>
        </p:nvPicPr>
        <p:blipFill>
          <a:blip r:embed="rId3"/>
          <a:stretch>
            <a:fillRect/>
          </a:stretch>
        </p:blipFill>
        <p:spPr>
          <a:xfrm>
            <a:off x="305780" y="812753"/>
            <a:ext cx="8532440" cy="5232494"/>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11</a:t>
            </a:fld>
            <a:endParaRPr lang="es-ES"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3E95A472-F94F-49A4-ACCD-BE90578C9E91}"/>
              </a:ext>
            </a:extLst>
          </p:cNvPr>
          <p:cNvSpPr>
            <a:spLocks noGrp="1" noChangeArrowheads="1"/>
          </p:cNvSpPr>
          <p:nvPr>
            <p:ph type="title"/>
          </p:nvPr>
        </p:nvSpPr>
        <p:spPr>
          <a:xfrm>
            <a:off x="430213" y="188913"/>
            <a:ext cx="8229600" cy="1143000"/>
          </a:xfrm>
        </p:spPr>
        <p:txBody>
          <a:bodyPr/>
          <a:lstStyle/>
          <a:p>
            <a:r>
              <a:rPr lang="en-US" altLang="en-US"/>
              <a:t>Workshop Topics</a:t>
            </a:r>
          </a:p>
        </p:txBody>
      </p:sp>
      <p:sp>
        <p:nvSpPr>
          <p:cNvPr id="103427" name="Content Placeholder 2">
            <a:extLst>
              <a:ext uri="{FF2B5EF4-FFF2-40B4-BE49-F238E27FC236}">
                <a16:creationId xmlns:a16="http://schemas.microsoft.com/office/drawing/2014/main" id="{6F2A9537-8B5B-4191-A14F-1990A96CB3D6}"/>
              </a:ext>
            </a:extLst>
          </p:cNvPr>
          <p:cNvSpPr>
            <a:spLocks noGrp="1" noChangeArrowheads="1"/>
          </p:cNvSpPr>
          <p:nvPr>
            <p:ph idx="1"/>
          </p:nvPr>
        </p:nvSpPr>
        <p:spPr>
          <a:xfrm>
            <a:off x="2962275" y="1844675"/>
            <a:ext cx="5699125" cy="4525963"/>
          </a:xfrm>
        </p:spPr>
        <p:txBody>
          <a:bodyPr/>
          <a:lstStyle/>
          <a:p>
            <a:r>
              <a:rPr lang="en-US" altLang="en-US" sz="2400">
                <a:solidFill>
                  <a:srgbClr val="006666"/>
                </a:solidFill>
              </a:rPr>
              <a:t>Adoption Assistance Agreement (AAA) established at age 16 or 17</a:t>
            </a:r>
          </a:p>
          <a:p>
            <a:endParaRPr lang="en-US" altLang="en-US" sz="2400">
              <a:solidFill>
                <a:srgbClr val="006666"/>
              </a:solidFill>
            </a:endParaRPr>
          </a:p>
          <a:p>
            <a:r>
              <a:rPr lang="en-US" altLang="en-US" sz="2400">
                <a:solidFill>
                  <a:srgbClr val="006666"/>
                </a:solidFill>
              </a:rPr>
              <a:t>Youth Transitioning to Young Adult (60-Day Period and 18</a:t>
            </a:r>
            <a:r>
              <a:rPr lang="en-US" altLang="en-US" sz="2400" baseline="30000">
                <a:solidFill>
                  <a:srgbClr val="006666"/>
                </a:solidFill>
              </a:rPr>
              <a:t>th</a:t>
            </a:r>
            <a:r>
              <a:rPr lang="en-US" altLang="en-US" sz="2400">
                <a:solidFill>
                  <a:srgbClr val="006666"/>
                </a:solidFill>
              </a:rPr>
              <a:t> Birthday)</a:t>
            </a:r>
          </a:p>
          <a:p>
            <a:endParaRPr lang="en-US" altLang="en-US" sz="2400">
              <a:solidFill>
                <a:srgbClr val="006666"/>
              </a:solidFill>
            </a:endParaRPr>
          </a:p>
          <a:p>
            <a:r>
              <a:rPr lang="en-US" altLang="en-US" sz="2400">
                <a:solidFill>
                  <a:srgbClr val="006666"/>
                </a:solidFill>
              </a:rPr>
              <a:t>Continued Program Eligibility</a:t>
            </a:r>
          </a:p>
          <a:p>
            <a:endParaRPr lang="en-US" altLang="en-US" sz="2400">
              <a:solidFill>
                <a:srgbClr val="006666"/>
              </a:solidFill>
            </a:endParaRPr>
          </a:p>
          <a:p>
            <a:r>
              <a:rPr lang="en-US" altLang="en-US" sz="2400">
                <a:solidFill>
                  <a:srgbClr val="006666"/>
                </a:solidFill>
              </a:rPr>
              <a:t>Implementation Considerations</a:t>
            </a:r>
          </a:p>
          <a:p>
            <a:endParaRPr lang="en-US" altLang="en-US"/>
          </a:p>
        </p:txBody>
      </p:sp>
      <p:sp>
        <p:nvSpPr>
          <p:cNvPr id="2" name="Rectangle 1">
            <a:extLst>
              <a:ext uri="{FF2B5EF4-FFF2-40B4-BE49-F238E27FC236}">
                <a16:creationId xmlns:a16="http://schemas.microsoft.com/office/drawing/2014/main" id="{A8391BA6-688A-4980-A6FF-A67309368F20}"/>
              </a:ext>
            </a:extLst>
          </p:cNvPr>
          <p:cNvSpPr/>
          <p:nvPr/>
        </p:nvSpPr>
        <p:spPr>
          <a:xfrm flipH="1">
            <a:off x="683568" y="1700808"/>
            <a:ext cx="1377358" cy="4524315"/>
          </a:xfrm>
          <a:prstGeom prst="rect">
            <a:avLst/>
          </a:prstGeom>
          <a:noFill/>
          <a:ln>
            <a:no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7200" b="1" dirty="0">
                <a:ln/>
                <a:solidFill>
                  <a:srgbClr val="1CA8BF"/>
                </a:solidFill>
              </a:rPr>
              <a:t>EMAS</a:t>
            </a:r>
          </a:p>
        </p:txBody>
      </p:sp>
      <p:sp>
        <p:nvSpPr>
          <p:cNvPr id="3" name="Slide Number Placeholder 2"/>
          <p:cNvSpPr>
            <a:spLocks noGrp="1"/>
          </p:cNvSpPr>
          <p:nvPr>
            <p:ph type="sldNum" sz="quarter" idx="12"/>
          </p:nvPr>
        </p:nvSpPr>
        <p:spPr/>
        <p:txBody>
          <a:bodyPr/>
          <a:lstStyle/>
          <a:p>
            <a:pPr>
              <a:defRPr/>
            </a:pPr>
            <a:fld id="{35B98167-8B5F-42CC-8396-1076F52BD420}" type="slidenum">
              <a:rPr lang="es-ES" altLang="en-US" smtClean="0"/>
              <a:pPr>
                <a:defRPr/>
              </a:pPr>
              <a:t>12</a:t>
            </a:fld>
            <a:endParaRPr lang="es-ES"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5474" name="Rectangle 150">
            <a:extLst>
              <a:ext uri="{FF2B5EF4-FFF2-40B4-BE49-F238E27FC236}">
                <a16:creationId xmlns:a16="http://schemas.microsoft.com/office/drawing/2014/main" id="{04E9D699-6293-432E-A618-5C6F313227D1}"/>
              </a:ext>
            </a:extLst>
          </p:cNvPr>
          <p:cNvSpPr>
            <a:spLocks noGrp="1" noChangeArrowheads="1"/>
          </p:cNvSpPr>
          <p:nvPr>
            <p:ph type="ctrTitle"/>
          </p:nvPr>
        </p:nvSpPr>
        <p:spPr>
          <a:xfrm>
            <a:off x="179388" y="4292600"/>
            <a:ext cx="8785225" cy="1511300"/>
          </a:xfrm>
        </p:spPr>
        <p:txBody>
          <a:bodyPr anchor="ctr"/>
          <a:lstStyle/>
          <a:p>
            <a:pPr algn="l" eaLnBrk="1" hangingPunct="1"/>
            <a:r>
              <a:rPr lang="es-UY" altLang="en-US" sz="4400" b="1">
                <a:solidFill>
                  <a:srgbClr val="006666"/>
                </a:solidFill>
              </a:rPr>
              <a:t>Adoption Assistance Agreement Established at Age 16 or 17</a:t>
            </a:r>
            <a:endParaRPr lang="es-ES" altLang="en-US" sz="4400" b="1">
              <a:solidFill>
                <a:srgbClr val="006666"/>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E8366DA-D8C7-4543-BBDB-2A0ABBB22051}"/>
              </a:ext>
            </a:extLst>
          </p:cNvPr>
          <p:cNvSpPr>
            <a:spLocks noGrp="1" noChangeArrowheads="1"/>
          </p:cNvSpPr>
          <p:nvPr>
            <p:ph type="title" idx="4294967295"/>
          </p:nvPr>
        </p:nvSpPr>
        <p:spPr>
          <a:xfrm>
            <a:off x="0" y="274638"/>
            <a:ext cx="8229600" cy="1143000"/>
          </a:xfrm>
        </p:spPr>
        <p:txBody>
          <a:bodyPr/>
          <a:lstStyle/>
          <a:p>
            <a:r>
              <a:rPr lang="en-US" altLang="en-US"/>
              <a:t>Timeline</a:t>
            </a:r>
          </a:p>
        </p:txBody>
      </p:sp>
      <p:pic>
        <p:nvPicPr>
          <p:cNvPr id="2" name="Picture 1">
            <a:extLst>
              <a:ext uri="{FF2B5EF4-FFF2-40B4-BE49-F238E27FC236}">
                <a16:creationId xmlns:a16="http://schemas.microsoft.com/office/drawing/2014/main" id="{B0FB6BD0-10CA-4F66-9BC1-F0F6FE0AF657}"/>
              </a:ext>
            </a:extLst>
          </p:cNvPr>
          <p:cNvPicPr>
            <a:picLocks noChangeAspect="1"/>
          </p:cNvPicPr>
          <p:nvPr/>
        </p:nvPicPr>
        <p:blipFill>
          <a:blip r:embed="rId3">
            <a:alphaModFix amt="35000"/>
          </a:blip>
          <a:stretch>
            <a:fillRect/>
          </a:stretch>
        </p:blipFill>
        <p:spPr>
          <a:xfrm>
            <a:off x="305780" y="812753"/>
            <a:ext cx="8532440" cy="5232494"/>
          </a:xfrm>
          <a:prstGeom prst="rect">
            <a:avLst/>
          </a:prstGeom>
        </p:spPr>
      </p:pic>
      <p:pic>
        <p:nvPicPr>
          <p:cNvPr id="3" name="Picture 2">
            <a:extLst>
              <a:ext uri="{FF2B5EF4-FFF2-40B4-BE49-F238E27FC236}">
                <a16:creationId xmlns:a16="http://schemas.microsoft.com/office/drawing/2014/main" id="{D8E24159-1ECC-4BB6-B1C6-00D549694E90}"/>
              </a:ext>
            </a:extLst>
          </p:cNvPr>
          <p:cNvPicPr>
            <a:picLocks noChangeAspect="1"/>
          </p:cNvPicPr>
          <p:nvPr/>
        </p:nvPicPr>
        <p:blipFill>
          <a:blip r:embed="rId4"/>
          <a:stretch>
            <a:fillRect/>
          </a:stretch>
        </p:blipFill>
        <p:spPr>
          <a:xfrm>
            <a:off x="467544" y="1935902"/>
            <a:ext cx="2664296" cy="867173"/>
          </a:xfrm>
          <a:prstGeom prst="rect">
            <a:avLst/>
          </a:prstGeom>
          <a:effectLst>
            <a:outerShdw blurRad="50800" dist="88900" dir="9000000" algn="tr" rotWithShape="0">
              <a:prstClr val="black">
                <a:alpha val="40000"/>
              </a:prstClr>
            </a:outerShdw>
          </a:effectLst>
        </p:spPr>
      </p:pic>
      <p:sp>
        <p:nvSpPr>
          <p:cNvPr id="4" name="Slide Number Placeholder 3"/>
          <p:cNvSpPr>
            <a:spLocks noGrp="1"/>
          </p:cNvSpPr>
          <p:nvPr>
            <p:ph type="sldNum" sz="quarter" idx="12"/>
          </p:nvPr>
        </p:nvSpPr>
        <p:spPr/>
        <p:txBody>
          <a:bodyPr/>
          <a:lstStyle/>
          <a:p>
            <a:pPr>
              <a:defRPr/>
            </a:pPr>
            <a:fld id="{4B2D3268-E5FB-4365-BA60-14106E4D41B6}" type="slidenum">
              <a:rPr lang="es-ES" altLang="en-US" smtClean="0"/>
              <a:pPr>
                <a:defRPr/>
              </a:pPr>
              <a:t>14</a:t>
            </a:fld>
            <a:endParaRPr lang="es-ES" altLang="en-US"/>
          </a:p>
        </p:txBody>
      </p:sp>
    </p:spTree>
    <p:custDataLst>
      <p:tags r:id="rId1"/>
    </p:custDataLst>
    <p:extLst>
      <p:ext uri="{BB962C8B-B14F-4D97-AF65-F5344CB8AC3E}">
        <p14:creationId xmlns:p14="http://schemas.microsoft.com/office/powerpoint/2010/main" val="348323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3731F27B-5579-4E9C-96D0-AE9C7788EE04}"/>
              </a:ext>
            </a:extLst>
          </p:cNvPr>
          <p:cNvSpPr>
            <a:spLocks noGrp="1" noChangeArrowheads="1"/>
          </p:cNvSpPr>
          <p:nvPr>
            <p:ph type="title"/>
          </p:nvPr>
        </p:nvSpPr>
        <p:spPr>
          <a:xfrm>
            <a:off x="457200" y="188913"/>
            <a:ext cx="8229600" cy="1143000"/>
          </a:xfrm>
        </p:spPr>
        <p:txBody>
          <a:bodyPr/>
          <a:lstStyle/>
          <a:p>
            <a:r>
              <a:rPr lang="en-US" altLang="en-US"/>
              <a:t>Discussion with Adoptive Family</a:t>
            </a:r>
          </a:p>
        </p:txBody>
      </p:sp>
      <p:sp>
        <p:nvSpPr>
          <p:cNvPr id="108547" name="Content Placeholder 2">
            <a:extLst>
              <a:ext uri="{FF2B5EF4-FFF2-40B4-BE49-F238E27FC236}">
                <a16:creationId xmlns:a16="http://schemas.microsoft.com/office/drawing/2014/main" id="{B175101F-4C3D-4525-B1F6-9EB31509F75B}"/>
              </a:ext>
            </a:extLst>
          </p:cNvPr>
          <p:cNvSpPr>
            <a:spLocks noGrp="1" noChangeArrowheads="1"/>
          </p:cNvSpPr>
          <p:nvPr>
            <p:ph idx="1"/>
          </p:nvPr>
        </p:nvSpPr>
        <p:spPr>
          <a:xfrm>
            <a:off x="4137025" y="2070100"/>
            <a:ext cx="4546600" cy="1657350"/>
          </a:xfrm>
        </p:spPr>
        <p:txBody>
          <a:bodyPr/>
          <a:lstStyle/>
          <a:p>
            <a:r>
              <a:rPr lang="en-US" altLang="en-US" sz="2400">
                <a:solidFill>
                  <a:srgbClr val="006666"/>
                </a:solidFill>
              </a:rPr>
              <a:t>Every adoptive family who adopts a child at the age of 16 or 17 must be told about the EMAS and its purpose.</a:t>
            </a:r>
          </a:p>
          <a:p>
            <a:endParaRPr lang="en-US" altLang="en-US" sz="2400">
              <a:solidFill>
                <a:srgbClr val="006666"/>
              </a:solidFill>
            </a:endParaRPr>
          </a:p>
        </p:txBody>
      </p:sp>
      <p:pic>
        <p:nvPicPr>
          <p:cNvPr id="2" name="Picture 1">
            <a:extLst>
              <a:ext uri="{FF2B5EF4-FFF2-40B4-BE49-F238E27FC236}">
                <a16:creationId xmlns:a16="http://schemas.microsoft.com/office/drawing/2014/main" id="{C9D29D22-C810-4906-B11D-ECB42B10ED19}"/>
              </a:ext>
            </a:extLst>
          </p:cNvPr>
          <p:cNvPicPr>
            <a:picLocks noChangeAspect="1"/>
          </p:cNvPicPr>
          <p:nvPr/>
        </p:nvPicPr>
        <p:blipFill>
          <a:blip r:embed="rId4"/>
          <a:stretch>
            <a:fillRect/>
          </a:stretch>
        </p:blipFill>
        <p:spPr>
          <a:xfrm>
            <a:off x="457200" y="1772816"/>
            <a:ext cx="3384375" cy="2252148"/>
          </a:xfrm>
          <a:prstGeom prst="rect">
            <a:avLst/>
          </a:prstGeom>
          <a:noFill/>
          <a:ln>
            <a:noFill/>
          </a:ln>
          <a:effectLst>
            <a:softEdge rad="63500"/>
          </a:effectLst>
        </p:spPr>
      </p:pic>
      <p:sp>
        <p:nvSpPr>
          <p:cNvPr id="108549" name="Content Placeholder 2">
            <a:extLst>
              <a:ext uri="{FF2B5EF4-FFF2-40B4-BE49-F238E27FC236}">
                <a16:creationId xmlns:a16="http://schemas.microsoft.com/office/drawing/2014/main" id="{FC7C4417-4A35-490F-8DC7-289A0EC135A2}"/>
              </a:ext>
            </a:extLst>
          </p:cNvPr>
          <p:cNvSpPr txBox="1">
            <a:spLocks noChangeArrowheads="1"/>
          </p:cNvSpPr>
          <p:nvPr/>
        </p:nvSpPr>
        <p:spPr bwMode="auto">
          <a:xfrm>
            <a:off x="768350" y="4221163"/>
            <a:ext cx="7607300" cy="19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5715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sz="2400">
                <a:solidFill>
                  <a:srgbClr val="006666"/>
                </a:solidFill>
              </a:rPr>
              <a:t>To qualify, adoptive parents must opt in during the initial AAA.</a:t>
            </a:r>
          </a:p>
          <a:p>
            <a:pPr lvl="1">
              <a:buFont typeface="Calibri" panose="020F0502020204030204" pitchFamily="34" charset="0"/>
              <a:buChar char="‐"/>
            </a:pPr>
            <a:r>
              <a:rPr lang="en-US" altLang="en-US" sz="2400">
                <a:solidFill>
                  <a:srgbClr val="006666"/>
                </a:solidFill>
              </a:rPr>
              <a:t>If the EMAS is not included as part of the AAA prior to adoption finalization, the family cannot participate in the program.</a:t>
            </a:r>
          </a:p>
        </p:txBody>
      </p:sp>
      <p:pic>
        <p:nvPicPr>
          <p:cNvPr id="108550" name="Picture 2">
            <a:extLst>
              <a:ext uri="{FF2B5EF4-FFF2-40B4-BE49-F238E27FC236}">
                <a16:creationId xmlns:a16="http://schemas.microsoft.com/office/drawing/2014/main" id="{6A8594B6-1AD8-470E-B52B-B132AE4965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73238"/>
            <a:ext cx="34051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5B98167-8B5F-42CC-8396-1076F52BD420}" type="slidenum">
              <a:rPr lang="es-ES" altLang="en-US" smtClean="0"/>
              <a:pPr>
                <a:defRPr/>
              </a:pPr>
              <a:t>15</a:t>
            </a:fld>
            <a:endParaRPr lang="es-ES"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78711BF1-9792-41B7-B8B6-992AF33EF15E}"/>
              </a:ext>
            </a:extLst>
          </p:cNvPr>
          <p:cNvSpPr>
            <a:spLocks noGrp="1" noChangeArrowheads="1"/>
          </p:cNvSpPr>
          <p:nvPr>
            <p:ph type="title" idx="4294967295"/>
          </p:nvPr>
        </p:nvSpPr>
        <p:spPr>
          <a:xfrm>
            <a:off x="914400" y="188913"/>
            <a:ext cx="8229600" cy="1143000"/>
          </a:xfrm>
        </p:spPr>
        <p:txBody>
          <a:bodyPr/>
          <a:lstStyle/>
          <a:p>
            <a:r>
              <a:rPr lang="en-US" altLang="en-US"/>
              <a:t>FSFN</a:t>
            </a:r>
          </a:p>
        </p:txBody>
      </p:sp>
      <p:pic>
        <p:nvPicPr>
          <p:cNvPr id="2" name="Picture 1">
            <a:extLst>
              <a:ext uri="{FF2B5EF4-FFF2-40B4-BE49-F238E27FC236}">
                <a16:creationId xmlns:a16="http://schemas.microsoft.com/office/drawing/2014/main" id="{CE45F4DB-F932-4D40-8309-9318115EEB81}"/>
              </a:ext>
            </a:extLst>
          </p:cNvPr>
          <p:cNvPicPr>
            <a:picLocks noChangeAspect="1"/>
          </p:cNvPicPr>
          <p:nvPr/>
        </p:nvPicPr>
        <p:blipFill>
          <a:blip r:embed="rId4"/>
          <a:stretch>
            <a:fillRect/>
          </a:stretch>
        </p:blipFill>
        <p:spPr>
          <a:xfrm>
            <a:off x="391170" y="978582"/>
            <a:ext cx="8361660" cy="4900835"/>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16</a:t>
            </a:fld>
            <a:endParaRPr lang="es-ES"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42" name="Rectangle 150">
            <a:extLst>
              <a:ext uri="{FF2B5EF4-FFF2-40B4-BE49-F238E27FC236}">
                <a16:creationId xmlns:a16="http://schemas.microsoft.com/office/drawing/2014/main" id="{90674A47-46B9-47CB-B7E3-47BEA3A1AED8}"/>
              </a:ext>
            </a:extLst>
          </p:cNvPr>
          <p:cNvSpPr>
            <a:spLocks noGrp="1" noChangeArrowheads="1"/>
          </p:cNvSpPr>
          <p:nvPr>
            <p:ph type="ctrTitle"/>
          </p:nvPr>
        </p:nvSpPr>
        <p:spPr>
          <a:xfrm>
            <a:off x="468313" y="4437063"/>
            <a:ext cx="8207375" cy="1368425"/>
          </a:xfrm>
        </p:spPr>
        <p:txBody>
          <a:bodyPr anchor="ctr"/>
          <a:lstStyle/>
          <a:p>
            <a:pPr algn="l" eaLnBrk="1" hangingPunct="1"/>
            <a:r>
              <a:rPr lang="es-UY" altLang="en-US" sz="4400" b="1">
                <a:solidFill>
                  <a:srgbClr val="006666"/>
                </a:solidFill>
              </a:rPr>
              <a:t>Youth Transitioning to Young Adult (60-Day Period)</a:t>
            </a:r>
            <a:endParaRPr lang="es-ES" altLang="en-US" sz="3200" b="1">
              <a:solidFill>
                <a:srgbClr val="006666"/>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E8366DA-D8C7-4543-BBDB-2A0ABBB22051}"/>
              </a:ext>
            </a:extLst>
          </p:cNvPr>
          <p:cNvSpPr>
            <a:spLocks noGrp="1" noChangeArrowheads="1"/>
          </p:cNvSpPr>
          <p:nvPr>
            <p:ph type="title" idx="4294967295"/>
          </p:nvPr>
        </p:nvSpPr>
        <p:spPr>
          <a:xfrm>
            <a:off x="0" y="274638"/>
            <a:ext cx="8229600" cy="1143000"/>
          </a:xfrm>
        </p:spPr>
        <p:txBody>
          <a:bodyPr/>
          <a:lstStyle/>
          <a:p>
            <a:r>
              <a:rPr lang="en-US" altLang="en-US"/>
              <a:t>Timeline</a:t>
            </a:r>
          </a:p>
        </p:txBody>
      </p:sp>
      <p:pic>
        <p:nvPicPr>
          <p:cNvPr id="2" name="Picture 1">
            <a:extLst>
              <a:ext uri="{FF2B5EF4-FFF2-40B4-BE49-F238E27FC236}">
                <a16:creationId xmlns:a16="http://schemas.microsoft.com/office/drawing/2014/main" id="{B0FB6BD0-10CA-4F66-9BC1-F0F6FE0AF657}"/>
              </a:ext>
            </a:extLst>
          </p:cNvPr>
          <p:cNvPicPr>
            <a:picLocks noChangeAspect="1"/>
          </p:cNvPicPr>
          <p:nvPr/>
        </p:nvPicPr>
        <p:blipFill>
          <a:blip r:embed="rId3">
            <a:alphaModFix amt="35000"/>
          </a:blip>
          <a:stretch>
            <a:fillRect/>
          </a:stretch>
        </p:blipFill>
        <p:spPr>
          <a:xfrm>
            <a:off x="305780" y="812753"/>
            <a:ext cx="8532440" cy="5232494"/>
          </a:xfrm>
          <a:prstGeom prst="rect">
            <a:avLst/>
          </a:prstGeom>
        </p:spPr>
      </p:pic>
      <p:pic>
        <p:nvPicPr>
          <p:cNvPr id="4" name="Picture 3">
            <a:extLst>
              <a:ext uri="{FF2B5EF4-FFF2-40B4-BE49-F238E27FC236}">
                <a16:creationId xmlns:a16="http://schemas.microsoft.com/office/drawing/2014/main" id="{BB4A22E5-114E-4590-925D-1606963E5AA8}"/>
              </a:ext>
            </a:extLst>
          </p:cNvPr>
          <p:cNvPicPr>
            <a:picLocks noChangeAspect="1"/>
          </p:cNvPicPr>
          <p:nvPr/>
        </p:nvPicPr>
        <p:blipFill>
          <a:blip r:embed="rId4"/>
          <a:stretch>
            <a:fillRect/>
          </a:stretch>
        </p:blipFill>
        <p:spPr>
          <a:xfrm>
            <a:off x="467544" y="2780928"/>
            <a:ext cx="2993738" cy="1646400"/>
          </a:xfrm>
          <a:prstGeom prst="rect">
            <a:avLst/>
          </a:prstGeom>
          <a:effectLst>
            <a:outerShdw blurRad="50800" dist="88900" dir="9000000" algn="tr"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18</a:t>
            </a:fld>
            <a:endParaRPr lang="es-ES" altLang="en-US"/>
          </a:p>
        </p:txBody>
      </p:sp>
    </p:spTree>
    <p:custDataLst>
      <p:tags r:id="rId1"/>
    </p:custDataLst>
    <p:extLst>
      <p:ext uri="{BB962C8B-B14F-4D97-AF65-F5344CB8AC3E}">
        <p14:creationId xmlns:p14="http://schemas.microsoft.com/office/powerpoint/2010/main" val="76521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FB1CA3BA-2B04-4B61-B1B5-21787A670605}"/>
              </a:ext>
            </a:extLst>
          </p:cNvPr>
          <p:cNvSpPr>
            <a:spLocks noGrp="1" noChangeArrowheads="1"/>
          </p:cNvSpPr>
          <p:nvPr>
            <p:ph type="title"/>
          </p:nvPr>
        </p:nvSpPr>
        <p:spPr>
          <a:xfrm>
            <a:off x="468313" y="188913"/>
            <a:ext cx="8229600" cy="1177925"/>
          </a:xfrm>
        </p:spPr>
        <p:txBody>
          <a:bodyPr/>
          <a:lstStyle/>
          <a:p>
            <a:pPr eaLnBrk="1" hangingPunct="1"/>
            <a:r>
              <a:rPr lang="en-US" altLang="en-US">
                <a:solidFill>
                  <a:schemeClr val="bg1"/>
                </a:solidFill>
              </a:rPr>
              <a:t>Program Eligibility Requirements</a:t>
            </a:r>
          </a:p>
        </p:txBody>
      </p:sp>
      <p:sp>
        <p:nvSpPr>
          <p:cNvPr id="14339" name="Rectangle 3">
            <a:extLst>
              <a:ext uri="{FF2B5EF4-FFF2-40B4-BE49-F238E27FC236}">
                <a16:creationId xmlns:a16="http://schemas.microsoft.com/office/drawing/2014/main" id="{02559FA8-7017-4389-8776-DC6F4380A3F7}"/>
              </a:ext>
            </a:extLst>
          </p:cNvPr>
          <p:cNvSpPr>
            <a:spLocks noGrp="1" noChangeArrowheads="1"/>
          </p:cNvSpPr>
          <p:nvPr>
            <p:ph type="body" idx="1"/>
          </p:nvPr>
        </p:nvSpPr>
        <p:spPr>
          <a:xfrm>
            <a:off x="1716088" y="2276475"/>
            <a:ext cx="6696075" cy="3744913"/>
          </a:xfrm>
        </p:spPr>
        <p:txBody>
          <a:bodyPr/>
          <a:lstStyle/>
          <a:p>
            <a:pPr eaLnBrk="1" hangingPunct="1">
              <a:buFont typeface="Arial" panose="020B0604020202020204" pitchFamily="34" charset="0"/>
              <a:buChar char="•"/>
              <a:defRPr/>
            </a:pPr>
            <a:r>
              <a:rPr lang="en-US" altLang="en-US" sz="2400" dirty="0"/>
              <a:t>To participate in EMAS, young adults must meet the following requirements:</a:t>
            </a:r>
          </a:p>
          <a:p>
            <a:pPr marL="0" indent="0" eaLnBrk="1" hangingPunct="1">
              <a:buFontTx/>
              <a:buNone/>
              <a:defRPr/>
            </a:pPr>
            <a:endParaRPr lang="en-US" altLang="en-US" sz="2400" dirty="0"/>
          </a:p>
          <a:p>
            <a:pPr marL="631825" indent="-288925" eaLnBrk="1" hangingPunct="1">
              <a:buFont typeface="Calibri" panose="020F0502020204030204" pitchFamily="34" charset="0"/>
              <a:buChar char="‐"/>
              <a:defRPr/>
            </a:pPr>
            <a:r>
              <a:rPr lang="en-US" altLang="en-US" sz="2400" dirty="0"/>
              <a:t>Their adoptive parents entered into an initial AAA </a:t>
            </a:r>
            <a:r>
              <a:rPr lang="en-US" altLang="en-US" sz="2400" u="sng" dirty="0"/>
              <a:t>after</a:t>
            </a:r>
            <a:r>
              <a:rPr lang="en-US" altLang="en-US" sz="2400" dirty="0"/>
              <a:t> the child turned 16, but </a:t>
            </a:r>
            <a:r>
              <a:rPr lang="en-US" altLang="en-US" sz="2400" u="sng" dirty="0"/>
              <a:t>before</a:t>
            </a:r>
            <a:r>
              <a:rPr lang="en-US" altLang="en-US" sz="2400" dirty="0"/>
              <a:t> they turned 18.</a:t>
            </a:r>
          </a:p>
          <a:p>
            <a:pPr marL="631825" indent="-288925" eaLnBrk="1" hangingPunct="1">
              <a:buFont typeface="Calibri" panose="020F0502020204030204" pitchFamily="34" charset="0"/>
              <a:buChar char="‐"/>
              <a:defRPr/>
            </a:pPr>
            <a:endParaRPr lang="en-US" altLang="en-US" sz="2400" dirty="0"/>
          </a:p>
          <a:p>
            <a:pPr marL="631825" indent="-288925" eaLnBrk="1" hangingPunct="1">
              <a:buFont typeface="Calibri" panose="020F0502020204030204" pitchFamily="34" charset="0"/>
              <a:buChar char="‐"/>
              <a:defRPr/>
            </a:pPr>
            <a:r>
              <a:rPr lang="en-US" altLang="en-US" sz="2400" dirty="0"/>
              <a:t>Participation in a qualifying activity.</a:t>
            </a:r>
          </a:p>
        </p:txBody>
      </p:sp>
      <p:sp>
        <p:nvSpPr>
          <p:cNvPr id="5" name="Rectangle 4" descr="decorative element">
            <a:extLst>
              <a:ext uri="{FF2B5EF4-FFF2-40B4-BE49-F238E27FC236}">
                <a16:creationId xmlns:a16="http://schemas.microsoft.com/office/drawing/2014/main" id="{1D303538-83FA-475B-A6A0-F8C6A7BBACE7}"/>
              </a:ext>
            </a:extLst>
          </p:cNvPr>
          <p:cNvSpPr/>
          <p:nvPr/>
        </p:nvSpPr>
        <p:spPr>
          <a:xfrm>
            <a:off x="0" y="6551613"/>
            <a:ext cx="9144000" cy="46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14693" name="Picture 1">
            <a:extLst>
              <a:ext uri="{FF2B5EF4-FFF2-40B4-BE49-F238E27FC236}">
                <a16:creationId xmlns:a16="http://schemas.microsoft.com/office/drawing/2014/main" id="{08BCA9DC-501A-44D0-AD7E-5D1CAC4375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15795">
            <a:off x="273050" y="1670050"/>
            <a:ext cx="12779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564313" y="6583631"/>
            <a:ext cx="2133600" cy="476250"/>
          </a:xfrm>
        </p:spPr>
        <p:txBody>
          <a:bodyPr/>
          <a:lstStyle/>
          <a:p>
            <a:pPr>
              <a:defRPr/>
            </a:pPr>
            <a:fld id="{7BFFDF46-F5E3-40D9-B7F9-3FE8104FBAAC}" type="slidenum">
              <a:rPr lang="es-ES" altLang="en-US" smtClean="0">
                <a:solidFill>
                  <a:schemeClr val="bg1"/>
                </a:solidFill>
              </a:rPr>
              <a:pPr>
                <a:defRPr/>
              </a:pPr>
              <a:t>19</a:t>
            </a:fld>
            <a:endParaRPr lang="es-ES" altLang="en-US" dirty="0">
              <a:solidFill>
                <a:schemeClr val="bg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Rectangle 150">
            <a:extLst>
              <a:ext uri="{FF2B5EF4-FFF2-40B4-BE49-F238E27FC236}">
                <a16:creationId xmlns:a16="http://schemas.microsoft.com/office/drawing/2014/main" id="{3E7E7FDF-0F81-44EE-AFD6-233DAF11747F}"/>
              </a:ext>
            </a:extLst>
          </p:cNvPr>
          <p:cNvSpPr>
            <a:spLocks noGrp="1" noChangeArrowheads="1"/>
          </p:cNvSpPr>
          <p:nvPr>
            <p:ph type="ctrTitle"/>
          </p:nvPr>
        </p:nvSpPr>
        <p:spPr>
          <a:xfrm>
            <a:off x="468313" y="4724400"/>
            <a:ext cx="8207375" cy="647700"/>
          </a:xfrm>
        </p:spPr>
        <p:txBody>
          <a:bodyPr anchor="ctr"/>
          <a:lstStyle/>
          <a:p>
            <a:pPr algn="l" eaLnBrk="1" hangingPunct="1"/>
            <a:r>
              <a:rPr lang="es-UY" altLang="en-US" sz="4400" b="1">
                <a:solidFill>
                  <a:srgbClr val="006666"/>
                </a:solidFill>
              </a:rPr>
              <a:t>Introduction</a:t>
            </a:r>
            <a:endParaRPr lang="es-ES" altLang="en-US" sz="4400" b="1">
              <a:solidFill>
                <a:srgbClr val="006666"/>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246832F0-6AEA-488F-8540-6EF010C0923B}"/>
              </a:ext>
            </a:extLst>
          </p:cNvPr>
          <p:cNvSpPr>
            <a:spLocks noGrp="1" noChangeArrowheads="1"/>
          </p:cNvSpPr>
          <p:nvPr>
            <p:ph type="title"/>
          </p:nvPr>
        </p:nvSpPr>
        <p:spPr>
          <a:xfrm>
            <a:off x="457200" y="188913"/>
            <a:ext cx="8229600" cy="1143000"/>
          </a:xfrm>
        </p:spPr>
        <p:txBody>
          <a:bodyPr/>
          <a:lstStyle/>
          <a:p>
            <a:r>
              <a:rPr lang="en-US" altLang="en-US"/>
              <a:t>Notification Prior to 18</a:t>
            </a:r>
            <a:r>
              <a:rPr lang="en-US" altLang="en-US" baseline="30000"/>
              <a:t>th</a:t>
            </a:r>
            <a:r>
              <a:rPr lang="en-US" altLang="en-US"/>
              <a:t> Birthday</a:t>
            </a:r>
          </a:p>
        </p:txBody>
      </p:sp>
      <p:sp>
        <p:nvSpPr>
          <p:cNvPr id="120835" name="Content Placeholder 2">
            <a:extLst>
              <a:ext uri="{FF2B5EF4-FFF2-40B4-BE49-F238E27FC236}">
                <a16:creationId xmlns:a16="http://schemas.microsoft.com/office/drawing/2014/main" id="{D303E3C7-FA60-440D-ADEA-E3481A2FC86C}"/>
              </a:ext>
            </a:extLst>
          </p:cNvPr>
          <p:cNvSpPr>
            <a:spLocks noGrp="1" noChangeArrowheads="1"/>
          </p:cNvSpPr>
          <p:nvPr>
            <p:ph idx="1"/>
          </p:nvPr>
        </p:nvSpPr>
        <p:spPr>
          <a:xfrm>
            <a:off x="457200" y="1700213"/>
            <a:ext cx="8229600" cy="4525962"/>
          </a:xfrm>
        </p:spPr>
        <p:txBody>
          <a:bodyPr/>
          <a:lstStyle/>
          <a:p>
            <a:r>
              <a:rPr lang="en-US" altLang="en-US" sz="2400" dirty="0">
                <a:solidFill>
                  <a:srgbClr val="006666"/>
                </a:solidFill>
              </a:rPr>
              <a:t>Written notification regarding the need to execute the </a:t>
            </a:r>
            <a:r>
              <a:rPr lang="en-US" altLang="en-US" sz="2400" i="1" dirty="0">
                <a:solidFill>
                  <a:srgbClr val="3886DC"/>
                </a:solidFill>
              </a:rPr>
              <a:t>Extended Adoption Assistance Agreement (EAAA) (CF-FSP 5433)</a:t>
            </a:r>
            <a:r>
              <a:rPr lang="en-US" altLang="en-US" sz="2400" dirty="0">
                <a:solidFill>
                  <a:srgbClr val="3886DC"/>
                </a:solidFill>
              </a:rPr>
              <a:t> </a:t>
            </a:r>
            <a:r>
              <a:rPr lang="en-US" altLang="en-US" sz="2400" dirty="0">
                <a:solidFill>
                  <a:srgbClr val="006666"/>
                </a:solidFill>
              </a:rPr>
              <a:t>and program requirements must be mailed to the adoptive parents 60 days prior to the child’s 18</a:t>
            </a:r>
            <a:r>
              <a:rPr lang="en-US" altLang="en-US" sz="2400" baseline="30000" dirty="0">
                <a:solidFill>
                  <a:srgbClr val="006666"/>
                </a:solidFill>
              </a:rPr>
              <a:t>th</a:t>
            </a:r>
            <a:r>
              <a:rPr lang="en-US" altLang="en-US" sz="2400" dirty="0">
                <a:solidFill>
                  <a:srgbClr val="006666"/>
                </a:solidFill>
              </a:rPr>
              <a:t> birthday.</a:t>
            </a:r>
          </a:p>
          <a:p>
            <a:endParaRPr lang="en-US" altLang="en-US" sz="2400" dirty="0">
              <a:solidFill>
                <a:srgbClr val="006666"/>
              </a:solidFill>
            </a:endParaRPr>
          </a:p>
          <a:p>
            <a:r>
              <a:rPr lang="en-US" altLang="en-US" sz="2400" dirty="0">
                <a:solidFill>
                  <a:srgbClr val="006666"/>
                </a:solidFill>
              </a:rPr>
              <a:t>If the EAAA is not received after the first notice, an additional attempt to notify the adoptive parents should occur 30 days prior to the child’s 18</a:t>
            </a:r>
            <a:r>
              <a:rPr lang="en-US" altLang="en-US" sz="2400" baseline="30000" dirty="0">
                <a:solidFill>
                  <a:srgbClr val="006666"/>
                </a:solidFill>
              </a:rPr>
              <a:t>th</a:t>
            </a:r>
            <a:r>
              <a:rPr lang="en-US" altLang="en-US" sz="2400" dirty="0">
                <a:solidFill>
                  <a:srgbClr val="006666"/>
                </a:solidFill>
              </a:rPr>
              <a:t> birthday. </a:t>
            </a:r>
          </a:p>
          <a:p>
            <a:pPr marL="571500" lvl="1">
              <a:buFont typeface="Calibri" panose="020F0502020204030204" pitchFamily="34" charset="0"/>
              <a:buChar char="‐"/>
            </a:pPr>
            <a:r>
              <a:rPr lang="en-US" altLang="en-US" sz="2400" dirty="0">
                <a:solidFill>
                  <a:srgbClr val="006666"/>
                </a:solidFill>
              </a:rPr>
              <a:t>Notice may be done by telephone, email, or other correspondence. </a:t>
            </a:r>
          </a:p>
          <a:p>
            <a:endParaRPr lang="en-US" altLang="en-US" dirty="0"/>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20</a:t>
            </a:fld>
            <a:endParaRPr lang="es-ES"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0DF21B-FA10-411A-8969-C5A988480495}"/>
              </a:ext>
            </a:extLst>
          </p:cNvPr>
          <p:cNvPicPr>
            <a:picLocks noChangeAspect="1"/>
          </p:cNvPicPr>
          <p:nvPr/>
        </p:nvPicPr>
        <p:blipFill>
          <a:blip r:embed="rId2"/>
          <a:stretch>
            <a:fillRect/>
          </a:stretch>
        </p:blipFill>
        <p:spPr>
          <a:xfrm>
            <a:off x="503548" y="498360"/>
            <a:ext cx="8136904" cy="5861279"/>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21</a:t>
            </a:fld>
            <a:endParaRPr lang="es-E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8E2C3-0307-4C8A-BCBF-6FA63BD2DD13}"/>
              </a:ext>
            </a:extLst>
          </p:cNvPr>
          <p:cNvPicPr>
            <a:picLocks noChangeAspect="1"/>
          </p:cNvPicPr>
          <p:nvPr/>
        </p:nvPicPr>
        <p:blipFill>
          <a:blip r:embed="rId2"/>
          <a:stretch>
            <a:fillRect/>
          </a:stretch>
        </p:blipFill>
        <p:spPr>
          <a:xfrm>
            <a:off x="611560" y="470828"/>
            <a:ext cx="7920880" cy="5916344"/>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22</a:t>
            </a:fld>
            <a:endParaRPr lang="es-E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7D1534-4C44-48F1-A873-7C580A31BBD7}"/>
              </a:ext>
            </a:extLst>
          </p:cNvPr>
          <p:cNvPicPr>
            <a:picLocks noChangeAspect="1"/>
          </p:cNvPicPr>
          <p:nvPr/>
        </p:nvPicPr>
        <p:blipFill>
          <a:blip r:embed="rId2"/>
          <a:stretch>
            <a:fillRect/>
          </a:stretch>
        </p:blipFill>
        <p:spPr>
          <a:xfrm>
            <a:off x="611560" y="456674"/>
            <a:ext cx="7920880" cy="5944652"/>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23</a:t>
            </a:fld>
            <a:endParaRPr lang="es-E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A1816A-CA5D-4EE7-AFE1-95E40816BAB2}"/>
              </a:ext>
            </a:extLst>
          </p:cNvPr>
          <p:cNvPicPr>
            <a:picLocks noChangeAspect="1"/>
          </p:cNvPicPr>
          <p:nvPr/>
        </p:nvPicPr>
        <p:blipFill>
          <a:blip r:embed="rId2"/>
          <a:stretch>
            <a:fillRect/>
          </a:stretch>
        </p:blipFill>
        <p:spPr>
          <a:xfrm>
            <a:off x="971600" y="353736"/>
            <a:ext cx="7200800" cy="6150528"/>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24</a:t>
            </a:fld>
            <a:endParaRPr lang="es-E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44E5B386-76B9-47C1-80CD-028C0D22ED95}"/>
              </a:ext>
            </a:extLst>
          </p:cNvPr>
          <p:cNvSpPr>
            <a:spLocks noGrp="1" noChangeArrowheads="1"/>
          </p:cNvSpPr>
          <p:nvPr>
            <p:ph type="title"/>
          </p:nvPr>
        </p:nvSpPr>
        <p:spPr>
          <a:xfrm>
            <a:off x="457200" y="188913"/>
            <a:ext cx="8229600" cy="1143000"/>
          </a:xfrm>
        </p:spPr>
        <p:txBody>
          <a:bodyPr/>
          <a:lstStyle/>
          <a:p>
            <a:r>
              <a:rPr lang="en-US" altLang="en-US">
                <a:solidFill>
                  <a:schemeClr val="bg1"/>
                </a:solidFill>
              </a:rPr>
              <a:t>Qualifying Activities</a:t>
            </a:r>
          </a:p>
        </p:txBody>
      </p:sp>
      <p:sp>
        <p:nvSpPr>
          <p:cNvPr id="116739" name="Content Placeholder 2">
            <a:extLst>
              <a:ext uri="{FF2B5EF4-FFF2-40B4-BE49-F238E27FC236}">
                <a16:creationId xmlns:a16="http://schemas.microsoft.com/office/drawing/2014/main" id="{E3E2C608-E08A-4B6C-A0B7-20C4CBF1AAA8}"/>
              </a:ext>
            </a:extLst>
          </p:cNvPr>
          <p:cNvSpPr>
            <a:spLocks noGrp="1" noChangeArrowheads="1"/>
          </p:cNvSpPr>
          <p:nvPr>
            <p:ph idx="1"/>
          </p:nvPr>
        </p:nvSpPr>
        <p:spPr>
          <a:xfrm>
            <a:off x="457200" y="1484783"/>
            <a:ext cx="8363272" cy="5041429"/>
          </a:xfrm>
        </p:spPr>
        <p:txBody>
          <a:bodyPr/>
          <a:lstStyle/>
          <a:p>
            <a:pPr>
              <a:spcBef>
                <a:spcPts val="0"/>
              </a:spcBef>
            </a:pPr>
            <a:r>
              <a:rPr lang="en-US" altLang="en-US" sz="2400" dirty="0"/>
              <a:t>Completing secondary education or a program leading to an equivalent credential</a:t>
            </a:r>
            <a:br>
              <a:rPr lang="en-US" altLang="en-US" sz="2400" dirty="0"/>
            </a:br>
            <a:endParaRPr lang="en-US" altLang="en-US" sz="2400" dirty="0"/>
          </a:p>
          <a:p>
            <a:pPr>
              <a:spcBef>
                <a:spcPts val="0"/>
              </a:spcBef>
            </a:pPr>
            <a:r>
              <a:rPr lang="en-US" altLang="en-US" sz="2400" dirty="0"/>
              <a:t>Enrolled in an institution which provides post-secondary or vocational education</a:t>
            </a:r>
            <a:br>
              <a:rPr lang="en-US" altLang="en-US" sz="2400" dirty="0"/>
            </a:br>
            <a:endParaRPr lang="en-US" altLang="en-US" sz="2400" dirty="0"/>
          </a:p>
          <a:p>
            <a:pPr>
              <a:spcBef>
                <a:spcPts val="0"/>
              </a:spcBef>
            </a:pPr>
            <a:r>
              <a:rPr lang="en-US" altLang="en-US" sz="2400" dirty="0"/>
              <a:t>Participating in a program or activity designed to promote, or eliminate barriers to, employment</a:t>
            </a:r>
            <a:br>
              <a:rPr lang="en-US" altLang="en-US" sz="2400" dirty="0"/>
            </a:br>
            <a:endParaRPr lang="en-US" altLang="en-US" sz="2400" dirty="0"/>
          </a:p>
          <a:p>
            <a:pPr>
              <a:spcBef>
                <a:spcPts val="0"/>
              </a:spcBef>
            </a:pPr>
            <a:r>
              <a:rPr lang="en-US" altLang="en-US" sz="2400" dirty="0"/>
              <a:t>Employed for at least 80 hours per month</a:t>
            </a:r>
            <a:br>
              <a:rPr lang="en-US" altLang="en-US" sz="2400" dirty="0"/>
            </a:br>
            <a:endParaRPr lang="en-US" altLang="en-US" sz="2400" dirty="0"/>
          </a:p>
          <a:p>
            <a:pPr>
              <a:spcBef>
                <a:spcPts val="0"/>
              </a:spcBef>
            </a:pPr>
            <a:r>
              <a:rPr lang="en-US" altLang="en-US" sz="2400" dirty="0"/>
              <a:t>Documentation that they are incapable of doing any of the above activities due to a medical condition</a:t>
            </a:r>
          </a:p>
          <a:p>
            <a:pPr>
              <a:spcBef>
                <a:spcPts val="0"/>
              </a:spcBef>
            </a:pPr>
            <a:endParaRPr lang="en-US" altLang="en-US" sz="2400" dirty="0"/>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25</a:t>
            </a:fld>
            <a:endParaRPr lang="es-ES" alt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F596F228-48A9-402C-9CAC-7D319A62EC65}"/>
              </a:ext>
            </a:extLst>
          </p:cNvPr>
          <p:cNvSpPr>
            <a:spLocks noGrp="1" noChangeArrowheads="1"/>
          </p:cNvSpPr>
          <p:nvPr>
            <p:ph type="title"/>
          </p:nvPr>
        </p:nvSpPr>
        <p:spPr>
          <a:xfrm>
            <a:off x="468313" y="144463"/>
            <a:ext cx="8229600" cy="1143000"/>
          </a:xfrm>
        </p:spPr>
        <p:txBody>
          <a:bodyPr/>
          <a:lstStyle/>
          <a:p>
            <a:r>
              <a:rPr lang="en-US" altLang="en-US"/>
              <a:t>Supporting Documentation for Qualifying Activities</a:t>
            </a:r>
          </a:p>
        </p:txBody>
      </p:sp>
      <p:sp>
        <p:nvSpPr>
          <p:cNvPr id="118787" name="Content Placeholder 2">
            <a:extLst>
              <a:ext uri="{FF2B5EF4-FFF2-40B4-BE49-F238E27FC236}">
                <a16:creationId xmlns:a16="http://schemas.microsoft.com/office/drawing/2014/main" id="{2DD76549-FF39-44A4-8AB6-065A33C37408}"/>
              </a:ext>
            </a:extLst>
          </p:cNvPr>
          <p:cNvSpPr>
            <a:spLocks noGrp="1" noChangeArrowheads="1"/>
          </p:cNvSpPr>
          <p:nvPr>
            <p:ph idx="1"/>
          </p:nvPr>
        </p:nvSpPr>
        <p:spPr>
          <a:xfrm>
            <a:off x="611188" y="1700213"/>
            <a:ext cx="8229600" cy="4525962"/>
          </a:xfrm>
        </p:spPr>
        <p:txBody>
          <a:bodyPr/>
          <a:lstStyle/>
          <a:p>
            <a:r>
              <a:rPr lang="en-US" altLang="en-US" sz="2400" dirty="0">
                <a:solidFill>
                  <a:srgbClr val="006666"/>
                </a:solidFill>
              </a:rPr>
              <a:t>Documentation must be obtained that confirms qualifying activities.  </a:t>
            </a:r>
          </a:p>
          <a:p>
            <a:endParaRPr lang="en-US" altLang="en-US" sz="2400" dirty="0">
              <a:solidFill>
                <a:srgbClr val="006666"/>
              </a:solidFill>
            </a:endParaRPr>
          </a:p>
          <a:p>
            <a:r>
              <a:rPr lang="en-US" altLang="en-US" sz="2400" dirty="0">
                <a:solidFill>
                  <a:srgbClr val="006666"/>
                </a:solidFill>
              </a:rPr>
              <a:t>As identified in CFOP170- 12(2-4)</a:t>
            </a:r>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26</a:t>
            </a:fld>
            <a:endParaRPr lang="es-ES" alt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4">
            <a:extLst>
              <a:ext uri="{FF2B5EF4-FFF2-40B4-BE49-F238E27FC236}">
                <a16:creationId xmlns:a16="http://schemas.microsoft.com/office/drawing/2014/main" id="{38117AEB-945C-432F-B042-C6ED9DBCE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735013"/>
            <a:ext cx="76327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27</a:t>
            </a:fld>
            <a:endParaRPr lang="es-E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5">
            <a:extLst>
              <a:ext uri="{FF2B5EF4-FFF2-40B4-BE49-F238E27FC236}">
                <a16:creationId xmlns:a16="http://schemas.microsoft.com/office/drawing/2014/main" id="{44D40A02-A959-46DD-A32B-EF815F083A73}"/>
              </a:ext>
            </a:extLst>
          </p:cNvPr>
          <p:cNvSpPr>
            <a:spLocks noGrp="1" noChangeArrowheads="1"/>
          </p:cNvSpPr>
          <p:nvPr>
            <p:ph type="title"/>
          </p:nvPr>
        </p:nvSpPr>
        <p:spPr>
          <a:xfrm>
            <a:off x="457200" y="188640"/>
            <a:ext cx="8229600" cy="1143000"/>
          </a:xfrm>
        </p:spPr>
        <p:txBody>
          <a:bodyPr/>
          <a:lstStyle/>
          <a:p>
            <a:r>
              <a:rPr lang="en-US" altLang="en-US" sz="4000" dirty="0"/>
              <a:t>Qualifying Activity </a:t>
            </a:r>
            <a:br>
              <a:rPr lang="en-US" altLang="en-US" sz="4000" dirty="0"/>
            </a:br>
            <a:r>
              <a:rPr lang="en-US" altLang="en-US" sz="4000" dirty="0"/>
              <a:t>Valid Education Values</a:t>
            </a:r>
          </a:p>
        </p:txBody>
      </p:sp>
      <p:pic>
        <p:nvPicPr>
          <p:cNvPr id="137219" name="Picture 21">
            <a:extLst>
              <a:ext uri="{FF2B5EF4-FFF2-40B4-BE49-F238E27FC236}">
                <a16:creationId xmlns:a16="http://schemas.microsoft.com/office/drawing/2014/main" id="{6B1D94A3-3C74-4C98-B225-1111649EEC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1556792"/>
            <a:ext cx="67691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28</a:t>
            </a:fld>
            <a:endParaRPr lang="es-E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58B983-1C77-40EE-A839-95D9FE22642C}"/>
              </a:ext>
            </a:extLst>
          </p:cNvPr>
          <p:cNvPicPr>
            <a:picLocks noChangeAspect="1"/>
          </p:cNvPicPr>
          <p:nvPr/>
        </p:nvPicPr>
        <p:blipFill>
          <a:blip r:embed="rId2"/>
          <a:stretch>
            <a:fillRect/>
          </a:stretch>
        </p:blipFill>
        <p:spPr>
          <a:xfrm>
            <a:off x="1259632" y="371444"/>
            <a:ext cx="6624736" cy="6115112"/>
          </a:xfrm>
          <a:prstGeom prst="rect">
            <a:avLst/>
          </a:prstGeom>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29</a:t>
            </a:fld>
            <a:endParaRPr lang="es-E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5307" name="Picture 11" descr="Related image">
            <a:extLst>
              <a:ext uri="{FF2B5EF4-FFF2-40B4-BE49-F238E27FC236}">
                <a16:creationId xmlns:a16="http://schemas.microsoft.com/office/drawing/2014/main" id="{5AFB03B7-2ACC-4958-B124-4E03B694B5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844824"/>
            <a:ext cx="5040560" cy="4460673"/>
          </a:xfrm>
          <a:prstGeom prst="rect">
            <a:avLst/>
          </a:prstGeom>
          <a:noFill/>
          <a:effectLst>
            <a:glow rad="127000">
              <a:schemeClr val="accent1">
                <a:alpha val="20000"/>
              </a:schemeClr>
            </a:glow>
            <a:softEdge rad="88900"/>
          </a:effectLst>
          <a:extLst>
            <a:ext uri="{909E8E84-426E-40DD-AFC4-6F175D3DCCD1}">
              <a14:hiddenFill xmlns:a14="http://schemas.microsoft.com/office/drawing/2010/main">
                <a:solidFill>
                  <a:srgbClr val="FFFFFF"/>
                </a:solidFill>
              </a14:hiddenFill>
            </a:ext>
          </a:extLst>
        </p:spPr>
      </p:pic>
      <p:sp>
        <p:nvSpPr>
          <p:cNvPr id="88067" name="TextBox 1">
            <a:extLst>
              <a:ext uri="{FF2B5EF4-FFF2-40B4-BE49-F238E27FC236}">
                <a16:creationId xmlns:a16="http://schemas.microsoft.com/office/drawing/2014/main" id="{97DBB03A-CF1D-4402-B8D2-CBDDD333B492}"/>
              </a:ext>
            </a:extLst>
          </p:cNvPr>
          <p:cNvSpPr txBox="1">
            <a:spLocks noChangeArrowheads="1"/>
          </p:cNvSpPr>
          <p:nvPr/>
        </p:nvSpPr>
        <p:spPr bwMode="auto">
          <a:xfrm>
            <a:off x="323850" y="1773238"/>
            <a:ext cx="8496300" cy="4532312"/>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8068" name="Title 1">
            <a:extLst>
              <a:ext uri="{FF2B5EF4-FFF2-40B4-BE49-F238E27FC236}">
                <a16:creationId xmlns:a16="http://schemas.microsoft.com/office/drawing/2014/main" id="{CBDE1EDE-96F9-4F2E-BFE9-1D66F5EC3C3B}"/>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Why This, Why Now?</a:t>
            </a:r>
            <a:br>
              <a:rPr lang="en-US" altLang="en-US">
                <a:solidFill>
                  <a:schemeClr val="bg1"/>
                </a:solidFill>
              </a:rPr>
            </a:br>
            <a:r>
              <a:rPr lang="en-US" altLang="en-US">
                <a:solidFill>
                  <a:schemeClr val="bg1"/>
                </a:solidFill>
              </a:rPr>
              <a:t>Title IV-E Waiver</a:t>
            </a:r>
          </a:p>
        </p:txBody>
      </p:sp>
      <p:sp>
        <p:nvSpPr>
          <p:cNvPr id="88069" name="Content Placeholder 2">
            <a:extLst>
              <a:ext uri="{FF2B5EF4-FFF2-40B4-BE49-F238E27FC236}">
                <a16:creationId xmlns:a16="http://schemas.microsoft.com/office/drawing/2014/main" id="{619C782C-81EB-42CB-8D98-8EE9ADC3DD0E}"/>
              </a:ext>
            </a:extLst>
          </p:cNvPr>
          <p:cNvSpPr>
            <a:spLocks noGrp="1" noChangeArrowheads="1"/>
          </p:cNvSpPr>
          <p:nvPr>
            <p:ph idx="1"/>
          </p:nvPr>
        </p:nvSpPr>
        <p:spPr>
          <a:xfrm>
            <a:off x="457200" y="1989138"/>
            <a:ext cx="8229600" cy="3960812"/>
          </a:xfrm>
        </p:spPr>
        <p:txBody>
          <a:bodyPr/>
          <a:lstStyle/>
          <a:p>
            <a:r>
              <a:rPr lang="en-US" altLang="en-US" sz="2400">
                <a:solidFill>
                  <a:srgbClr val="006666"/>
                </a:solidFill>
              </a:rPr>
              <a:t>In 2007, Florida entered into a Title IV-E Demonstration Waiver which allowed the state to:</a:t>
            </a:r>
            <a:br>
              <a:rPr lang="en-US" altLang="en-US" sz="2400">
                <a:solidFill>
                  <a:srgbClr val="006666"/>
                </a:solidFill>
              </a:rPr>
            </a:br>
            <a:endParaRPr lang="en-US" altLang="en-US" sz="2400">
              <a:solidFill>
                <a:srgbClr val="006666"/>
              </a:solidFill>
            </a:endParaRPr>
          </a:p>
          <a:p>
            <a:pPr lvl="1">
              <a:buFont typeface="Calibri" panose="020F0502020204030204" pitchFamily="34" charset="0"/>
              <a:buChar char="‐"/>
            </a:pPr>
            <a:r>
              <a:rPr lang="en-US" altLang="en-US" sz="2400">
                <a:solidFill>
                  <a:srgbClr val="006666"/>
                </a:solidFill>
              </a:rPr>
              <a:t>Waive certain provisions of the Title IV-E Social Security Act.</a:t>
            </a:r>
            <a:br>
              <a:rPr lang="en-US" altLang="en-US" sz="2400">
                <a:solidFill>
                  <a:srgbClr val="006666"/>
                </a:solidFill>
              </a:rPr>
            </a:br>
            <a:endParaRPr lang="en-US" altLang="en-US" sz="2400">
              <a:solidFill>
                <a:srgbClr val="006666"/>
              </a:solidFill>
            </a:endParaRPr>
          </a:p>
          <a:p>
            <a:pPr lvl="1">
              <a:buFont typeface="Calibri" panose="020F0502020204030204" pitchFamily="34" charset="0"/>
              <a:buChar char="‐"/>
            </a:pPr>
            <a:r>
              <a:rPr lang="en-US" altLang="en-US" sz="2400">
                <a:solidFill>
                  <a:srgbClr val="006666"/>
                </a:solidFill>
              </a:rPr>
              <a:t>Use the funds for a wide variety of child welfare purposes rather than being restricted to eligible children in licensed foster care homes or institutions.</a:t>
            </a:r>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3</a:t>
            </a:fld>
            <a:endParaRPr lang="es-ES" altLang="en-US"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EB16F-2A8C-44D6-9161-7B7D8237F7FA}"/>
              </a:ext>
            </a:extLst>
          </p:cNvPr>
          <p:cNvPicPr>
            <a:picLocks noChangeAspect="1"/>
          </p:cNvPicPr>
          <p:nvPr/>
        </p:nvPicPr>
        <p:blipFill>
          <a:blip r:embed="rId2"/>
          <a:stretch>
            <a:fillRect/>
          </a:stretch>
        </p:blipFill>
        <p:spPr>
          <a:xfrm>
            <a:off x="507843" y="476672"/>
            <a:ext cx="8128313" cy="5904656"/>
          </a:xfrm>
          <a:prstGeom prst="rect">
            <a:avLst/>
          </a:prstGeom>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30</a:t>
            </a:fld>
            <a:endParaRPr lang="es-E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59C336D3-69C8-4318-9F84-7D8AA023F170}"/>
              </a:ext>
            </a:extLst>
          </p:cNvPr>
          <p:cNvSpPr>
            <a:spLocks noGrp="1" noChangeArrowheads="1"/>
          </p:cNvSpPr>
          <p:nvPr>
            <p:ph type="title"/>
          </p:nvPr>
        </p:nvSpPr>
        <p:spPr>
          <a:xfrm>
            <a:off x="457200" y="188913"/>
            <a:ext cx="8229600" cy="1143000"/>
          </a:xfrm>
        </p:spPr>
        <p:txBody>
          <a:bodyPr/>
          <a:lstStyle/>
          <a:p>
            <a:r>
              <a:rPr lang="en-US" altLang="en-US"/>
              <a:t>Finalizing the Agreement</a:t>
            </a:r>
          </a:p>
        </p:txBody>
      </p:sp>
      <p:sp>
        <p:nvSpPr>
          <p:cNvPr id="121859" name="Content Placeholder 2">
            <a:extLst>
              <a:ext uri="{FF2B5EF4-FFF2-40B4-BE49-F238E27FC236}">
                <a16:creationId xmlns:a16="http://schemas.microsoft.com/office/drawing/2014/main" id="{230EFF92-4FE8-4A0E-BF52-3D880C514C66}"/>
              </a:ext>
            </a:extLst>
          </p:cNvPr>
          <p:cNvSpPr>
            <a:spLocks noGrp="1" noChangeArrowheads="1"/>
          </p:cNvSpPr>
          <p:nvPr>
            <p:ph idx="1"/>
          </p:nvPr>
        </p:nvSpPr>
        <p:spPr>
          <a:xfrm>
            <a:off x="457200" y="2060575"/>
            <a:ext cx="4691063" cy="3889375"/>
          </a:xfrm>
        </p:spPr>
        <p:txBody>
          <a:bodyPr/>
          <a:lstStyle/>
          <a:p>
            <a:r>
              <a:rPr lang="en-US" altLang="en-US" sz="2400">
                <a:solidFill>
                  <a:srgbClr val="006666"/>
                </a:solidFill>
              </a:rPr>
              <a:t>When the EAAA is received from the adoptive parents, supporting documentation must be attached confirming that the young adult meets one of the qualifying activities. </a:t>
            </a:r>
          </a:p>
          <a:p>
            <a:endParaRPr lang="en-US" altLang="en-US" sz="2400">
              <a:solidFill>
                <a:srgbClr val="006666"/>
              </a:solidFill>
            </a:endParaRPr>
          </a:p>
          <a:p>
            <a:r>
              <a:rPr lang="en-US" altLang="en-US" sz="2400">
                <a:solidFill>
                  <a:srgbClr val="006666"/>
                </a:solidFill>
              </a:rPr>
              <a:t>The CBC lead agency has ten business days to sign the EAAA after receipt. </a:t>
            </a:r>
          </a:p>
          <a:p>
            <a:endParaRPr lang="en-US" altLang="en-US"/>
          </a:p>
          <a:p>
            <a:endParaRPr lang="en-US" altLang="en-US"/>
          </a:p>
        </p:txBody>
      </p:sp>
      <p:pic>
        <p:nvPicPr>
          <p:cNvPr id="4" name="Picture 3">
            <a:extLst>
              <a:ext uri="{FF2B5EF4-FFF2-40B4-BE49-F238E27FC236}">
                <a16:creationId xmlns:a16="http://schemas.microsoft.com/office/drawing/2014/main" id="{2CCF09C6-5034-4ED6-8DF7-5CBD63E8F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960948"/>
            <a:ext cx="3132348" cy="2088232"/>
          </a:xfrm>
          <a:prstGeom prst="rect">
            <a:avLst/>
          </a:prstGeom>
          <a:effectLst>
            <a:softEdge rad="63500"/>
          </a:effectLst>
        </p:spPr>
      </p:pic>
      <p:pic>
        <p:nvPicPr>
          <p:cNvPr id="121861" name="Picture 4">
            <a:extLst>
              <a:ext uri="{FF2B5EF4-FFF2-40B4-BE49-F238E27FC236}">
                <a16:creationId xmlns:a16="http://schemas.microsoft.com/office/drawing/2014/main" id="{BC807577-0BD6-4E30-B9D6-212D212158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960688"/>
            <a:ext cx="31575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31</a:t>
            </a:fld>
            <a:endParaRPr lang="es-ES" alt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CFB62B5F-C8F3-4397-AB1C-4C51B6A7B47F}"/>
              </a:ext>
            </a:extLst>
          </p:cNvPr>
          <p:cNvSpPr>
            <a:spLocks noGrp="1" noChangeArrowheads="1"/>
          </p:cNvSpPr>
          <p:nvPr>
            <p:ph type="title"/>
          </p:nvPr>
        </p:nvSpPr>
        <p:spPr>
          <a:xfrm>
            <a:off x="457200" y="188913"/>
            <a:ext cx="8229600" cy="1143000"/>
          </a:xfrm>
        </p:spPr>
        <p:txBody>
          <a:bodyPr/>
          <a:lstStyle/>
          <a:p>
            <a:r>
              <a:rPr lang="en-US" altLang="en-US"/>
              <a:t>Execution of the Agreement Due Date</a:t>
            </a:r>
          </a:p>
        </p:txBody>
      </p:sp>
      <p:sp>
        <p:nvSpPr>
          <p:cNvPr id="90115" name="Content Placeholder 2">
            <a:extLst>
              <a:ext uri="{FF2B5EF4-FFF2-40B4-BE49-F238E27FC236}">
                <a16:creationId xmlns:a16="http://schemas.microsoft.com/office/drawing/2014/main" id="{8C889803-8528-4BE9-9CB7-93EC502D2888}"/>
              </a:ext>
            </a:extLst>
          </p:cNvPr>
          <p:cNvSpPr>
            <a:spLocks noGrp="1"/>
          </p:cNvSpPr>
          <p:nvPr>
            <p:ph idx="1"/>
          </p:nvPr>
        </p:nvSpPr>
        <p:spPr>
          <a:xfrm>
            <a:off x="457200" y="2349500"/>
            <a:ext cx="8229600" cy="3240088"/>
          </a:xfrm>
        </p:spPr>
        <p:txBody>
          <a:bodyPr/>
          <a:lstStyle/>
          <a:p>
            <a:pPr>
              <a:defRPr/>
            </a:pPr>
            <a:r>
              <a:rPr lang="en-US" sz="2400" dirty="0">
                <a:solidFill>
                  <a:srgbClr val="006666"/>
                </a:solidFill>
              </a:rPr>
              <a:t>The EAAA must be executed by the adoptive parents, the youth, the Child Welfare Professional and, if an adoption subsidy amount exception is being pursued, regional Department professionals before the youth turns 18.</a:t>
            </a:r>
          </a:p>
          <a:p>
            <a:pPr>
              <a:defRPr/>
            </a:pPr>
            <a:endParaRPr lang="en-US" sz="2400" dirty="0">
              <a:solidFill>
                <a:srgbClr val="006666"/>
              </a:solidFill>
            </a:endParaRPr>
          </a:p>
          <a:p>
            <a:pPr>
              <a:defRPr/>
            </a:pPr>
            <a:r>
              <a:rPr lang="en-US" sz="2400" dirty="0">
                <a:solidFill>
                  <a:srgbClr val="006666"/>
                </a:solidFill>
              </a:rPr>
              <a:t>The effective date of the agreement is the date the youth turns 18 years old.</a:t>
            </a:r>
          </a:p>
          <a:p>
            <a:pPr marL="0" indent="0">
              <a:buFontTx/>
              <a:buNone/>
              <a:defRPr/>
            </a:pPr>
            <a:endParaRPr lang="en-US" sz="2400" dirty="0">
              <a:solidFill>
                <a:srgbClr val="006666"/>
              </a:solidFill>
            </a:endParaRPr>
          </a:p>
          <a:p>
            <a:pPr marL="0" indent="0">
              <a:buFontTx/>
              <a:buNone/>
              <a:defRPr/>
            </a:pPr>
            <a:endParaRPr lang="en-US" sz="2200" dirty="0"/>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32</a:t>
            </a:fld>
            <a:endParaRPr lang="es-ES" alt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062D48A6-8BDA-4C1F-8626-EFC42E2C9859}"/>
              </a:ext>
            </a:extLst>
          </p:cNvPr>
          <p:cNvSpPr>
            <a:spLocks noGrp="1" noChangeArrowheads="1"/>
          </p:cNvSpPr>
          <p:nvPr>
            <p:ph type="title"/>
          </p:nvPr>
        </p:nvSpPr>
        <p:spPr>
          <a:xfrm>
            <a:off x="539750" y="188913"/>
            <a:ext cx="8229600" cy="1143000"/>
          </a:xfrm>
        </p:spPr>
        <p:txBody>
          <a:bodyPr/>
          <a:lstStyle/>
          <a:p>
            <a:r>
              <a:rPr lang="en-US" altLang="en-US"/>
              <a:t>Document Review</a:t>
            </a:r>
          </a:p>
        </p:txBody>
      </p:sp>
      <p:sp>
        <p:nvSpPr>
          <p:cNvPr id="3" name="Content Placeholder 2">
            <a:extLst>
              <a:ext uri="{FF2B5EF4-FFF2-40B4-BE49-F238E27FC236}">
                <a16:creationId xmlns:a16="http://schemas.microsoft.com/office/drawing/2014/main" id="{BE2C37AF-05EA-4706-833A-0E0028C28622}"/>
              </a:ext>
            </a:extLst>
          </p:cNvPr>
          <p:cNvSpPr>
            <a:spLocks noGrp="1"/>
          </p:cNvSpPr>
          <p:nvPr>
            <p:ph idx="1"/>
          </p:nvPr>
        </p:nvSpPr>
        <p:spPr>
          <a:xfrm>
            <a:off x="395288" y="1773238"/>
            <a:ext cx="8229600" cy="4525962"/>
          </a:xfrm>
        </p:spPr>
        <p:txBody>
          <a:bodyPr/>
          <a:lstStyle/>
          <a:p>
            <a:pPr marL="0" indent="0" algn="ctr">
              <a:buFontTx/>
              <a:buNone/>
              <a:defRPr/>
            </a:pPr>
            <a:r>
              <a:rPr lang="en-US" sz="2400" b="1" i="1" dirty="0">
                <a:solidFill>
                  <a:srgbClr val="3886DC"/>
                </a:solidFill>
              </a:rPr>
              <a:t>Extension of </a:t>
            </a:r>
            <a:br>
              <a:rPr lang="en-US" sz="2400" b="1" i="1" dirty="0">
                <a:solidFill>
                  <a:srgbClr val="3886DC"/>
                </a:solidFill>
              </a:rPr>
            </a:br>
            <a:r>
              <a:rPr lang="en-US" sz="2400" b="1" i="1" dirty="0">
                <a:solidFill>
                  <a:srgbClr val="3886DC"/>
                </a:solidFill>
              </a:rPr>
              <a:t>Maintenance Adoption Assistance Agreement (EAAA)</a:t>
            </a:r>
            <a:r>
              <a:rPr lang="en-US" altLang="en-US" sz="2400" i="1" dirty="0">
                <a:solidFill>
                  <a:srgbClr val="3886DC"/>
                </a:solidFill>
              </a:rPr>
              <a:t> </a:t>
            </a:r>
            <a:r>
              <a:rPr lang="en-US" altLang="en-US" sz="2400" b="1" i="1" dirty="0">
                <a:solidFill>
                  <a:srgbClr val="3886DC"/>
                </a:solidFill>
              </a:rPr>
              <a:t>(CF-FSP 5433) </a:t>
            </a:r>
            <a:endParaRPr lang="en-US" sz="2400" b="1" i="1" dirty="0">
              <a:solidFill>
                <a:srgbClr val="3886DC"/>
              </a:solidFill>
            </a:endParaRPr>
          </a:p>
          <a:p>
            <a:pPr marL="0" indent="0">
              <a:buFontTx/>
              <a:buNone/>
              <a:defRPr/>
            </a:pPr>
            <a:endParaRPr lang="en-US" sz="2400" dirty="0">
              <a:solidFill>
                <a:srgbClr val="006666"/>
              </a:solidFill>
            </a:endParaRPr>
          </a:p>
          <a:p>
            <a:pPr>
              <a:defRPr/>
            </a:pPr>
            <a:r>
              <a:rPr lang="en-US" sz="2400" dirty="0">
                <a:solidFill>
                  <a:srgbClr val="006666"/>
                </a:solidFill>
              </a:rPr>
              <a:t>After the EAAA is signed by all parties, it is uploaded into FSFN.</a:t>
            </a:r>
            <a:br>
              <a:rPr lang="en-US" sz="2400" dirty="0">
                <a:solidFill>
                  <a:srgbClr val="006666"/>
                </a:solidFill>
              </a:rPr>
            </a:br>
            <a:endParaRPr lang="en-US" sz="2400" dirty="0">
              <a:solidFill>
                <a:srgbClr val="006666"/>
              </a:solidFill>
            </a:endParaRPr>
          </a:p>
          <a:p>
            <a:pPr marL="571500" lvl="1">
              <a:buFont typeface="Calibri" panose="020F0502020204030204" pitchFamily="34" charset="0"/>
              <a:buChar char="‐"/>
              <a:defRPr/>
            </a:pPr>
            <a:r>
              <a:rPr lang="en-US" sz="2400" dirty="0">
                <a:solidFill>
                  <a:srgbClr val="006666"/>
                </a:solidFill>
              </a:rPr>
              <a:t>Image Category:  Adoption</a:t>
            </a:r>
            <a:br>
              <a:rPr lang="en-US" sz="2400" dirty="0">
                <a:solidFill>
                  <a:srgbClr val="006666"/>
                </a:solidFill>
              </a:rPr>
            </a:br>
            <a:endParaRPr lang="en-US" sz="2400" dirty="0">
              <a:solidFill>
                <a:srgbClr val="006666"/>
              </a:solidFill>
            </a:endParaRPr>
          </a:p>
          <a:p>
            <a:pPr marL="571500" lvl="1">
              <a:buFont typeface="Calibri" panose="020F0502020204030204" pitchFamily="34" charset="0"/>
              <a:buChar char="‐"/>
              <a:defRPr/>
            </a:pPr>
            <a:r>
              <a:rPr lang="en-US" sz="2400" dirty="0">
                <a:solidFill>
                  <a:srgbClr val="006666"/>
                </a:solidFill>
              </a:rPr>
              <a:t>Image Type:  Adoption Assistance Agreement</a:t>
            </a:r>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33</a:t>
            </a:fld>
            <a:endParaRPr lang="es-ES" alt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a:extLst>
              <a:ext uri="{FF2B5EF4-FFF2-40B4-BE49-F238E27FC236}">
                <a16:creationId xmlns:a16="http://schemas.microsoft.com/office/drawing/2014/main" id="{B3152B5B-4E92-4EAA-A773-FF683DE0F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125538"/>
            <a:ext cx="833437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34</a:t>
            </a:fld>
            <a:endParaRPr lang="es-E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1E05D9-9837-4361-8B6A-E5F59163D0B5}"/>
              </a:ext>
            </a:extLst>
          </p:cNvPr>
          <p:cNvPicPr>
            <a:picLocks noChangeAspect="1"/>
          </p:cNvPicPr>
          <p:nvPr/>
        </p:nvPicPr>
        <p:blipFill>
          <a:blip r:embed="rId2"/>
          <a:stretch>
            <a:fillRect/>
          </a:stretch>
        </p:blipFill>
        <p:spPr>
          <a:xfrm>
            <a:off x="359532" y="892293"/>
            <a:ext cx="8424936" cy="5073413"/>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35</a:t>
            </a:fld>
            <a:endParaRPr lang="es-E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D2A31861-2548-4DBB-AF76-D6CC12E9B529}"/>
              </a:ext>
            </a:extLst>
          </p:cNvPr>
          <p:cNvSpPr>
            <a:spLocks noGrp="1" noChangeArrowheads="1"/>
          </p:cNvSpPr>
          <p:nvPr>
            <p:ph type="title"/>
          </p:nvPr>
        </p:nvSpPr>
        <p:spPr>
          <a:xfrm>
            <a:off x="457200" y="188913"/>
            <a:ext cx="8229600" cy="1143000"/>
          </a:xfrm>
        </p:spPr>
        <p:txBody>
          <a:bodyPr/>
          <a:lstStyle/>
          <a:p>
            <a:r>
              <a:rPr lang="en-US" altLang="en-US" dirty="0"/>
              <a:t>Extension of Maintenance Adoption Subsidy Payments</a:t>
            </a:r>
          </a:p>
        </p:txBody>
      </p:sp>
      <p:sp>
        <p:nvSpPr>
          <p:cNvPr id="125955" name="Content Placeholder 2">
            <a:extLst>
              <a:ext uri="{FF2B5EF4-FFF2-40B4-BE49-F238E27FC236}">
                <a16:creationId xmlns:a16="http://schemas.microsoft.com/office/drawing/2014/main" id="{6FEC1CD7-6188-4691-8E66-4E560B26AFD2}"/>
              </a:ext>
            </a:extLst>
          </p:cNvPr>
          <p:cNvSpPr>
            <a:spLocks noGrp="1" noChangeArrowheads="1"/>
          </p:cNvSpPr>
          <p:nvPr>
            <p:ph idx="1"/>
          </p:nvPr>
        </p:nvSpPr>
        <p:spPr>
          <a:xfrm>
            <a:off x="3924300" y="1989138"/>
            <a:ext cx="5122863" cy="4032250"/>
          </a:xfrm>
        </p:spPr>
        <p:txBody>
          <a:bodyPr/>
          <a:lstStyle/>
          <a:p>
            <a:r>
              <a:rPr lang="en-US" altLang="en-US" sz="2400">
                <a:solidFill>
                  <a:srgbClr val="006666"/>
                </a:solidFill>
              </a:rPr>
              <a:t>EMAS payments begin once:</a:t>
            </a:r>
            <a:br>
              <a:rPr lang="en-US" altLang="en-US" sz="2400">
                <a:solidFill>
                  <a:srgbClr val="006666"/>
                </a:solidFill>
              </a:rPr>
            </a:br>
            <a:endParaRPr lang="en-US" altLang="en-US" sz="2400">
              <a:solidFill>
                <a:srgbClr val="006666"/>
              </a:solidFill>
            </a:endParaRPr>
          </a:p>
          <a:p>
            <a:pPr marL="635000" lvl="1">
              <a:buFont typeface="Calibri" panose="020F0502020204030204" pitchFamily="34" charset="0"/>
              <a:buChar char="‐"/>
            </a:pPr>
            <a:r>
              <a:rPr lang="en-US" altLang="en-US" sz="2400">
                <a:solidFill>
                  <a:srgbClr val="006666"/>
                </a:solidFill>
              </a:rPr>
              <a:t>The child turns 18.</a:t>
            </a:r>
            <a:br>
              <a:rPr lang="en-US" altLang="en-US" sz="2400">
                <a:solidFill>
                  <a:srgbClr val="006666"/>
                </a:solidFill>
              </a:rPr>
            </a:br>
            <a:endParaRPr lang="en-US" altLang="en-US" sz="2400">
              <a:solidFill>
                <a:srgbClr val="006666"/>
              </a:solidFill>
            </a:endParaRPr>
          </a:p>
          <a:p>
            <a:pPr marL="635000" lvl="1">
              <a:buFont typeface="Calibri" panose="020F0502020204030204" pitchFamily="34" charset="0"/>
              <a:buChar char="‐"/>
            </a:pPr>
            <a:r>
              <a:rPr lang="en-US" altLang="en-US" sz="2400">
                <a:solidFill>
                  <a:srgbClr val="006666"/>
                </a:solidFill>
              </a:rPr>
              <a:t>All parties have signed the EAAA.</a:t>
            </a:r>
            <a:br>
              <a:rPr lang="en-US" altLang="en-US" sz="2400">
                <a:solidFill>
                  <a:srgbClr val="006666"/>
                </a:solidFill>
              </a:rPr>
            </a:br>
            <a:endParaRPr lang="en-US" altLang="en-US" sz="2400">
              <a:solidFill>
                <a:srgbClr val="006666"/>
              </a:solidFill>
            </a:endParaRPr>
          </a:p>
          <a:p>
            <a:pPr marL="635000" lvl="1">
              <a:buFont typeface="Calibri" panose="020F0502020204030204" pitchFamily="34" charset="0"/>
              <a:buChar char="‐"/>
            </a:pPr>
            <a:r>
              <a:rPr lang="en-US" altLang="en-US" sz="2400">
                <a:solidFill>
                  <a:srgbClr val="006666"/>
                </a:solidFill>
              </a:rPr>
              <a:t>Supporting documentation of the qualifying activity is received.</a:t>
            </a:r>
          </a:p>
          <a:p>
            <a:endParaRPr lang="en-US" altLang="en-US"/>
          </a:p>
        </p:txBody>
      </p:sp>
      <p:pic>
        <p:nvPicPr>
          <p:cNvPr id="2" name="Picture 1">
            <a:extLst>
              <a:ext uri="{FF2B5EF4-FFF2-40B4-BE49-F238E27FC236}">
                <a16:creationId xmlns:a16="http://schemas.microsoft.com/office/drawing/2014/main" id="{9CA3294A-3452-46FF-AA34-43F4D0561368}"/>
              </a:ext>
            </a:extLst>
          </p:cNvPr>
          <p:cNvPicPr>
            <a:picLocks noChangeAspect="1"/>
          </p:cNvPicPr>
          <p:nvPr/>
        </p:nvPicPr>
        <p:blipFill>
          <a:blip r:embed="rId4"/>
          <a:stretch>
            <a:fillRect/>
          </a:stretch>
        </p:blipFill>
        <p:spPr>
          <a:xfrm rot="20877465">
            <a:off x="481156" y="2753348"/>
            <a:ext cx="3414340" cy="2155151"/>
          </a:xfrm>
          <a:prstGeom prst="rect">
            <a:avLst/>
          </a:prstGeom>
          <a:effectLst>
            <a:softEdge rad="63500"/>
          </a:effectLst>
        </p:spPr>
      </p:pic>
      <p:pic>
        <p:nvPicPr>
          <p:cNvPr id="125957" name="Picture 4">
            <a:extLst>
              <a:ext uri="{FF2B5EF4-FFF2-40B4-BE49-F238E27FC236}">
                <a16:creationId xmlns:a16="http://schemas.microsoft.com/office/drawing/2014/main" id="{1ACBBFC8-F2EE-4C1A-AE01-160A2FB005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97771">
            <a:off x="506413" y="2741613"/>
            <a:ext cx="33940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5B98167-8B5F-42CC-8396-1076F52BD420}" type="slidenum">
              <a:rPr lang="es-ES" altLang="en-US" smtClean="0"/>
              <a:pPr>
                <a:defRPr/>
              </a:pPr>
              <a:t>36</a:t>
            </a:fld>
            <a:endParaRPr lang="es-ES" alt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F736F729-5E4F-49ED-ACC5-6D8822102515}"/>
              </a:ext>
            </a:extLst>
          </p:cNvPr>
          <p:cNvSpPr>
            <a:spLocks noGrp="1" noChangeArrowheads="1"/>
          </p:cNvSpPr>
          <p:nvPr>
            <p:ph type="title"/>
          </p:nvPr>
        </p:nvSpPr>
        <p:spPr>
          <a:xfrm>
            <a:off x="457200" y="171450"/>
            <a:ext cx="8229600" cy="1143000"/>
          </a:xfrm>
        </p:spPr>
        <p:txBody>
          <a:bodyPr/>
          <a:lstStyle/>
          <a:p>
            <a:pPr eaLnBrk="1" hangingPunct="1"/>
            <a:r>
              <a:rPr lang="en-US" altLang="en-US"/>
              <a:t>Eligibility and Enrollment</a:t>
            </a:r>
            <a:endParaRPr lang="en-US" altLang="en-US" sz="3600"/>
          </a:p>
        </p:txBody>
      </p:sp>
      <p:sp>
        <p:nvSpPr>
          <p:cNvPr id="13315" name="Rectangle 3">
            <a:extLst>
              <a:ext uri="{FF2B5EF4-FFF2-40B4-BE49-F238E27FC236}">
                <a16:creationId xmlns:a16="http://schemas.microsoft.com/office/drawing/2014/main" id="{BE8A06CC-5766-40AD-941E-CB3755568E76}"/>
              </a:ext>
            </a:extLst>
          </p:cNvPr>
          <p:cNvSpPr>
            <a:spLocks noGrp="1" noChangeArrowheads="1"/>
          </p:cNvSpPr>
          <p:nvPr>
            <p:ph type="body" idx="1"/>
          </p:nvPr>
        </p:nvSpPr>
        <p:spPr>
          <a:xfrm>
            <a:off x="179388" y="2349500"/>
            <a:ext cx="8712200" cy="3167063"/>
          </a:xfrm>
        </p:spPr>
        <p:txBody>
          <a:bodyPr/>
          <a:lstStyle/>
          <a:p>
            <a:pPr eaLnBrk="1" hangingPunct="1">
              <a:defRPr/>
            </a:pPr>
            <a:r>
              <a:rPr lang="en-US" altLang="en-US" sz="2400" dirty="0">
                <a:solidFill>
                  <a:srgbClr val="006666"/>
                </a:solidFill>
                <a:ea typeface="+mj-ea"/>
                <a:cs typeface="+mj-cs"/>
              </a:rPr>
              <a:t>If the need for EMAS was not determined prior to the youth’s 18</a:t>
            </a:r>
            <a:r>
              <a:rPr lang="en-US" altLang="en-US" sz="2400" baseline="30000" dirty="0">
                <a:solidFill>
                  <a:srgbClr val="006666"/>
                </a:solidFill>
                <a:ea typeface="+mj-ea"/>
                <a:cs typeface="+mj-cs"/>
              </a:rPr>
              <a:t>th</a:t>
            </a:r>
            <a:r>
              <a:rPr lang="en-US" altLang="en-US" sz="2400" dirty="0">
                <a:solidFill>
                  <a:srgbClr val="006666"/>
                </a:solidFill>
                <a:ea typeface="+mj-ea"/>
                <a:cs typeface="+mj-cs"/>
              </a:rPr>
              <a:t> birthday and the adoptive parents feel they have been wrongly denied the subsidy, they have the right to appeal the denial.  </a:t>
            </a:r>
            <a:br>
              <a:rPr lang="en-US" altLang="en-US" sz="2400" dirty="0">
                <a:solidFill>
                  <a:srgbClr val="006666"/>
                </a:solidFill>
                <a:ea typeface="+mj-ea"/>
                <a:cs typeface="+mj-cs"/>
              </a:rPr>
            </a:br>
            <a:endParaRPr lang="en-US" altLang="en-US" sz="2400" dirty="0">
              <a:solidFill>
                <a:srgbClr val="006666"/>
              </a:solidFill>
              <a:ea typeface="+mj-ea"/>
              <a:cs typeface="+mj-cs"/>
            </a:endParaRPr>
          </a:p>
          <a:p>
            <a:pPr eaLnBrk="1" hangingPunct="1">
              <a:defRPr/>
            </a:pPr>
            <a:r>
              <a:rPr lang="en-US" altLang="en-US" sz="2400" dirty="0">
                <a:solidFill>
                  <a:srgbClr val="006666"/>
                </a:solidFill>
                <a:ea typeface="+mj-ea"/>
                <a:cs typeface="+mj-cs"/>
              </a:rPr>
              <a:t>If it is found that it was wrongly denied, retroactive payments will be made dating back to the date the family requested the subsidy in writing.</a:t>
            </a:r>
            <a:br>
              <a:rPr lang="en-US" altLang="en-US" sz="2400" dirty="0">
                <a:solidFill>
                  <a:srgbClr val="006666"/>
                </a:solidFill>
                <a:ea typeface="+mj-ea"/>
                <a:cs typeface="+mj-cs"/>
              </a:rPr>
            </a:br>
            <a:endParaRPr lang="en-US" altLang="en-US" sz="2400" dirty="0"/>
          </a:p>
        </p:txBody>
      </p:sp>
      <p:sp>
        <p:nvSpPr>
          <p:cNvPr id="5" name="Rectangle 4" descr="decorative element">
            <a:extLst>
              <a:ext uri="{FF2B5EF4-FFF2-40B4-BE49-F238E27FC236}">
                <a16:creationId xmlns:a16="http://schemas.microsoft.com/office/drawing/2014/main" id="{8E56ACD0-BCA8-4E51-8BFD-32B4EE74D46C}"/>
              </a:ext>
            </a:extLst>
          </p:cNvPr>
          <p:cNvSpPr/>
          <p:nvPr/>
        </p:nvSpPr>
        <p:spPr>
          <a:xfrm>
            <a:off x="0" y="6551613"/>
            <a:ext cx="9144000" cy="46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37</a:t>
            </a:fld>
            <a:endParaRPr lang="es-ES" alt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485F861-7136-4957-BC70-8DBE21622603}"/>
              </a:ext>
            </a:extLst>
          </p:cNvPr>
          <p:cNvSpPr>
            <a:spLocks noGrp="1" noChangeArrowheads="1"/>
          </p:cNvSpPr>
          <p:nvPr>
            <p:ph type="title"/>
          </p:nvPr>
        </p:nvSpPr>
        <p:spPr>
          <a:xfrm>
            <a:off x="468313" y="188913"/>
            <a:ext cx="8229600" cy="1177925"/>
          </a:xfrm>
        </p:spPr>
        <p:txBody>
          <a:bodyPr/>
          <a:lstStyle/>
          <a:p>
            <a:pPr eaLnBrk="1" hangingPunct="1"/>
            <a:r>
              <a:rPr lang="en-US" altLang="en-US"/>
              <a:t>Title IV-E Eligibility</a:t>
            </a:r>
          </a:p>
        </p:txBody>
      </p:sp>
      <p:sp>
        <p:nvSpPr>
          <p:cNvPr id="14339" name="Rectangle 3">
            <a:extLst>
              <a:ext uri="{FF2B5EF4-FFF2-40B4-BE49-F238E27FC236}">
                <a16:creationId xmlns:a16="http://schemas.microsoft.com/office/drawing/2014/main" id="{BC9E0027-9F66-474D-AD26-C108C06105BE}"/>
              </a:ext>
            </a:extLst>
          </p:cNvPr>
          <p:cNvSpPr>
            <a:spLocks noGrp="1" noChangeArrowheads="1"/>
          </p:cNvSpPr>
          <p:nvPr>
            <p:ph type="body" idx="1"/>
          </p:nvPr>
        </p:nvSpPr>
        <p:spPr>
          <a:xfrm>
            <a:off x="179388" y="2078038"/>
            <a:ext cx="8785225" cy="4176712"/>
          </a:xfrm>
        </p:spPr>
        <p:txBody>
          <a:bodyPr/>
          <a:lstStyle/>
          <a:p>
            <a:pPr eaLnBrk="1" hangingPunct="1">
              <a:defRPr/>
            </a:pPr>
            <a:r>
              <a:rPr lang="en-US" altLang="en-US" sz="2400" dirty="0">
                <a:solidFill>
                  <a:srgbClr val="006666"/>
                </a:solidFill>
                <a:ea typeface="+mj-ea"/>
                <a:cs typeface="+mj-cs"/>
              </a:rPr>
              <a:t>Adoptive parents and young adults may participate regardless of Title IV-E eligibility status prior to age 18.  </a:t>
            </a:r>
          </a:p>
          <a:p>
            <a:pPr eaLnBrk="1" hangingPunct="1">
              <a:defRPr/>
            </a:pPr>
            <a:endParaRPr lang="en-US" altLang="en-US" sz="2400" dirty="0">
              <a:solidFill>
                <a:srgbClr val="006666"/>
              </a:solidFill>
              <a:ea typeface="+mj-ea"/>
              <a:cs typeface="+mj-cs"/>
            </a:endParaRPr>
          </a:p>
          <a:p>
            <a:pPr eaLnBrk="1" hangingPunct="1">
              <a:defRPr/>
            </a:pPr>
            <a:r>
              <a:rPr lang="en-US" altLang="en-US" sz="2400" dirty="0">
                <a:solidFill>
                  <a:srgbClr val="006666"/>
                </a:solidFill>
                <a:ea typeface="+mj-ea"/>
                <a:cs typeface="+mj-cs"/>
              </a:rPr>
              <a:t>Participation allows young adults to receive various program benefits, such as adoption subsidy payments and Medicaid.</a:t>
            </a:r>
          </a:p>
          <a:p>
            <a:pPr eaLnBrk="1" hangingPunct="1">
              <a:defRPr/>
            </a:pPr>
            <a:endParaRPr lang="en-US" altLang="en-US" sz="2400" dirty="0">
              <a:solidFill>
                <a:srgbClr val="006666"/>
              </a:solidFill>
              <a:ea typeface="+mj-ea"/>
              <a:cs typeface="+mj-cs"/>
            </a:endParaRPr>
          </a:p>
          <a:p>
            <a:pPr eaLnBrk="1" hangingPunct="1">
              <a:defRPr/>
            </a:pPr>
            <a:r>
              <a:rPr lang="en-US" sz="2400" dirty="0">
                <a:solidFill>
                  <a:srgbClr val="006666"/>
                </a:solidFill>
              </a:rPr>
              <a:t>If the young adult’s adoption eligibility before 18 was determined TANF eligible, a final Adoption TANF eligibility determination must be completed to document the young adult as TANF ineligible.</a:t>
            </a:r>
            <a:endParaRPr lang="en-US" altLang="en-US" sz="2400" dirty="0"/>
          </a:p>
        </p:txBody>
      </p:sp>
      <p:sp>
        <p:nvSpPr>
          <p:cNvPr id="5" name="Rectangle 4" descr="decorative element">
            <a:extLst>
              <a:ext uri="{FF2B5EF4-FFF2-40B4-BE49-F238E27FC236}">
                <a16:creationId xmlns:a16="http://schemas.microsoft.com/office/drawing/2014/main" id="{755F71D5-7F98-423F-98A6-DBE75B18C67B}"/>
              </a:ext>
            </a:extLst>
          </p:cNvPr>
          <p:cNvSpPr/>
          <p:nvPr/>
        </p:nvSpPr>
        <p:spPr>
          <a:xfrm>
            <a:off x="0" y="6551613"/>
            <a:ext cx="9144000" cy="46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38</a:t>
            </a:fld>
            <a:endParaRPr lang="es-ES" alt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4386" name="Rectangle 150">
            <a:extLst>
              <a:ext uri="{FF2B5EF4-FFF2-40B4-BE49-F238E27FC236}">
                <a16:creationId xmlns:a16="http://schemas.microsoft.com/office/drawing/2014/main" id="{595C2A98-5416-461B-972F-9B458249FCC0}"/>
              </a:ext>
            </a:extLst>
          </p:cNvPr>
          <p:cNvSpPr>
            <a:spLocks noGrp="1" noChangeArrowheads="1"/>
          </p:cNvSpPr>
          <p:nvPr>
            <p:ph type="ctrTitle"/>
          </p:nvPr>
        </p:nvSpPr>
        <p:spPr>
          <a:xfrm>
            <a:off x="468313" y="4437063"/>
            <a:ext cx="8207375" cy="1368425"/>
          </a:xfrm>
        </p:spPr>
        <p:txBody>
          <a:bodyPr anchor="ctr"/>
          <a:lstStyle/>
          <a:p>
            <a:pPr algn="l" eaLnBrk="1" hangingPunct="1"/>
            <a:r>
              <a:rPr lang="es-UY" altLang="en-US" sz="4400" b="1">
                <a:solidFill>
                  <a:srgbClr val="006666"/>
                </a:solidFill>
              </a:rPr>
              <a:t>Continued Program Eligibility</a:t>
            </a:r>
            <a:endParaRPr lang="es-ES" altLang="en-US" sz="4400" b="1">
              <a:solidFill>
                <a:srgbClr val="006666"/>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80803CDE-D8B1-4FDE-8381-CA41DA08A98A}"/>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Why This, Why Now?</a:t>
            </a:r>
            <a:br>
              <a:rPr lang="en-US" altLang="en-US">
                <a:solidFill>
                  <a:schemeClr val="bg1"/>
                </a:solidFill>
              </a:rPr>
            </a:br>
            <a:r>
              <a:rPr lang="en-US" altLang="en-US">
                <a:solidFill>
                  <a:schemeClr val="bg1"/>
                </a:solidFill>
              </a:rPr>
              <a:t>Title IV-E Waiver Expiration</a:t>
            </a:r>
          </a:p>
        </p:txBody>
      </p:sp>
      <p:sp>
        <p:nvSpPr>
          <p:cNvPr id="5" name="Content Placeholder 2">
            <a:extLst>
              <a:ext uri="{FF2B5EF4-FFF2-40B4-BE49-F238E27FC236}">
                <a16:creationId xmlns:a16="http://schemas.microsoft.com/office/drawing/2014/main" id="{693E214D-42A9-449D-8944-391520D9DC3A}"/>
              </a:ext>
            </a:extLst>
          </p:cNvPr>
          <p:cNvSpPr>
            <a:spLocks noGrp="1"/>
          </p:cNvSpPr>
          <p:nvPr>
            <p:ph idx="1"/>
          </p:nvPr>
        </p:nvSpPr>
        <p:spPr>
          <a:xfrm>
            <a:off x="457200" y="2349500"/>
            <a:ext cx="8229600" cy="2951163"/>
          </a:xfrm>
        </p:spPr>
        <p:txBody>
          <a:bodyPr/>
          <a:lstStyle/>
          <a:p>
            <a:pPr>
              <a:defRPr/>
            </a:pPr>
            <a:r>
              <a:rPr lang="en-US" sz="2400" dirty="0">
                <a:solidFill>
                  <a:srgbClr val="006666"/>
                </a:solidFill>
              </a:rPr>
              <a:t>The</a:t>
            </a:r>
            <a:r>
              <a:rPr lang="en-US" sz="2400" dirty="0"/>
              <a:t> </a:t>
            </a:r>
            <a:r>
              <a:rPr lang="en-US" sz="2400" dirty="0">
                <a:solidFill>
                  <a:srgbClr val="006666"/>
                </a:solidFill>
              </a:rPr>
              <a:t>Title IV-E Waiver expired in September 2018.  Florida requested and was granted an extension until September 2019.</a:t>
            </a:r>
          </a:p>
          <a:p>
            <a:pPr marL="0" indent="0">
              <a:buFontTx/>
              <a:buNone/>
              <a:defRPr/>
            </a:pPr>
            <a:endParaRPr lang="en-US" sz="2400" dirty="0">
              <a:solidFill>
                <a:srgbClr val="006666"/>
              </a:solidFill>
            </a:endParaRPr>
          </a:p>
          <a:p>
            <a:pPr>
              <a:defRPr/>
            </a:pPr>
            <a:r>
              <a:rPr lang="en-US" sz="2400" dirty="0">
                <a:solidFill>
                  <a:srgbClr val="006666"/>
                </a:solidFill>
              </a:rPr>
              <a:t>With the </a:t>
            </a:r>
            <a:r>
              <a:rPr lang="en-US" sz="2400" dirty="0" err="1">
                <a:solidFill>
                  <a:srgbClr val="006666"/>
                </a:solidFill>
              </a:rPr>
              <a:t>sunsetting</a:t>
            </a:r>
            <a:r>
              <a:rPr lang="en-US" sz="2400" dirty="0">
                <a:solidFill>
                  <a:srgbClr val="006666"/>
                </a:solidFill>
              </a:rPr>
              <a:t> of the waiver, the Department expects to lose $90 million dollars in revenue that goes to the CBCs to fund services to families and positions.  </a:t>
            </a:r>
          </a:p>
          <a:p>
            <a:pPr>
              <a:defRPr/>
            </a:pPr>
            <a:endParaRPr lang="en-US" altLang="en-US" sz="2400" dirty="0">
              <a:solidFill>
                <a:srgbClr val="006666"/>
              </a:solidFill>
            </a:endParaRPr>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4</a:t>
            </a:fld>
            <a:endParaRPr lang="es-ES"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E8366DA-D8C7-4543-BBDB-2A0ABBB22051}"/>
              </a:ext>
            </a:extLst>
          </p:cNvPr>
          <p:cNvSpPr>
            <a:spLocks noGrp="1" noChangeArrowheads="1"/>
          </p:cNvSpPr>
          <p:nvPr>
            <p:ph type="title" idx="4294967295"/>
          </p:nvPr>
        </p:nvSpPr>
        <p:spPr>
          <a:xfrm>
            <a:off x="0" y="274638"/>
            <a:ext cx="8229600" cy="1143000"/>
          </a:xfrm>
        </p:spPr>
        <p:txBody>
          <a:bodyPr/>
          <a:lstStyle/>
          <a:p>
            <a:r>
              <a:rPr lang="en-US" altLang="en-US"/>
              <a:t>Timeline</a:t>
            </a:r>
          </a:p>
        </p:txBody>
      </p:sp>
      <p:pic>
        <p:nvPicPr>
          <p:cNvPr id="2" name="Picture 1">
            <a:extLst>
              <a:ext uri="{FF2B5EF4-FFF2-40B4-BE49-F238E27FC236}">
                <a16:creationId xmlns:a16="http://schemas.microsoft.com/office/drawing/2014/main" id="{B0FB6BD0-10CA-4F66-9BC1-F0F6FE0AF657}"/>
              </a:ext>
            </a:extLst>
          </p:cNvPr>
          <p:cNvPicPr>
            <a:picLocks noChangeAspect="1"/>
          </p:cNvPicPr>
          <p:nvPr/>
        </p:nvPicPr>
        <p:blipFill>
          <a:blip r:embed="rId3">
            <a:alphaModFix amt="35000"/>
          </a:blip>
          <a:stretch>
            <a:fillRect/>
          </a:stretch>
        </p:blipFill>
        <p:spPr>
          <a:xfrm>
            <a:off x="305780" y="812753"/>
            <a:ext cx="8532440" cy="5232494"/>
          </a:xfrm>
          <a:prstGeom prst="rect">
            <a:avLst/>
          </a:prstGeom>
        </p:spPr>
      </p:pic>
      <p:pic>
        <p:nvPicPr>
          <p:cNvPr id="3" name="Picture 2">
            <a:extLst>
              <a:ext uri="{FF2B5EF4-FFF2-40B4-BE49-F238E27FC236}">
                <a16:creationId xmlns:a16="http://schemas.microsoft.com/office/drawing/2014/main" id="{1D117237-57E6-493E-8C50-98CCCFC0E282}"/>
              </a:ext>
            </a:extLst>
          </p:cNvPr>
          <p:cNvPicPr>
            <a:picLocks noChangeAspect="1"/>
          </p:cNvPicPr>
          <p:nvPr/>
        </p:nvPicPr>
        <p:blipFill>
          <a:blip r:embed="rId4"/>
          <a:stretch>
            <a:fillRect/>
          </a:stretch>
        </p:blipFill>
        <p:spPr>
          <a:xfrm>
            <a:off x="3053274" y="1844824"/>
            <a:ext cx="5784946" cy="4118376"/>
          </a:xfrm>
          <a:prstGeom prst="rect">
            <a:avLst/>
          </a:prstGeom>
          <a:effectLst>
            <a:outerShdw blurRad="50800" dist="88900" dir="9000000" algn="tr" rotWithShape="0">
              <a:prstClr val="black">
                <a:alpha val="40000"/>
              </a:prstClr>
            </a:outerShdw>
          </a:effectLst>
        </p:spPr>
      </p:pic>
      <p:sp>
        <p:nvSpPr>
          <p:cNvPr id="4" name="Slide Number Placeholder 3"/>
          <p:cNvSpPr>
            <a:spLocks noGrp="1"/>
          </p:cNvSpPr>
          <p:nvPr>
            <p:ph type="sldNum" sz="quarter" idx="12"/>
          </p:nvPr>
        </p:nvSpPr>
        <p:spPr/>
        <p:txBody>
          <a:bodyPr/>
          <a:lstStyle/>
          <a:p>
            <a:pPr>
              <a:defRPr/>
            </a:pPr>
            <a:fld id="{4B2D3268-E5FB-4365-BA60-14106E4D41B6}" type="slidenum">
              <a:rPr lang="es-ES" altLang="en-US" smtClean="0"/>
              <a:pPr>
                <a:defRPr/>
              </a:pPr>
              <a:t>40</a:t>
            </a:fld>
            <a:endParaRPr lang="es-ES" altLang="en-US"/>
          </a:p>
        </p:txBody>
      </p:sp>
    </p:spTree>
    <p:custDataLst>
      <p:tags r:id="rId1"/>
    </p:custDataLst>
    <p:extLst>
      <p:ext uri="{BB962C8B-B14F-4D97-AF65-F5344CB8AC3E}">
        <p14:creationId xmlns:p14="http://schemas.microsoft.com/office/powerpoint/2010/main" val="1022485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D506BA26-8093-47E6-91C4-C9B06A0DE757}"/>
              </a:ext>
            </a:extLst>
          </p:cNvPr>
          <p:cNvSpPr>
            <a:spLocks noGrp="1" noChangeArrowheads="1"/>
          </p:cNvSpPr>
          <p:nvPr>
            <p:ph type="title"/>
          </p:nvPr>
        </p:nvSpPr>
        <p:spPr>
          <a:xfrm>
            <a:off x="469900" y="188913"/>
            <a:ext cx="8229600" cy="1143000"/>
          </a:xfrm>
        </p:spPr>
        <p:txBody>
          <a:bodyPr/>
          <a:lstStyle/>
          <a:p>
            <a:r>
              <a:rPr lang="en-US" altLang="en-US">
                <a:solidFill>
                  <a:schemeClr val="bg1"/>
                </a:solidFill>
              </a:rPr>
              <a:t>Ongoing Program </a:t>
            </a:r>
            <a:br>
              <a:rPr lang="en-US" altLang="en-US">
                <a:solidFill>
                  <a:schemeClr val="bg1"/>
                </a:solidFill>
              </a:rPr>
            </a:br>
            <a:r>
              <a:rPr lang="en-US" altLang="en-US">
                <a:solidFill>
                  <a:schemeClr val="bg1"/>
                </a:solidFill>
              </a:rPr>
              <a:t>Eligibility Requirements</a:t>
            </a:r>
          </a:p>
        </p:txBody>
      </p:sp>
      <p:pic>
        <p:nvPicPr>
          <p:cNvPr id="146435" name="Picture 4">
            <a:extLst>
              <a:ext uri="{FF2B5EF4-FFF2-40B4-BE49-F238E27FC236}">
                <a16:creationId xmlns:a16="http://schemas.microsoft.com/office/drawing/2014/main" id="{2979F405-7E0F-4935-8728-D49471EAB6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498600"/>
            <a:ext cx="3387725"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6436" name="Group 8" descr="decorative element">
            <a:extLst>
              <a:ext uri="{FF2B5EF4-FFF2-40B4-BE49-F238E27FC236}">
                <a16:creationId xmlns:a16="http://schemas.microsoft.com/office/drawing/2014/main" id="{B64B3739-A522-4484-8A2B-3BB9C614ECA0}"/>
              </a:ext>
            </a:extLst>
          </p:cNvPr>
          <p:cNvGrpSpPr>
            <a:grpSpLocks/>
          </p:cNvGrpSpPr>
          <p:nvPr/>
        </p:nvGrpSpPr>
        <p:grpSpPr bwMode="auto">
          <a:xfrm>
            <a:off x="3708400" y="1498600"/>
            <a:ext cx="2895600" cy="5026025"/>
            <a:chOff x="1826589" y="0"/>
            <a:chExt cx="7388298" cy="6858000"/>
          </a:xfrm>
        </p:grpSpPr>
        <p:sp>
          <p:nvSpPr>
            <p:cNvPr id="7" name="Parallelogram 6">
              <a:extLst>
                <a:ext uri="{FF2B5EF4-FFF2-40B4-BE49-F238E27FC236}">
                  <a16:creationId xmlns:a16="http://schemas.microsoft.com/office/drawing/2014/main" id="{B22883D0-022A-4247-B281-B9B4FC8658E8}"/>
                </a:ext>
              </a:extLst>
            </p:cNvPr>
            <p:cNvSpPr/>
            <p:nvPr/>
          </p:nvSpPr>
          <p:spPr>
            <a:xfrm>
              <a:off x="2616458" y="0"/>
              <a:ext cx="6598429"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Parallelogram 7">
              <a:extLst>
                <a:ext uri="{FF2B5EF4-FFF2-40B4-BE49-F238E27FC236}">
                  <a16:creationId xmlns:a16="http://schemas.microsoft.com/office/drawing/2014/main" id="{38F35C6C-E738-4196-9E8F-9E414CACDB5C}"/>
                </a:ext>
              </a:extLst>
            </p:cNvPr>
            <p:cNvSpPr/>
            <p:nvPr/>
          </p:nvSpPr>
          <p:spPr>
            <a:xfrm>
              <a:off x="2341017" y="0"/>
              <a:ext cx="6598429"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Parallelogram 8">
              <a:extLst>
                <a:ext uri="{FF2B5EF4-FFF2-40B4-BE49-F238E27FC236}">
                  <a16:creationId xmlns:a16="http://schemas.microsoft.com/office/drawing/2014/main" id="{F6D0087A-5659-4E17-AD74-63557EAAC932}"/>
                </a:ext>
              </a:extLst>
            </p:cNvPr>
            <p:cNvSpPr/>
            <p:nvPr/>
          </p:nvSpPr>
          <p:spPr>
            <a:xfrm>
              <a:off x="1826589" y="0"/>
              <a:ext cx="6598432"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3" name="Content Placeholder 2">
            <a:extLst>
              <a:ext uri="{FF2B5EF4-FFF2-40B4-BE49-F238E27FC236}">
                <a16:creationId xmlns:a16="http://schemas.microsoft.com/office/drawing/2014/main" id="{7FD8D70E-AFC9-4781-A3AA-703BBAB88F5E}"/>
              </a:ext>
            </a:extLst>
          </p:cNvPr>
          <p:cNvSpPr>
            <a:spLocks noGrp="1"/>
          </p:cNvSpPr>
          <p:nvPr>
            <p:ph idx="1"/>
          </p:nvPr>
        </p:nvSpPr>
        <p:spPr>
          <a:xfrm>
            <a:off x="179388" y="1557338"/>
            <a:ext cx="5616575" cy="4967287"/>
          </a:xfrm>
        </p:spPr>
        <p:txBody>
          <a:bodyPr/>
          <a:lstStyle/>
          <a:p>
            <a:pPr>
              <a:defRPr/>
            </a:pPr>
            <a:r>
              <a:rPr lang="en-US" sz="2400" dirty="0"/>
              <a:t>To remain in EMAS, young adults must continue to participate in at least one qualifying activity.  They can switch activities at any time.</a:t>
            </a:r>
          </a:p>
          <a:p>
            <a:pPr>
              <a:defRPr/>
            </a:pPr>
            <a:endParaRPr lang="en-US" sz="2400" dirty="0"/>
          </a:p>
          <a:p>
            <a:pPr>
              <a:defRPr/>
            </a:pPr>
            <a:r>
              <a:rPr lang="en-US" altLang="en-US" sz="2400" dirty="0"/>
              <a:t>It is the family’s responsibility to notify the Department or CBC of any change in circumstances, including moving out of state, within 48 hours of the change.</a:t>
            </a:r>
          </a:p>
          <a:p>
            <a:pPr marL="635000" lvl="1">
              <a:buFont typeface="Calibri" panose="020F0502020204030204" pitchFamily="34" charset="0"/>
              <a:buChar char="‐"/>
              <a:defRPr/>
            </a:pPr>
            <a:r>
              <a:rPr lang="en-US" altLang="en-US" sz="2400" dirty="0"/>
              <a:t>It is the CBC’s responsibility </a:t>
            </a:r>
            <a:br>
              <a:rPr lang="en-US" altLang="en-US" sz="2400" dirty="0"/>
            </a:br>
            <a:r>
              <a:rPr lang="en-US" altLang="en-US" sz="2400" dirty="0"/>
              <a:t>to let families know about </a:t>
            </a:r>
            <a:br>
              <a:rPr lang="en-US" altLang="en-US" sz="2400" dirty="0"/>
            </a:br>
            <a:r>
              <a:rPr lang="en-US" altLang="en-US" sz="2400" dirty="0"/>
              <a:t>this requirement.</a:t>
            </a:r>
          </a:p>
          <a:p>
            <a:pPr marL="0" indent="0">
              <a:buFontTx/>
              <a:buNone/>
              <a:defRPr/>
            </a:pP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41</a:t>
            </a:fld>
            <a:endParaRPr lang="es-ES" altLang="en-US"/>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7" descr="Return Policy">
            <a:extLst>
              <a:ext uri="{FF2B5EF4-FFF2-40B4-BE49-F238E27FC236}">
                <a16:creationId xmlns:a16="http://schemas.microsoft.com/office/drawing/2014/main" id="{2DD512D0-7B12-4E48-BF5E-ACCDF5752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700213"/>
            <a:ext cx="2779712"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itle 1">
            <a:extLst>
              <a:ext uri="{FF2B5EF4-FFF2-40B4-BE49-F238E27FC236}">
                <a16:creationId xmlns:a16="http://schemas.microsoft.com/office/drawing/2014/main" id="{9A13A645-F54D-43C4-AD22-3F7C3A40150D}"/>
              </a:ext>
            </a:extLst>
          </p:cNvPr>
          <p:cNvSpPr>
            <a:spLocks noGrp="1" noChangeArrowheads="1"/>
          </p:cNvSpPr>
          <p:nvPr>
            <p:ph type="title"/>
          </p:nvPr>
        </p:nvSpPr>
        <p:spPr>
          <a:xfrm>
            <a:off x="468313" y="188913"/>
            <a:ext cx="8229600" cy="1143000"/>
          </a:xfrm>
        </p:spPr>
        <p:txBody>
          <a:bodyPr/>
          <a:lstStyle/>
          <a:p>
            <a:r>
              <a:rPr lang="en-US" altLang="en-US">
                <a:solidFill>
                  <a:schemeClr val="bg1"/>
                </a:solidFill>
              </a:rPr>
              <a:t>Re-Determination</a:t>
            </a:r>
            <a:r>
              <a:rPr lang="en-US" altLang="en-US"/>
              <a:t> </a:t>
            </a:r>
          </a:p>
        </p:txBody>
      </p:sp>
      <p:sp>
        <p:nvSpPr>
          <p:cNvPr id="148484" name="Content Placeholder 2">
            <a:extLst>
              <a:ext uri="{FF2B5EF4-FFF2-40B4-BE49-F238E27FC236}">
                <a16:creationId xmlns:a16="http://schemas.microsoft.com/office/drawing/2014/main" id="{BA1DAEEF-EE60-4055-823E-6E43F6AAABB3}"/>
              </a:ext>
            </a:extLst>
          </p:cNvPr>
          <p:cNvSpPr>
            <a:spLocks noGrp="1" noChangeArrowheads="1"/>
          </p:cNvSpPr>
          <p:nvPr>
            <p:ph idx="1"/>
          </p:nvPr>
        </p:nvSpPr>
        <p:spPr>
          <a:xfrm>
            <a:off x="2965450" y="2636838"/>
            <a:ext cx="5710238" cy="3305175"/>
          </a:xfrm>
        </p:spPr>
        <p:txBody>
          <a:bodyPr/>
          <a:lstStyle/>
          <a:p>
            <a:r>
              <a:rPr lang="en-US" altLang="en-US" sz="2400"/>
              <a:t>Re-determination of the young adult’s participation in a qualifying activity must be completed by the Child Welfare Professional every six months or upon learning of a change.</a:t>
            </a:r>
          </a:p>
          <a:p>
            <a:endParaRPr lang="en-US" altLang="en-US" sz="2400"/>
          </a:p>
          <a:p>
            <a:r>
              <a:rPr lang="en-US" altLang="en-US" sz="2400"/>
              <a:t>Re-determination is uploaded into FSFN.</a:t>
            </a:r>
          </a:p>
          <a:p>
            <a:endParaRPr lang="en-US" altLang="en-US"/>
          </a:p>
        </p:txBody>
      </p:sp>
      <p:sp>
        <p:nvSpPr>
          <p:cNvPr id="148485" name="AutoShape 5" descr="Image result for return">
            <a:extLst>
              <a:ext uri="{FF2B5EF4-FFF2-40B4-BE49-F238E27FC236}">
                <a16:creationId xmlns:a16="http://schemas.microsoft.com/office/drawing/2014/main" id="{1AAD400A-A8CC-47AE-A170-E62F3ADF89B0}"/>
              </a:ext>
            </a:extLst>
          </p:cNvPr>
          <p:cNvSpPr>
            <a:spLocks noChangeAspect="1" noChangeArrowheads="1"/>
          </p:cNvSpPr>
          <p:nvPr/>
        </p:nvSpPr>
        <p:spPr bwMode="auto">
          <a:xfrm>
            <a:off x="155575" y="-2174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42</a:t>
            </a:fld>
            <a:endParaRPr lang="es-ES" altLang="en-US"/>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BEC2A70B-2400-4070-A810-2174125EAEC9}"/>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Re-Determination Timeframes</a:t>
            </a:r>
          </a:p>
        </p:txBody>
      </p:sp>
      <p:sp>
        <p:nvSpPr>
          <p:cNvPr id="125955" name="Content Placeholder 2">
            <a:extLst>
              <a:ext uri="{FF2B5EF4-FFF2-40B4-BE49-F238E27FC236}">
                <a16:creationId xmlns:a16="http://schemas.microsoft.com/office/drawing/2014/main" id="{D80FDA73-C8A5-4A6A-9CB8-A332429708D9}"/>
              </a:ext>
            </a:extLst>
          </p:cNvPr>
          <p:cNvSpPr>
            <a:spLocks noGrp="1" noChangeArrowheads="1"/>
          </p:cNvSpPr>
          <p:nvPr>
            <p:ph idx="1"/>
          </p:nvPr>
        </p:nvSpPr>
        <p:spPr>
          <a:xfrm>
            <a:off x="395288" y="1628775"/>
            <a:ext cx="8353425" cy="4779963"/>
          </a:xfrm>
        </p:spPr>
        <p:txBody>
          <a:bodyPr/>
          <a:lstStyle/>
          <a:p>
            <a:pPr>
              <a:defRPr/>
            </a:pPr>
            <a:r>
              <a:rPr lang="en-US" altLang="en-US" sz="2400" dirty="0"/>
              <a:t>Written notification requesting proof of continued participation in a qualifying activity is sent to the adoptive parent/young adult 45 days prior to the six month </a:t>
            </a:r>
            <a:br>
              <a:rPr lang="en-US" altLang="en-US" sz="2400" dirty="0"/>
            </a:br>
            <a:r>
              <a:rPr lang="en-US" altLang="en-US" sz="2400" dirty="0"/>
              <a:t>re-determination period.</a:t>
            </a:r>
          </a:p>
          <a:p>
            <a:pPr marL="0" indent="0">
              <a:buFontTx/>
              <a:buNone/>
              <a:defRPr/>
            </a:pPr>
            <a:endParaRPr lang="en-US" altLang="en-US" sz="800" dirty="0"/>
          </a:p>
          <a:p>
            <a:pPr>
              <a:defRPr/>
            </a:pPr>
            <a:r>
              <a:rPr lang="en-US" altLang="en-US" sz="2400" dirty="0"/>
              <a:t>Upon receipt of documentation, evaluate for </a:t>
            </a:r>
            <a:br>
              <a:rPr lang="en-US" altLang="en-US" sz="2400" dirty="0"/>
            </a:br>
            <a:r>
              <a:rPr lang="en-US" altLang="en-US" sz="2400" dirty="0"/>
              <a:t>re-determination.</a:t>
            </a:r>
          </a:p>
          <a:p>
            <a:pPr marL="571500" lvl="1">
              <a:buFont typeface="Calibri" panose="020F0502020204030204" pitchFamily="34" charset="0"/>
              <a:buChar char="‐"/>
              <a:defRPr/>
            </a:pPr>
            <a:r>
              <a:rPr lang="en-US" altLang="en-US" sz="2200" dirty="0"/>
              <a:t>Documentation is considered current only if the young adult was engaging in a qualifying activity within 30 days of re-determination. </a:t>
            </a:r>
            <a:br>
              <a:rPr lang="en-US" altLang="en-US" sz="2200" dirty="0"/>
            </a:br>
            <a:endParaRPr lang="en-US" altLang="en-US" sz="800" dirty="0"/>
          </a:p>
          <a:p>
            <a:pPr>
              <a:defRPr/>
            </a:pPr>
            <a:r>
              <a:rPr lang="en-US" altLang="en-US" sz="2400" dirty="0"/>
              <a:t>Documentation of participation in a qualifying activity must be received no later than 30 days after the six month re-determination period.</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43</a:t>
            </a:fld>
            <a:endParaRPr lang="es-ES" altLang="en-US"/>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F1741C-5885-4A39-B9FE-3EFF2A5472F8}"/>
              </a:ext>
            </a:extLst>
          </p:cNvPr>
          <p:cNvPicPr>
            <a:picLocks noChangeAspect="1"/>
          </p:cNvPicPr>
          <p:nvPr/>
        </p:nvPicPr>
        <p:blipFill>
          <a:blip r:embed="rId2"/>
          <a:stretch>
            <a:fillRect/>
          </a:stretch>
        </p:blipFill>
        <p:spPr>
          <a:xfrm>
            <a:off x="1043608" y="371107"/>
            <a:ext cx="7056784" cy="6115786"/>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44</a:t>
            </a:fld>
            <a:endParaRPr lang="es-E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B5D8D119-8820-4E09-9634-7FDED8B6FD89}"/>
              </a:ext>
            </a:extLst>
          </p:cNvPr>
          <p:cNvSpPr>
            <a:spLocks noGrp="1" noChangeArrowheads="1"/>
          </p:cNvSpPr>
          <p:nvPr>
            <p:ph type="title"/>
          </p:nvPr>
        </p:nvSpPr>
        <p:spPr>
          <a:xfrm>
            <a:off x="457200" y="188913"/>
            <a:ext cx="8229600" cy="1143000"/>
          </a:xfrm>
        </p:spPr>
        <p:txBody>
          <a:bodyPr/>
          <a:lstStyle/>
          <a:p>
            <a:r>
              <a:rPr lang="en-US" altLang="en-US" sz="4000">
                <a:solidFill>
                  <a:schemeClr val="bg1"/>
                </a:solidFill>
              </a:rPr>
              <a:t>Process for Termination When Qualifying Activity Is Not Received</a:t>
            </a:r>
          </a:p>
        </p:txBody>
      </p:sp>
      <p:sp>
        <p:nvSpPr>
          <p:cNvPr id="151555" name="Content Placeholder 2">
            <a:extLst>
              <a:ext uri="{FF2B5EF4-FFF2-40B4-BE49-F238E27FC236}">
                <a16:creationId xmlns:a16="http://schemas.microsoft.com/office/drawing/2014/main" id="{41419DD0-C43C-4A51-8685-6C2DF770BAC3}"/>
              </a:ext>
            </a:extLst>
          </p:cNvPr>
          <p:cNvSpPr>
            <a:spLocks noGrp="1" noChangeArrowheads="1"/>
          </p:cNvSpPr>
          <p:nvPr>
            <p:ph idx="1"/>
          </p:nvPr>
        </p:nvSpPr>
        <p:spPr>
          <a:xfrm>
            <a:off x="457200" y="1700213"/>
            <a:ext cx="5338763" cy="4752975"/>
          </a:xfrm>
        </p:spPr>
        <p:txBody>
          <a:bodyPr/>
          <a:lstStyle/>
          <a:p>
            <a:r>
              <a:rPr lang="en-US" altLang="en-US" sz="2400"/>
              <a:t>If documentation of the qualifying activity is not received:</a:t>
            </a:r>
            <a:br>
              <a:rPr lang="en-US" altLang="en-US" sz="2400"/>
            </a:br>
            <a:endParaRPr lang="en-US" altLang="en-US" sz="2400"/>
          </a:p>
          <a:p>
            <a:pPr marL="571500" lvl="1">
              <a:buFont typeface="Calibri" panose="020F0502020204030204" pitchFamily="34" charset="0"/>
              <a:buChar char="‐"/>
            </a:pPr>
            <a:r>
              <a:rPr lang="en-US" altLang="en-US" sz="2400"/>
              <a:t>Program eligibility status is ineligible.</a:t>
            </a:r>
            <a:br>
              <a:rPr lang="en-US" altLang="en-US" sz="2400"/>
            </a:br>
            <a:endParaRPr lang="en-US" altLang="en-US" sz="2400"/>
          </a:p>
          <a:p>
            <a:pPr marL="571500" lvl="1">
              <a:buFont typeface="Calibri" panose="020F0502020204030204" pitchFamily="34" charset="0"/>
              <a:buChar char="‐"/>
            </a:pPr>
            <a:r>
              <a:rPr lang="en-US" altLang="en-US" sz="2400"/>
              <a:t>Adoption subsidy payments are retained.</a:t>
            </a:r>
            <a:br>
              <a:rPr lang="en-US" altLang="en-US" sz="2400"/>
            </a:br>
            <a:endParaRPr lang="en-US" altLang="en-US" sz="2400"/>
          </a:p>
          <a:p>
            <a:pPr marL="571500" lvl="1">
              <a:buFont typeface="Calibri" panose="020F0502020204030204" pitchFamily="34" charset="0"/>
              <a:buChar char="‐"/>
            </a:pPr>
            <a:r>
              <a:rPr lang="en-US" altLang="en-US" sz="2400"/>
              <a:t>Written notification to Regional DCF staff is made to initiate the Chapter 120 denial process.</a:t>
            </a:r>
          </a:p>
          <a:p>
            <a:endParaRPr lang="en-US" altLang="en-US" sz="2400"/>
          </a:p>
        </p:txBody>
      </p:sp>
      <p:pic>
        <p:nvPicPr>
          <p:cNvPr id="151556" name="Picture 1">
            <a:extLst>
              <a:ext uri="{FF2B5EF4-FFF2-40B4-BE49-F238E27FC236}">
                <a16:creationId xmlns:a16="http://schemas.microsoft.com/office/drawing/2014/main" id="{FF6AC0B0-45CE-42BE-8C42-FE29EEBB46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39582" flipH="1">
            <a:off x="6400800" y="2800350"/>
            <a:ext cx="121602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ot;No&quot; Symbol 2">
            <a:extLst>
              <a:ext uri="{FF2B5EF4-FFF2-40B4-BE49-F238E27FC236}">
                <a16:creationId xmlns:a16="http://schemas.microsoft.com/office/drawing/2014/main" id="{BFDCBCE5-A460-4075-8A13-4450083A3462}"/>
              </a:ext>
            </a:extLst>
          </p:cNvPr>
          <p:cNvSpPr/>
          <p:nvPr/>
        </p:nvSpPr>
        <p:spPr>
          <a:xfrm>
            <a:off x="5651500" y="2205038"/>
            <a:ext cx="2952750" cy="2952750"/>
          </a:xfrm>
          <a:prstGeom prst="noSmoking">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45</a:t>
            </a:fld>
            <a:endParaRPr lang="es-ES" altLang="en-US"/>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20EA138E-D425-4784-8782-CBCA8098B59D}"/>
              </a:ext>
            </a:extLst>
          </p:cNvPr>
          <p:cNvSpPr>
            <a:spLocks noGrp="1" noChangeArrowheads="1"/>
          </p:cNvSpPr>
          <p:nvPr>
            <p:ph type="title"/>
          </p:nvPr>
        </p:nvSpPr>
        <p:spPr>
          <a:xfrm>
            <a:off x="34925" y="188913"/>
            <a:ext cx="9109075" cy="1152525"/>
          </a:xfrm>
        </p:spPr>
        <p:txBody>
          <a:bodyPr/>
          <a:lstStyle/>
          <a:p>
            <a:r>
              <a:rPr lang="en-US" altLang="en-US" sz="3900">
                <a:solidFill>
                  <a:schemeClr val="bg1"/>
                </a:solidFill>
              </a:rPr>
              <a:t>Process for Termination When Qualifying Activity Is Not Received, </a:t>
            </a:r>
            <a:r>
              <a:rPr lang="en-US" altLang="en-US" sz="3600">
                <a:solidFill>
                  <a:schemeClr val="bg1"/>
                </a:solidFill>
              </a:rPr>
              <a:t>cont.</a:t>
            </a:r>
          </a:p>
        </p:txBody>
      </p:sp>
      <p:sp>
        <p:nvSpPr>
          <p:cNvPr id="152579" name="Content Placeholder 2">
            <a:extLst>
              <a:ext uri="{FF2B5EF4-FFF2-40B4-BE49-F238E27FC236}">
                <a16:creationId xmlns:a16="http://schemas.microsoft.com/office/drawing/2014/main" id="{D7A1EAB5-16F5-4233-9860-622DE97A1846}"/>
              </a:ext>
            </a:extLst>
          </p:cNvPr>
          <p:cNvSpPr>
            <a:spLocks noGrp="1" noChangeArrowheads="1"/>
          </p:cNvSpPr>
          <p:nvPr>
            <p:ph idx="1"/>
          </p:nvPr>
        </p:nvSpPr>
        <p:spPr>
          <a:xfrm>
            <a:off x="457200" y="2205038"/>
            <a:ext cx="8229600" cy="3197225"/>
          </a:xfrm>
        </p:spPr>
        <p:txBody>
          <a:bodyPr/>
          <a:lstStyle/>
          <a:p>
            <a:r>
              <a:rPr lang="en-US" altLang="en-US" sz="2400"/>
              <a:t>If the Department prevails in the Chapter 120 denial process, the young adult’s program eligibility remains ineligible, Medicaid ends, and EAAA is terminated.</a:t>
            </a:r>
            <a:br>
              <a:rPr lang="en-US" altLang="en-US" sz="2400"/>
            </a:br>
            <a:endParaRPr lang="en-US" altLang="en-US" sz="2400"/>
          </a:p>
          <a:p>
            <a:r>
              <a:rPr lang="en-US" altLang="en-US" sz="2400"/>
              <a:t>If the Department does not prevail, a new EAAA is not needed, appeal is unchecked, and a new YAPE page is created to show the young adult is eligible, and service starts with backdate.</a:t>
            </a:r>
          </a:p>
          <a:p>
            <a:endParaRPr lang="en-US" altLang="en-US"/>
          </a:p>
        </p:txBody>
      </p:sp>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46</a:t>
            </a:fld>
            <a:endParaRPr lang="es-ES" altLang="en-US"/>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4">
            <a:extLst>
              <a:ext uri="{FF2B5EF4-FFF2-40B4-BE49-F238E27FC236}">
                <a16:creationId xmlns:a16="http://schemas.microsoft.com/office/drawing/2014/main" id="{F4B883C5-D561-4558-BD97-2E306F9F92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484313"/>
            <a:ext cx="3708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Title 1">
            <a:extLst>
              <a:ext uri="{FF2B5EF4-FFF2-40B4-BE49-F238E27FC236}">
                <a16:creationId xmlns:a16="http://schemas.microsoft.com/office/drawing/2014/main" id="{FAE81B82-1E12-4544-8C9D-503597C7D92F}"/>
              </a:ext>
            </a:extLst>
          </p:cNvPr>
          <p:cNvSpPr>
            <a:spLocks noGrp="1" noChangeArrowheads="1"/>
          </p:cNvSpPr>
          <p:nvPr>
            <p:ph type="title"/>
          </p:nvPr>
        </p:nvSpPr>
        <p:spPr>
          <a:xfrm>
            <a:off x="457200" y="188913"/>
            <a:ext cx="8229600" cy="1143000"/>
          </a:xfrm>
        </p:spPr>
        <p:txBody>
          <a:bodyPr/>
          <a:lstStyle/>
          <a:p>
            <a:r>
              <a:rPr lang="en-US" altLang="en-US"/>
              <a:t>Other Program Termination Reasons</a:t>
            </a:r>
          </a:p>
        </p:txBody>
      </p:sp>
      <p:sp>
        <p:nvSpPr>
          <p:cNvPr id="154628" name="Content Placeholder 2">
            <a:extLst>
              <a:ext uri="{FF2B5EF4-FFF2-40B4-BE49-F238E27FC236}">
                <a16:creationId xmlns:a16="http://schemas.microsoft.com/office/drawing/2014/main" id="{2AFE3F80-B9E1-446B-9E5B-427FBD0E6513}"/>
              </a:ext>
            </a:extLst>
          </p:cNvPr>
          <p:cNvSpPr>
            <a:spLocks noGrp="1" noChangeArrowheads="1"/>
          </p:cNvSpPr>
          <p:nvPr>
            <p:ph idx="1"/>
          </p:nvPr>
        </p:nvSpPr>
        <p:spPr>
          <a:xfrm>
            <a:off x="684213" y="1663700"/>
            <a:ext cx="4124325" cy="4681538"/>
          </a:xfrm>
        </p:spPr>
        <p:txBody>
          <a:bodyPr/>
          <a:lstStyle/>
          <a:p>
            <a:r>
              <a:rPr lang="en-US" altLang="en-US" sz="2400">
                <a:solidFill>
                  <a:srgbClr val="006666"/>
                </a:solidFill>
              </a:rPr>
              <a:t>Young adult turns 21.</a:t>
            </a:r>
            <a:br>
              <a:rPr lang="en-US" altLang="en-US" sz="2400">
                <a:solidFill>
                  <a:srgbClr val="006666"/>
                </a:solidFill>
              </a:rPr>
            </a:br>
            <a:endParaRPr lang="en-US" altLang="en-US" sz="2400">
              <a:solidFill>
                <a:srgbClr val="006666"/>
              </a:solidFill>
            </a:endParaRPr>
          </a:p>
          <a:p>
            <a:r>
              <a:rPr lang="en-US" altLang="en-US" sz="2400">
                <a:solidFill>
                  <a:srgbClr val="006666"/>
                </a:solidFill>
              </a:rPr>
              <a:t>Adoptive parent and young adult voluntarily opt out.</a:t>
            </a:r>
            <a:br>
              <a:rPr lang="en-US" altLang="en-US" sz="2400">
                <a:solidFill>
                  <a:srgbClr val="006666"/>
                </a:solidFill>
              </a:rPr>
            </a:br>
            <a:endParaRPr lang="en-US" altLang="en-US" sz="2400">
              <a:solidFill>
                <a:srgbClr val="006666"/>
              </a:solidFill>
            </a:endParaRPr>
          </a:p>
          <a:p>
            <a:r>
              <a:rPr lang="en-US" altLang="en-US" sz="2400">
                <a:solidFill>
                  <a:srgbClr val="006666"/>
                </a:solidFill>
              </a:rPr>
              <a:t>Adoptive parent or young adult is deceased.</a:t>
            </a:r>
            <a:br>
              <a:rPr lang="en-US" altLang="en-US" sz="2400">
                <a:solidFill>
                  <a:srgbClr val="006666"/>
                </a:solidFill>
              </a:rPr>
            </a:br>
            <a:endParaRPr lang="en-US" altLang="en-US" sz="2400">
              <a:solidFill>
                <a:srgbClr val="006666"/>
              </a:solidFill>
            </a:endParaRPr>
          </a:p>
          <a:p>
            <a:r>
              <a:rPr lang="en-US" altLang="en-US" sz="2400">
                <a:solidFill>
                  <a:srgbClr val="006666"/>
                </a:solidFill>
              </a:rPr>
              <a:t>Young adult is no longer receiving support from adoptive parent.</a:t>
            </a:r>
          </a:p>
        </p:txBody>
      </p:sp>
      <p:pic>
        <p:nvPicPr>
          <p:cNvPr id="154629" name="Picture 5" descr="Image result for scissors">
            <a:extLst>
              <a:ext uri="{FF2B5EF4-FFF2-40B4-BE49-F238E27FC236}">
                <a16:creationId xmlns:a16="http://schemas.microsoft.com/office/drawing/2014/main" id="{0FE3F853-CF34-4A5A-8ECF-7C09354AF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02618">
            <a:off x="5400676" y="2870200"/>
            <a:ext cx="37782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47</a:t>
            </a:fld>
            <a:endParaRPr lang="es-ES" alt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D94A85-CCEB-479E-B844-E95547D268B6}"/>
              </a:ext>
            </a:extLst>
          </p:cNvPr>
          <p:cNvPicPr>
            <a:picLocks noChangeAspect="1"/>
          </p:cNvPicPr>
          <p:nvPr/>
        </p:nvPicPr>
        <p:blipFill>
          <a:blip r:embed="rId2"/>
          <a:stretch>
            <a:fillRect/>
          </a:stretch>
        </p:blipFill>
        <p:spPr>
          <a:xfrm>
            <a:off x="1007604" y="346273"/>
            <a:ext cx="7128792" cy="6165454"/>
          </a:xfrm>
          <a:prstGeom prst="rect">
            <a:avLst/>
          </a:prstGeom>
        </p:spPr>
      </p:pic>
      <p:sp>
        <p:nvSpPr>
          <p:cNvPr id="2" name="Slide Number Placeholder 1"/>
          <p:cNvSpPr>
            <a:spLocks noGrp="1"/>
          </p:cNvSpPr>
          <p:nvPr>
            <p:ph type="sldNum" sz="quarter" idx="12"/>
          </p:nvPr>
        </p:nvSpPr>
        <p:spPr/>
        <p:txBody>
          <a:bodyPr/>
          <a:lstStyle/>
          <a:p>
            <a:pPr>
              <a:defRPr/>
            </a:pPr>
            <a:fld id="{4B2D3268-E5FB-4365-BA60-14106E4D41B6}" type="slidenum">
              <a:rPr lang="es-ES" altLang="en-US" smtClean="0"/>
              <a:pPr>
                <a:defRPr/>
              </a:pPr>
              <a:t>48</a:t>
            </a:fld>
            <a:endParaRPr lang="es-E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52827-7B23-4F74-AE7F-03835D77F768}"/>
              </a:ext>
            </a:extLst>
          </p:cNvPr>
          <p:cNvPicPr>
            <a:picLocks noChangeAspect="1"/>
          </p:cNvPicPr>
          <p:nvPr/>
        </p:nvPicPr>
        <p:blipFill>
          <a:blip r:embed="rId2"/>
          <a:stretch>
            <a:fillRect/>
          </a:stretch>
        </p:blipFill>
        <p:spPr>
          <a:xfrm>
            <a:off x="471730" y="1772816"/>
            <a:ext cx="8200539" cy="3312368"/>
          </a:xfrm>
          <a:prstGeom prst="rect">
            <a:avLst/>
          </a:prstGeom>
        </p:spPr>
      </p:pic>
      <p:sp>
        <p:nvSpPr>
          <p:cNvPr id="3" name="Slide Number Placeholder 2"/>
          <p:cNvSpPr>
            <a:spLocks noGrp="1"/>
          </p:cNvSpPr>
          <p:nvPr>
            <p:ph type="sldNum" sz="quarter" idx="12"/>
          </p:nvPr>
        </p:nvSpPr>
        <p:spPr/>
        <p:txBody>
          <a:bodyPr/>
          <a:lstStyle/>
          <a:p>
            <a:pPr>
              <a:defRPr/>
            </a:pPr>
            <a:fld id="{4B2D3268-E5FB-4365-BA60-14106E4D41B6}" type="slidenum">
              <a:rPr lang="es-ES" altLang="en-US" smtClean="0"/>
              <a:pPr>
                <a:defRPr/>
              </a:pPr>
              <a:t>49</a:t>
            </a:fld>
            <a:endParaRPr lang="es-E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F1547295-FDF0-4DE3-8164-5307F71B5883}"/>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Why This, Why Now?</a:t>
            </a:r>
            <a:br>
              <a:rPr lang="en-US" altLang="en-US">
                <a:solidFill>
                  <a:schemeClr val="bg1"/>
                </a:solidFill>
              </a:rPr>
            </a:br>
            <a:r>
              <a:rPr lang="en-US" altLang="en-US">
                <a:solidFill>
                  <a:schemeClr val="bg1"/>
                </a:solidFill>
              </a:rPr>
              <a:t>Path Forward</a:t>
            </a:r>
          </a:p>
        </p:txBody>
      </p:sp>
      <p:sp>
        <p:nvSpPr>
          <p:cNvPr id="5" name="Content Placeholder 2">
            <a:extLst>
              <a:ext uri="{FF2B5EF4-FFF2-40B4-BE49-F238E27FC236}">
                <a16:creationId xmlns:a16="http://schemas.microsoft.com/office/drawing/2014/main" id="{A8D112AF-CE50-4B71-AF6A-A535E8BBECA1}"/>
              </a:ext>
            </a:extLst>
          </p:cNvPr>
          <p:cNvSpPr>
            <a:spLocks noGrp="1"/>
          </p:cNvSpPr>
          <p:nvPr>
            <p:ph idx="1"/>
          </p:nvPr>
        </p:nvSpPr>
        <p:spPr>
          <a:xfrm>
            <a:off x="457200" y="1773238"/>
            <a:ext cx="8229600" cy="4392612"/>
          </a:xfrm>
        </p:spPr>
        <p:txBody>
          <a:bodyPr/>
          <a:lstStyle/>
          <a:p>
            <a:pPr>
              <a:defRPr/>
            </a:pPr>
            <a:r>
              <a:rPr lang="en-US" sz="2400" dirty="0">
                <a:solidFill>
                  <a:srgbClr val="006666"/>
                </a:solidFill>
              </a:rPr>
              <a:t>Path Forward is the statewide initiative to prepare for the post-waiver environment.</a:t>
            </a:r>
          </a:p>
          <a:p>
            <a:pPr>
              <a:defRPr/>
            </a:pPr>
            <a:r>
              <a:rPr lang="en-US" sz="2400" dirty="0">
                <a:solidFill>
                  <a:srgbClr val="006666"/>
                </a:solidFill>
              </a:rPr>
              <a:t>The Department has identified initiatives that can be used to draw down additional federal funds to support the state’s Child Welfare System:</a:t>
            </a:r>
          </a:p>
          <a:p>
            <a:pPr lvl="1">
              <a:buFont typeface="Calibri" panose="020F0502020204030204" pitchFamily="34" charset="0"/>
              <a:buChar char="‐"/>
              <a:defRPr/>
            </a:pPr>
            <a:r>
              <a:rPr lang="en-US" sz="2400" dirty="0">
                <a:solidFill>
                  <a:srgbClr val="006666"/>
                </a:solidFill>
              </a:rPr>
              <a:t>Title IV-E Extended Foster Care (EFC) </a:t>
            </a:r>
          </a:p>
          <a:p>
            <a:pPr lvl="1">
              <a:buFont typeface="Calibri" panose="020F0502020204030204" pitchFamily="34" charset="0"/>
              <a:buChar char="‐"/>
              <a:defRPr/>
            </a:pPr>
            <a:r>
              <a:rPr lang="en-US" sz="2400" dirty="0">
                <a:solidFill>
                  <a:srgbClr val="006666"/>
                </a:solidFill>
              </a:rPr>
              <a:t>Extension of Maintenance Adoption Subsidy (EMAS)</a:t>
            </a:r>
          </a:p>
          <a:p>
            <a:pPr lvl="1">
              <a:buFont typeface="Calibri" panose="020F0502020204030204" pitchFamily="34" charset="0"/>
              <a:buChar char="‐"/>
              <a:defRPr/>
            </a:pPr>
            <a:r>
              <a:rPr lang="en-US" sz="2400" dirty="0">
                <a:solidFill>
                  <a:srgbClr val="006666"/>
                </a:solidFill>
              </a:rPr>
              <a:t>Guardianship Assistance Program (GAP)</a:t>
            </a:r>
          </a:p>
          <a:p>
            <a:pPr lvl="1">
              <a:buFont typeface="Calibri" panose="020F0502020204030204" pitchFamily="34" charset="0"/>
              <a:buChar char="‐"/>
              <a:defRPr/>
            </a:pPr>
            <a:r>
              <a:rPr lang="en-US" sz="2400" dirty="0">
                <a:solidFill>
                  <a:srgbClr val="006666"/>
                </a:solidFill>
              </a:rPr>
              <a:t>Candidacy</a:t>
            </a:r>
          </a:p>
          <a:p>
            <a:pPr lvl="1">
              <a:buFont typeface="Calibri" panose="020F0502020204030204" pitchFamily="34" charset="0"/>
              <a:buChar char="‐"/>
              <a:defRPr/>
            </a:pPr>
            <a:r>
              <a:rPr lang="en-US" altLang="en-US" sz="2400" dirty="0">
                <a:solidFill>
                  <a:srgbClr val="006666"/>
                </a:solidFill>
              </a:rPr>
              <a:t>Eligibility clean-up</a:t>
            </a:r>
          </a:p>
          <a:p>
            <a:pPr lvl="1">
              <a:defRPr/>
            </a:pPr>
            <a:endParaRPr lang="en-US" sz="2400" dirty="0"/>
          </a:p>
          <a:p>
            <a:pPr lvl="1">
              <a:defRPr/>
            </a:pPr>
            <a:endParaRPr lang="en-US" altLang="en-US" sz="2000" dirty="0">
              <a:solidFill>
                <a:srgbClr val="FF0000"/>
              </a:solidFill>
              <a:ea typeface="+mj-ea"/>
              <a:cs typeface="+mj-cs"/>
            </a:endParaRPr>
          </a:p>
          <a:p>
            <a:pPr marL="0" indent="0">
              <a:buFontTx/>
              <a:buNone/>
              <a:defRPr/>
            </a:pPr>
            <a:endParaRPr lang="en-US" altLang="en-US" sz="2400" dirty="0"/>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5</a:t>
            </a:fld>
            <a:endParaRPr lang="es-ES" altLang="en-US"/>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DB9CB8F4-7672-4097-8C40-E49826C4C1CD}"/>
              </a:ext>
            </a:extLst>
          </p:cNvPr>
          <p:cNvSpPr>
            <a:spLocks noGrp="1" noChangeArrowheads="1"/>
          </p:cNvSpPr>
          <p:nvPr>
            <p:ph type="title"/>
          </p:nvPr>
        </p:nvSpPr>
        <p:spPr>
          <a:xfrm>
            <a:off x="457200" y="188913"/>
            <a:ext cx="8229600" cy="1143000"/>
          </a:xfrm>
        </p:spPr>
        <p:txBody>
          <a:bodyPr/>
          <a:lstStyle/>
          <a:p>
            <a:r>
              <a:rPr lang="en-US" altLang="en-US"/>
              <a:t>Readmission</a:t>
            </a:r>
            <a:endParaRPr lang="en-US" altLang="en-US" sz="3600"/>
          </a:p>
        </p:txBody>
      </p:sp>
      <p:sp>
        <p:nvSpPr>
          <p:cNvPr id="156675" name="Content Placeholder 2">
            <a:extLst>
              <a:ext uri="{FF2B5EF4-FFF2-40B4-BE49-F238E27FC236}">
                <a16:creationId xmlns:a16="http://schemas.microsoft.com/office/drawing/2014/main" id="{F7E6EEB3-432F-41FE-B488-B9B5F480ED25}"/>
              </a:ext>
            </a:extLst>
          </p:cNvPr>
          <p:cNvSpPr>
            <a:spLocks noGrp="1" noChangeArrowheads="1"/>
          </p:cNvSpPr>
          <p:nvPr>
            <p:ph idx="1"/>
          </p:nvPr>
        </p:nvSpPr>
        <p:spPr>
          <a:xfrm>
            <a:off x="457200" y="1989138"/>
            <a:ext cx="8229600" cy="3095625"/>
          </a:xfrm>
        </p:spPr>
        <p:txBody>
          <a:bodyPr/>
          <a:lstStyle/>
          <a:p>
            <a:r>
              <a:rPr lang="en-US" altLang="en-US" sz="2400">
                <a:solidFill>
                  <a:srgbClr val="006666"/>
                </a:solidFill>
              </a:rPr>
              <a:t>Adoptive parent(s) and the young adult can re-enter EMAS until the young adult reaches 21 if they provide documentation to support that the young adult meets one of the qualifying activities.</a:t>
            </a:r>
          </a:p>
          <a:p>
            <a:endParaRPr lang="en-US" altLang="en-US" sz="2400">
              <a:solidFill>
                <a:srgbClr val="006666"/>
              </a:solidFill>
            </a:endParaRPr>
          </a:p>
          <a:p>
            <a:r>
              <a:rPr lang="en-US" altLang="en-US" sz="2400">
                <a:solidFill>
                  <a:srgbClr val="006666"/>
                </a:solidFill>
              </a:rPr>
              <a:t>A new, completed EAAA is required at the time of readmission.</a:t>
            </a:r>
          </a:p>
        </p:txBody>
      </p:sp>
      <p:sp>
        <p:nvSpPr>
          <p:cNvPr id="2" name="Slide Number Placeholder 1"/>
          <p:cNvSpPr>
            <a:spLocks noGrp="1"/>
          </p:cNvSpPr>
          <p:nvPr>
            <p:ph type="sldNum" sz="quarter" idx="12"/>
          </p:nvPr>
        </p:nvSpPr>
        <p:spPr/>
        <p:txBody>
          <a:bodyPr/>
          <a:lstStyle/>
          <a:p>
            <a:pPr>
              <a:defRPr/>
            </a:pPr>
            <a:fld id="{35B98167-8B5F-42CC-8396-1076F52BD420}" type="slidenum">
              <a:rPr lang="es-ES" altLang="en-US" smtClean="0"/>
              <a:pPr>
                <a:defRPr/>
              </a:pPr>
              <a:t>50</a:t>
            </a:fld>
            <a:endParaRPr lang="es-ES" altLang="en-US"/>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8A96DA2E-ECCE-4A67-93A9-644006593377}"/>
              </a:ext>
            </a:extLst>
          </p:cNvPr>
          <p:cNvSpPr>
            <a:spLocks noGrp="1" noChangeArrowheads="1"/>
          </p:cNvSpPr>
          <p:nvPr>
            <p:ph type="title"/>
          </p:nvPr>
        </p:nvSpPr>
        <p:spPr>
          <a:xfrm>
            <a:off x="457200" y="620713"/>
            <a:ext cx="8229600" cy="796925"/>
          </a:xfrm>
        </p:spPr>
        <p:txBody>
          <a:bodyPr/>
          <a:lstStyle/>
          <a:p>
            <a:r>
              <a:rPr lang="en-US" altLang="en-US"/>
              <a:t>Negotiating the Subsidy</a:t>
            </a:r>
            <a:br>
              <a:rPr lang="en-US" altLang="en-US"/>
            </a:br>
            <a:endParaRPr lang="en-US" altLang="en-US"/>
          </a:p>
        </p:txBody>
      </p:sp>
      <p:sp>
        <p:nvSpPr>
          <p:cNvPr id="157699" name="Content Placeholder 2">
            <a:extLst>
              <a:ext uri="{FF2B5EF4-FFF2-40B4-BE49-F238E27FC236}">
                <a16:creationId xmlns:a16="http://schemas.microsoft.com/office/drawing/2014/main" id="{C7FDB30F-B920-46ED-9A6F-4979C65DE302}"/>
              </a:ext>
            </a:extLst>
          </p:cNvPr>
          <p:cNvSpPr>
            <a:spLocks noGrp="1" noChangeArrowheads="1"/>
          </p:cNvSpPr>
          <p:nvPr>
            <p:ph idx="1"/>
          </p:nvPr>
        </p:nvSpPr>
        <p:spPr>
          <a:xfrm>
            <a:off x="457200" y="2133600"/>
            <a:ext cx="8229600" cy="887413"/>
          </a:xfrm>
        </p:spPr>
        <p:txBody>
          <a:bodyPr/>
          <a:lstStyle/>
          <a:p>
            <a:r>
              <a:rPr lang="en-US" altLang="en-US" sz="2400">
                <a:solidFill>
                  <a:srgbClr val="006666"/>
                </a:solidFill>
              </a:rPr>
              <a:t>Negotiation and the process to request enhanced subsidy remain the same.</a:t>
            </a:r>
          </a:p>
          <a:p>
            <a:endParaRPr lang="en-US" altLang="en-US" sz="2400">
              <a:solidFill>
                <a:srgbClr val="006666"/>
              </a:solidFill>
            </a:endParaRPr>
          </a:p>
        </p:txBody>
      </p:sp>
      <p:pic>
        <p:nvPicPr>
          <p:cNvPr id="2" name="Picture 1">
            <a:extLst>
              <a:ext uri="{FF2B5EF4-FFF2-40B4-BE49-F238E27FC236}">
                <a16:creationId xmlns:a16="http://schemas.microsoft.com/office/drawing/2014/main" id="{25E35A6B-D04A-43E7-98B7-70241C8F1DF3}"/>
              </a:ext>
            </a:extLst>
          </p:cNvPr>
          <p:cNvPicPr>
            <a:picLocks noChangeAspect="1"/>
          </p:cNvPicPr>
          <p:nvPr/>
        </p:nvPicPr>
        <p:blipFill>
          <a:blip r:embed="rId3"/>
          <a:stretch>
            <a:fillRect/>
          </a:stretch>
        </p:blipFill>
        <p:spPr>
          <a:xfrm>
            <a:off x="2478596" y="3284984"/>
            <a:ext cx="4186808" cy="2791205"/>
          </a:xfrm>
          <a:prstGeom prst="rect">
            <a:avLst/>
          </a:prstGeom>
          <a:effectLst>
            <a:softEdge rad="63500"/>
          </a:effectLst>
        </p:spPr>
      </p:pic>
      <p:pic>
        <p:nvPicPr>
          <p:cNvPr id="157701" name="Picture 5">
            <a:extLst>
              <a:ext uri="{FF2B5EF4-FFF2-40B4-BE49-F238E27FC236}">
                <a16:creationId xmlns:a16="http://schemas.microsoft.com/office/drawing/2014/main" id="{F66415A3-B536-4AC4-AEFF-A3D10596B8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4913" y="3284538"/>
            <a:ext cx="41910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5B98167-8B5F-42CC-8396-1076F52BD420}" type="slidenum">
              <a:rPr lang="es-ES" altLang="en-US" smtClean="0"/>
              <a:pPr>
                <a:defRPr/>
              </a:pPr>
              <a:t>51</a:t>
            </a:fld>
            <a:endParaRPr lang="es-ES" altLang="en-US"/>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9746" name="Rectangle 150">
            <a:extLst>
              <a:ext uri="{FF2B5EF4-FFF2-40B4-BE49-F238E27FC236}">
                <a16:creationId xmlns:a16="http://schemas.microsoft.com/office/drawing/2014/main" id="{0826DAA5-4E90-43C0-AAF0-9F6589A09DF2}"/>
              </a:ext>
            </a:extLst>
          </p:cNvPr>
          <p:cNvSpPr>
            <a:spLocks noGrp="1" noChangeArrowheads="1"/>
          </p:cNvSpPr>
          <p:nvPr>
            <p:ph type="ctrTitle"/>
          </p:nvPr>
        </p:nvSpPr>
        <p:spPr>
          <a:xfrm>
            <a:off x="323850" y="4437063"/>
            <a:ext cx="8569325" cy="1368425"/>
          </a:xfrm>
        </p:spPr>
        <p:txBody>
          <a:bodyPr anchor="ctr"/>
          <a:lstStyle/>
          <a:p>
            <a:pPr algn="l" eaLnBrk="1" hangingPunct="1"/>
            <a:r>
              <a:rPr lang="es-UY" altLang="en-US" sz="4400" b="1">
                <a:solidFill>
                  <a:srgbClr val="006666"/>
                </a:solidFill>
              </a:rPr>
              <a:t>Implementation Considerations</a:t>
            </a:r>
            <a:endParaRPr lang="es-ES" altLang="en-US" sz="4400" b="1">
              <a:solidFill>
                <a:srgbClr val="006666"/>
              </a:solidFill>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2817210A-D743-4412-8C04-6A5CB08E052C}"/>
              </a:ext>
            </a:extLst>
          </p:cNvPr>
          <p:cNvSpPr>
            <a:spLocks noGrp="1" noChangeArrowheads="1"/>
          </p:cNvSpPr>
          <p:nvPr>
            <p:ph type="title"/>
          </p:nvPr>
        </p:nvSpPr>
        <p:spPr>
          <a:xfrm>
            <a:off x="457200" y="188913"/>
            <a:ext cx="8229600" cy="1143000"/>
          </a:xfrm>
        </p:spPr>
        <p:txBody>
          <a:bodyPr/>
          <a:lstStyle/>
          <a:p>
            <a:r>
              <a:rPr lang="en-US" altLang="en-US">
                <a:solidFill>
                  <a:schemeClr val="bg1"/>
                </a:solidFill>
              </a:rPr>
              <a:t>Implementation for </a:t>
            </a:r>
            <a:br>
              <a:rPr lang="en-US" altLang="en-US">
                <a:solidFill>
                  <a:schemeClr val="bg1"/>
                </a:solidFill>
              </a:rPr>
            </a:br>
            <a:r>
              <a:rPr lang="en-US" altLang="en-US">
                <a:solidFill>
                  <a:schemeClr val="bg1"/>
                </a:solidFill>
              </a:rPr>
              <a:t>Existing Population</a:t>
            </a:r>
          </a:p>
        </p:txBody>
      </p:sp>
      <p:sp>
        <p:nvSpPr>
          <p:cNvPr id="114691" name="Content Placeholder 2">
            <a:extLst>
              <a:ext uri="{FF2B5EF4-FFF2-40B4-BE49-F238E27FC236}">
                <a16:creationId xmlns:a16="http://schemas.microsoft.com/office/drawing/2014/main" id="{300AFB32-603E-4CBF-94FD-31D1723D766E}"/>
              </a:ext>
            </a:extLst>
          </p:cNvPr>
          <p:cNvSpPr>
            <a:spLocks noGrp="1"/>
          </p:cNvSpPr>
          <p:nvPr>
            <p:ph idx="1"/>
          </p:nvPr>
        </p:nvSpPr>
        <p:spPr>
          <a:xfrm>
            <a:off x="4356100" y="1808163"/>
            <a:ext cx="4330700" cy="3960812"/>
          </a:xfrm>
        </p:spPr>
        <p:txBody>
          <a:bodyPr/>
          <a:lstStyle/>
          <a:p>
            <a:pPr>
              <a:defRPr/>
            </a:pPr>
            <a:r>
              <a:rPr lang="en-US" altLang="en-US" sz="2400" dirty="0"/>
              <a:t>If an adoptive parent entered into an AAA when the youth was 16 or 17 and he/she has not yet reached the age of 21, the family is eligible for an EMAS.  </a:t>
            </a:r>
          </a:p>
          <a:p>
            <a:pPr marL="0" indent="0">
              <a:buFontTx/>
              <a:buNone/>
              <a:defRPr/>
            </a:pPr>
            <a:endParaRPr lang="en-US" altLang="en-US" sz="2400" dirty="0"/>
          </a:p>
          <a:p>
            <a:pPr>
              <a:defRPr/>
            </a:pPr>
            <a:r>
              <a:rPr lang="en-US" altLang="en-US" sz="2400" dirty="0"/>
              <a:t>Families will be contacted to be made aware of this new policy.</a:t>
            </a:r>
          </a:p>
        </p:txBody>
      </p:sp>
      <p:pic>
        <p:nvPicPr>
          <p:cNvPr id="136198" name="Picture 6" descr="Image result for family with college student">
            <a:extLst>
              <a:ext uri="{FF2B5EF4-FFF2-40B4-BE49-F238E27FC236}">
                <a16:creationId xmlns:a16="http://schemas.microsoft.com/office/drawing/2014/main" id="{34D88299-CFCC-4E99-A547-448782263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64904"/>
            <a:ext cx="3681609" cy="24482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0773" name="Picture 5">
            <a:extLst>
              <a:ext uri="{FF2B5EF4-FFF2-40B4-BE49-F238E27FC236}">
                <a16:creationId xmlns:a16="http://schemas.microsoft.com/office/drawing/2014/main" id="{B0A58423-8820-4A2A-9040-FF1ACE0660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62225"/>
            <a:ext cx="3716338"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FFDF46-F5E3-40D9-B7F9-3FE8104FBAAC}" type="slidenum">
              <a:rPr lang="es-ES" altLang="en-US" smtClean="0"/>
              <a:pPr>
                <a:defRPr/>
              </a:pPr>
              <a:t>53</a:t>
            </a:fld>
            <a:endParaRPr lang="es-ES" altLang="en-US"/>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CE89BA8A-E41E-40E1-839F-554F03FD79C8}"/>
              </a:ext>
            </a:extLst>
          </p:cNvPr>
          <p:cNvSpPr>
            <a:spLocks noGrp="1" noChangeArrowheads="1"/>
          </p:cNvSpPr>
          <p:nvPr>
            <p:ph type="title"/>
          </p:nvPr>
        </p:nvSpPr>
        <p:spPr>
          <a:xfrm>
            <a:off x="457200" y="188913"/>
            <a:ext cx="8229600" cy="1143000"/>
          </a:xfrm>
        </p:spPr>
        <p:txBody>
          <a:bodyPr/>
          <a:lstStyle/>
          <a:p>
            <a:r>
              <a:rPr lang="en-US" altLang="en-US"/>
              <a:t>Resources</a:t>
            </a:r>
          </a:p>
        </p:txBody>
      </p:sp>
      <p:sp>
        <p:nvSpPr>
          <p:cNvPr id="104451" name="Content Placeholder 2">
            <a:extLst>
              <a:ext uri="{FF2B5EF4-FFF2-40B4-BE49-F238E27FC236}">
                <a16:creationId xmlns:a16="http://schemas.microsoft.com/office/drawing/2014/main" id="{8BEC7EC3-B623-40DB-AEAF-67659C76A8E9}"/>
              </a:ext>
            </a:extLst>
          </p:cNvPr>
          <p:cNvSpPr>
            <a:spLocks noGrp="1" noChangeArrowheads="1"/>
          </p:cNvSpPr>
          <p:nvPr>
            <p:ph idx="1"/>
          </p:nvPr>
        </p:nvSpPr>
        <p:spPr>
          <a:xfrm>
            <a:off x="457200" y="1916113"/>
            <a:ext cx="8229600" cy="4205287"/>
          </a:xfrm>
        </p:spPr>
        <p:txBody>
          <a:bodyPr/>
          <a:lstStyle/>
          <a:p>
            <a:pPr>
              <a:spcBef>
                <a:spcPts val="0"/>
              </a:spcBef>
              <a:defRPr/>
            </a:pPr>
            <a:r>
              <a:rPr lang="en-US" altLang="en-US" sz="2800" b="1" dirty="0"/>
              <a:t>EFC/EMAS Project Site:</a:t>
            </a:r>
          </a:p>
          <a:p>
            <a:pPr marL="457200" lvl="1" indent="0">
              <a:spcBef>
                <a:spcPts val="0"/>
              </a:spcBef>
              <a:buFontTx/>
              <a:buNone/>
              <a:defRPr/>
            </a:pPr>
            <a:r>
              <a:rPr lang="en-US" u="sng" dirty="0">
                <a:hlinkClick r:id="rId3"/>
              </a:rPr>
              <a:t>http://www.centerforchildwelfare.org/il_efc.shtml</a:t>
            </a:r>
            <a:endParaRPr lang="en-US" u="sng" dirty="0"/>
          </a:p>
          <a:p>
            <a:pPr marL="457200" lvl="1" indent="0">
              <a:spcBef>
                <a:spcPts val="0"/>
              </a:spcBef>
              <a:buFontTx/>
              <a:buNone/>
              <a:defRPr/>
            </a:pPr>
            <a:endParaRPr lang="en-US" altLang="en-US" dirty="0"/>
          </a:p>
          <a:p>
            <a:pPr>
              <a:spcBef>
                <a:spcPts val="0"/>
              </a:spcBef>
              <a:defRPr/>
            </a:pPr>
            <a:r>
              <a:rPr lang="en-US" altLang="en-US" sz="2800" b="1" dirty="0"/>
              <a:t>FSFN How Do I Guides and User Guides:</a:t>
            </a:r>
          </a:p>
          <a:p>
            <a:pPr marL="457200" lvl="1" indent="0">
              <a:spcBef>
                <a:spcPts val="0"/>
              </a:spcBef>
              <a:buFontTx/>
              <a:buNone/>
              <a:defRPr/>
            </a:pPr>
            <a:r>
              <a:rPr lang="en-US" altLang="en-US" dirty="0">
                <a:hlinkClick r:id="rId4"/>
              </a:rPr>
              <a:t>http://centerforchildwelfare.fmhi.usf.edu/FSFNAll.shtml#HowdoI</a:t>
            </a:r>
            <a:r>
              <a:rPr lang="en-US" altLang="en-US" dirty="0"/>
              <a:t> </a:t>
            </a:r>
          </a:p>
          <a:p>
            <a:pPr marL="457200" lvl="1" indent="0">
              <a:spcBef>
                <a:spcPts val="0"/>
              </a:spcBef>
              <a:buFontTx/>
              <a:buNone/>
              <a:defRPr/>
            </a:pPr>
            <a:endParaRPr lang="en-US" altLang="en-US" dirty="0"/>
          </a:p>
          <a:p>
            <a:pPr marL="514350" indent="-457200">
              <a:spcBef>
                <a:spcPts val="0"/>
              </a:spcBef>
              <a:defRPr/>
            </a:pPr>
            <a:r>
              <a:rPr lang="en-US" altLang="en-US" sz="2800" b="1" dirty="0"/>
              <a:t>Questions:  </a:t>
            </a:r>
            <a:br>
              <a:rPr lang="en-US" altLang="en-US" sz="2800" b="1" dirty="0"/>
            </a:br>
            <a:r>
              <a:rPr lang="en-US" altLang="en-US" sz="2800" dirty="0">
                <a:hlinkClick r:id="rId5"/>
              </a:rPr>
              <a:t>Valerie.Proctor@myflfamilies.com</a:t>
            </a:r>
            <a:r>
              <a:rPr lang="en-US" altLang="en-US" sz="2800" dirty="0"/>
              <a:t>   </a:t>
            </a:r>
          </a:p>
        </p:txBody>
      </p:sp>
      <p:sp>
        <p:nvSpPr>
          <p:cNvPr id="2" name="Slide Number Placeholder 1"/>
          <p:cNvSpPr>
            <a:spLocks noGrp="1"/>
          </p:cNvSpPr>
          <p:nvPr>
            <p:ph type="sldNum" sz="quarter" idx="12"/>
          </p:nvPr>
        </p:nvSpPr>
        <p:spPr>
          <a:xfrm>
            <a:off x="6553200" y="6525344"/>
            <a:ext cx="2133600" cy="476250"/>
          </a:xfrm>
        </p:spPr>
        <p:txBody>
          <a:bodyPr/>
          <a:lstStyle/>
          <a:p>
            <a:pPr>
              <a:defRPr/>
            </a:pPr>
            <a:fld id="{DBA9758F-D6F2-4270-870E-9645E9662F8D}" type="slidenum">
              <a:rPr lang="es-ES" altLang="en-US" smtClean="0">
                <a:solidFill>
                  <a:schemeClr val="bg1"/>
                </a:solidFill>
              </a:rPr>
              <a:pPr>
                <a:defRPr/>
              </a:pPr>
              <a:t>54</a:t>
            </a:fld>
            <a:endParaRPr lang="es-ES" altLang="en-US" dirty="0">
              <a:solidFill>
                <a:schemeClr val="bg1"/>
              </a:solidFill>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58EFFDC1-6E75-485A-8EFA-42C79D4CC544}"/>
              </a:ext>
            </a:extLst>
          </p:cNvPr>
          <p:cNvSpPr>
            <a:spLocks noGrp="1" noChangeArrowheads="1"/>
          </p:cNvSpPr>
          <p:nvPr>
            <p:ph type="title" idx="4294967295"/>
          </p:nvPr>
        </p:nvSpPr>
        <p:spPr>
          <a:xfrm>
            <a:off x="457200" y="274638"/>
            <a:ext cx="8229600" cy="1143000"/>
          </a:xfrm>
        </p:spPr>
        <p:txBody>
          <a:bodyPr/>
          <a:lstStyle/>
          <a:p>
            <a:r>
              <a:rPr lang="en-US" altLang="en-US" dirty="0"/>
              <a:t>FSFN Training Sandbox</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79A3B0-9CE6-44F3-809E-7F93666E5294}" type="slidenum">
              <a:rPr kumimoji="0" lang="es-E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s-E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50">
            <a:extLst>
              <a:ext uri="{FF2B5EF4-FFF2-40B4-BE49-F238E27FC236}">
                <a16:creationId xmlns:a16="http://schemas.microsoft.com/office/drawing/2014/main" id="{6F3CEF6C-D011-4BCB-9AF6-6557ADE6FB95}"/>
              </a:ext>
            </a:extLst>
          </p:cNvPr>
          <p:cNvSpPr txBox="1">
            <a:spLocks noChangeArrowheads="1"/>
          </p:cNvSpPr>
          <p:nvPr/>
        </p:nvSpPr>
        <p:spPr>
          <a:xfrm>
            <a:off x="395536" y="3068960"/>
            <a:ext cx="8207375" cy="1368425"/>
          </a:xfrm>
          <a:prstGeom prst="rect">
            <a:avLst/>
          </a:prstGeom>
        </p:spPr>
        <p:txBody>
          <a:bodyPr anchor="ct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altLang="en-US" sz="7200" b="1" i="0" u="none" strike="noStrike" kern="1200" cap="none" spc="0" normalizeH="0" baseline="0" noProof="0" dirty="0">
                <a:ln>
                  <a:noFill/>
                </a:ln>
                <a:solidFill>
                  <a:srgbClr val="006666"/>
                </a:solidFill>
                <a:effectLst/>
                <a:uLnTx/>
                <a:uFillTx/>
                <a:latin typeface="Arial"/>
                <a:ea typeface="+mj-ea"/>
                <a:cs typeface="Arial"/>
              </a:rPr>
              <a:t>fsfn.dcf.state.fl.us</a:t>
            </a:r>
            <a:endParaRPr kumimoji="0" lang="es-ES" altLang="en-US" sz="7200" b="1" i="0" u="none" strike="noStrike" kern="1200" cap="none" spc="0" normalizeH="0" baseline="0" noProof="0" dirty="0">
              <a:ln>
                <a:noFill/>
              </a:ln>
              <a:solidFill>
                <a:srgbClr val="006666"/>
              </a:solidFill>
              <a:effectLst/>
              <a:uLnTx/>
              <a:uFillTx/>
              <a:latin typeface="Arial"/>
              <a:ea typeface="+mj-ea"/>
              <a:cs typeface="Arial"/>
            </a:endParaRPr>
          </a:p>
        </p:txBody>
      </p:sp>
    </p:spTree>
    <p:custDataLst>
      <p:tags r:id="rId1"/>
    </p:custDataLst>
    <p:extLst>
      <p:ext uri="{BB962C8B-B14F-4D97-AF65-F5344CB8AC3E}">
        <p14:creationId xmlns:p14="http://schemas.microsoft.com/office/powerpoint/2010/main" val="71805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7005C1F8-C746-4BE2-A4DE-C8915AA96E58}"/>
              </a:ext>
            </a:extLst>
          </p:cNvPr>
          <p:cNvSpPr>
            <a:spLocks noGrp="1" noChangeArrowheads="1"/>
          </p:cNvSpPr>
          <p:nvPr>
            <p:ph type="title"/>
          </p:nvPr>
        </p:nvSpPr>
        <p:spPr>
          <a:xfrm>
            <a:off x="457200" y="188913"/>
            <a:ext cx="8229600" cy="1143000"/>
          </a:xfrm>
        </p:spPr>
        <p:txBody>
          <a:bodyPr/>
          <a:lstStyle/>
          <a:p>
            <a:r>
              <a:rPr lang="en-US" altLang="en-US">
                <a:solidFill>
                  <a:schemeClr val="bg1"/>
                </a:solidFill>
              </a:rPr>
              <a:t>Current Maintenance Adoption Subsidy (MAS) Program</a:t>
            </a:r>
          </a:p>
        </p:txBody>
      </p:sp>
      <p:sp>
        <p:nvSpPr>
          <p:cNvPr id="94211" name="Content Placeholder 2">
            <a:extLst>
              <a:ext uri="{FF2B5EF4-FFF2-40B4-BE49-F238E27FC236}">
                <a16:creationId xmlns:a16="http://schemas.microsoft.com/office/drawing/2014/main" id="{267B082C-B537-40C2-8A1A-63844A222B17}"/>
              </a:ext>
            </a:extLst>
          </p:cNvPr>
          <p:cNvSpPr>
            <a:spLocks noGrp="1" noChangeArrowheads="1"/>
          </p:cNvSpPr>
          <p:nvPr>
            <p:ph idx="1"/>
          </p:nvPr>
        </p:nvSpPr>
        <p:spPr>
          <a:xfrm>
            <a:off x="457200" y="1844675"/>
            <a:ext cx="8229600" cy="4392613"/>
          </a:xfrm>
        </p:spPr>
        <p:txBody>
          <a:bodyPr/>
          <a:lstStyle/>
          <a:p>
            <a:r>
              <a:rPr lang="en-US" altLang="en-US" sz="2400">
                <a:solidFill>
                  <a:srgbClr val="006666"/>
                </a:solidFill>
              </a:rPr>
              <a:t>Adoptive parents who enter into an Adoption Assistance Agreement (AAA) when adopting a child who meets the definition of special needs are eligible to receive maintenance adoption payments and Medicaid.</a:t>
            </a:r>
          </a:p>
          <a:p>
            <a:pPr lvl="1">
              <a:buFont typeface="Arial" panose="020B0604020202020204" pitchFamily="34" charset="0"/>
              <a:buChar char="•"/>
            </a:pPr>
            <a:endParaRPr lang="en-US" altLang="en-US" sz="2400">
              <a:solidFill>
                <a:srgbClr val="006666"/>
              </a:solidFill>
            </a:endParaRPr>
          </a:p>
          <a:p>
            <a:r>
              <a:rPr lang="en-US" altLang="en-US" sz="2400">
                <a:solidFill>
                  <a:srgbClr val="006666"/>
                </a:solidFill>
              </a:rPr>
              <a:t>Maintenance Adoption Subsidy and Medicaid both end when the child turns 18 years old.</a:t>
            </a:r>
          </a:p>
          <a:p>
            <a:pPr lvl="1">
              <a:buFont typeface="Arial" panose="020B0604020202020204" pitchFamily="34" charset="0"/>
              <a:buChar char="•"/>
            </a:pPr>
            <a:endParaRPr lang="en-US" altLang="en-US" sz="2400">
              <a:solidFill>
                <a:srgbClr val="006666"/>
              </a:solidFill>
            </a:endParaRPr>
          </a:p>
          <a:p>
            <a:r>
              <a:rPr lang="en-US" altLang="en-US" sz="2400">
                <a:solidFill>
                  <a:srgbClr val="006666"/>
                </a:solidFill>
              </a:rPr>
              <a:t>Florida has elected to use the option in the Social Security Act to utilize Title IV-E funds to provide adoption assistance for young adults age 18-21.</a:t>
            </a:r>
          </a:p>
          <a:p>
            <a:endParaRPr lang="en-US" altLang="en-US"/>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6</a:t>
            </a:fld>
            <a:endParaRPr lang="es-ES"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04AE88A-EBD9-4CF0-B2B4-B32B2A531696}"/>
              </a:ext>
            </a:extLst>
          </p:cNvPr>
          <p:cNvSpPr>
            <a:spLocks noGrp="1" noChangeArrowheads="1"/>
          </p:cNvSpPr>
          <p:nvPr>
            <p:ph type="title"/>
          </p:nvPr>
        </p:nvSpPr>
        <p:spPr>
          <a:xfrm>
            <a:off x="0" y="274638"/>
            <a:ext cx="9144000" cy="922337"/>
          </a:xfrm>
        </p:spPr>
        <p:txBody>
          <a:bodyPr/>
          <a:lstStyle/>
          <a:p>
            <a:r>
              <a:rPr lang="en-US" altLang="en-US">
                <a:solidFill>
                  <a:schemeClr val="bg1"/>
                </a:solidFill>
              </a:rPr>
              <a:t>Extension of Maintenance Adoption Subsidy (EMAS) Program</a:t>
            </a:r>
          </a:p>
        </p:txBody>
      </p:sp>
      <p:sp>
        <p:nvSpPr>
          <p:cNvPr id="95235" name="Content Placeholder 2">
            <a:extLst>
              <a:ext uri="{FF2B5EF4-FFF2-40B4-BE49-F238E27FC236}">
                <a16:creationId xmlns:a16="http://schemas.microsoft.com/office/drawing/2014/main" id="{61D36085-E8FF-43CD-9C0C-35909C4D19F3}"/>
              </a:ext>
            </a:extLst>
          </p:cNvPr>
          <p:cNvSpPr>
            <a:spLocks noGrp="1" noChangeArrowheads="1"/>
          </p:cNvSpPr>
          <p:nvPr>
            <p:ph idx="1"/>
          </p:nvPr>
        </p:nvSpPr>
        <p:spPr>
          <a:xfrm>
            <a:off x="457200" y="1556792"/>
            <a:ext cx="8229600" cy="4824413"/>
          </a:xfrm>
        </p:spPr>
        <p:txBody>
          <a:bodyPr/>
          <a:lstStyle/>
          <a:p>
            <a:r>
              <a:rPr lang="en-US" altLang="en-US" sz="2400" dirty="0">
                <a:solidFill>
                  <a:srgbClr val="006666"/>
                </a:solidFill>
              </a:rPr>
              <a:t>Available to adoptive parents who entered into an initial AAA for a 16 or 17 year old special needs child.</a:t>
            </a:r>
            <a:br>
              <a:rPr lang="en-US" altLang="en-US" sz="2400" dirty="0">
                <a:solidFill>
                  <a:srgbClr val="006666"/>
                </a:solidFill>
              </a:rPr>
            </a:br>
            <a:endParaRPr lang="en-US" altLang="en-US" sz="2400" dirty="0">
              <a:solidFill>
                <a:srgbClr val="006666"/>
              </a:solidFill>
            </a:endParaRPr>
          </a:p>
          <a:p>
            <a:r>
              <a:rPr lang="en-US" altLang="en-US" sz="2400" dirty="0">
                <a:solidFill>
                  <a:srgbClr val="006666"/>
                </a:solidFill>
              </a:rPr>
              <a:t>Young adults are able to receive a Maintenance </a:t>
            </a:r>
            <a:br>
              <a:rPr lang="en-US" altLang="en-US" sz="2400" dirty="0">
                <a:solidFill>
                  <a:srgbClr val="006666"/>
                </a:solidFill>
              </a:rPr>
            </a:br>
            <a:r>
              <a:rPr lang="en-US" altLang="en-US" sz="2400" dirty="0">
                <a:solidFill>
                  <a:srgbClr val="006666"/>
                </a:solidFill>
              </a:rPr>
              <a:t>Adoption Subsidy and Medicaid until the age of 21.</a:t>
            </a:r>
            <a:br>
              <a:rPr lang="en-US" altLang="en-US" sz="2400" dirty="0">
                <a:solidFill>
                  <a:srgbClr val="006666"/>
                </a:solidFill>
              </a:rPr>
            </a:br>
            <a:endParaRPr lang="en-US" altLang="en-US" sz="2400" dirty="0">
              <a:solidFill>
                <a:srgbClr val="006666"/>
              </a:solidFill>
            </a:endParaRPr>
          </a:p>
          <a:p>
            <a:r>
              <a:rPr lang="en-US" altLang="en-US" sz="2400" dirty="0">
                <a:solidFill>
                  <a:srgbClr val="006666"/>
                </a:solidFill>
              </a:rPr>
              <a:t>This new program will:</a:t>
            </a:r>
          </a:p>
          <a:p>
            <a:pPr marL="631825" lvl="1">
              <a:buFont typeface="Calibri" panose="020F0502020204030204" pitchFamily="34" charset="0"/>
              <a:buChar char="‐"/>
            </a:pPr>
            <a:r>
              <a:rPr lang="en-US" altLang="en-US" sz="2400" dirty="0">
                <a:solidFill>
                  <a:srgbClr val="006666"/>
                </a:solidFill>
              </a:rPr>
              <a:t>Reduce the risk of a child remaining in foster care.</a:t>
            </a:r>
          </a:p>
          <a:p>
            <a:pPr marL="631825" lvl="1">
              <a:buFont typeface="Calibri" panose="020F0502020204030204" pitchFamily="34" charset="0"/>
              <a:buChar char="‐"/>
            </a:pPr>
            <a:r>
              <a:rPr lang="en-US" altLang="en-US" sz="2400" dirty="0">
                <a:solidFill>
                  <a:srgbClr val="006666"/>
                </a:solidFill>
              </a:rPr>
              <a:t>Provide additional financial support to adoptive parents.</a:t>
            </a:r>
          </a:p>
          <a:p>
            <a:pPr marL="631825" lvl="1">
              <a:buFont typeface="Calibri" panose="020F0502020204030204" pitchFamily="34" charset="0"/>
              <a:buChar char="‐"/>
            </a:pPr>
            <a:r>
              <a:rPr lang="en-US" altLang="en-US" sz="2400" dirty="0">
                <a:solidFill>
                  <a:srgbClr val="006666"/>
                </a:solidFill>
              </a:rPr>
              <a:t>Allow CBC lead agencies to provide additional support to adoptive families.</a:t>
            </a:r>
          </a:p>
        </p:txBody>
      </p:sp>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7</a:t>
            </a:fld>
            <a:endParaRPr lang="es-ES"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82393265-CD64-40B5-AA4F-3708F6C3A5B6}"/>
              </a:ext>
            </a:extLst>
          </p:cNvPr>
          <p:cNvSpPr>
            <a:spLocks noGrp="1" noChangeArrowheads="1"/>
          </p:cNvSpPr>
          <p:nvPr>
            <p:ph type="title"/>
          </p:nvPr>
        </p:nvSpPr>
        <p:spPr>
          <a:xfrm>
            <a:off x="457200" y="274638"/>
            <a:ext cx="8229600" cy="922337"/>
          </a:xfrm>
        </p:spPr>
        <p:txBody>
          <a:bodyPr/>
          <a:lstStyle/>
          <a:p>
            <a:r>
              <a:rPr lang="en-US" altLang="en-US">
                <a:solidFill>
                  <a:schemeClr val="bg1"/>
                </a:solidFill>
              </a:rPr>
              <a:t>Policy Changes</a:t>
            </a:r>
          </a:p>
        </p:txBody>
      </p:sp>
      <p:graphicFrame>
        <p:nvGraphicFramePr>
          <p:cNvPr id="4" name="Table 3">
            <a:extLst>
              <a:ext uri="{FF2B5EF4-FFF2-40B4-BE49-F238E27FC236}">
                <a16:creationId xmlns:a16="http://schemas.microsoft.com/office/drawing/2014/main" id="{36E92AA1-A923-4496-8DC1-5CD55045970E}"/>
              </a:ext>
            </a:extLst>
          </p:cNvPr>
          <p:cNvGraphicFramePr>
            <a:graphicFrameLocks noGrp="1"/>
          </p:cNvGraphicFramePr>
          <p:nvPr>
            <p:extLst>
              <p:ext uri="{D42A27DB-BD31-4B8C-83A1-F6EECF244321}">
                <p14:modId xmlns:p14="http://schemas.microsoft.com/office/powerpoint/2010/main" val="3849161227"/>
              </p:ext>
            </p:extLst>
          </p:nvPr>
        </p:nvGraphicFramePr>
        <p:xfrm>
          <a:off x="409575" y="2349500"/>
          <a:ext cx="8277225" cy="2493963"/>
        </p:xfrm>
        <a:graphic>
          <a:graphicData uri="http://schemas.openxmlformats.org/drawingml/2006/table">
            <a:tbl>
              <a:tblPr firstRow="1" bandRow="1">
                <a:tableStyleId>{69CF1AB2-1976-4502-BF36-3FF5EA218861}</a:tableStyleId>
              </a:tblPr>
              <a:tblGrid>
                <a:gridCol w="2759075">
                  <a:extLst>
                    <a:ext uri="{9D8B030D-6E8A-4147-A177-3AD203B41FA5}">
                      <a16:colId xmlns:a16="http://schemas.microsoft.com/office/drawing/2014/main" val="20000"/>
                    </a:ext>
                  </a:extLst>
                </a:gridCol>
                <a:gridCol w="2759075">
                  <a:extLst>
                    <a:ext uri="{9D8B030D-6E8A-4147-A177-3AD203B41FA5}">
                      <a16:colId xmlns:a16="http://schemas.microsoft.com/office/drawing/2014/main" val="20001"/>
                    </a:ext>
                  </a:extLst>
                </a:gridCol>
                <a:gridCol w="2759075">
                  <a:extLst>
                    <a:ext uri="{9D8B030D-6E8A-4147-A177-3AD203B41FA5}">
                      <a16:colId xmlns:a16="http://schemas.microsoft.com/office/drawing/2014/main" val="20002"/>
                    </a:ext>
                  </a:extLst>
                </a:gridCol>
              </a:tblGrid>
              <a:tr h="410390">
                <a:tc>
                  <a:txBody>
                    <a:bodyPr/>
                    <a:lstStyle/>
                    <a:p>
                      <a:r>
                        <a:rPr lang="en-US" sz="2000" dirty="0"/>
                        <a:t>Statute</a:t>
                      </a:r>
                    </a:p>
                  </a:txBody>
                  <a:tcPr marL="91433" marR="91433" marT="45719" marB="45719">
                    <a:solidFill>
                      <a:srgbClr val="C4E1E6"/>
                    </a:solidFill>
                  </a:tcPr>
                </a:tc>
                <a:tc>
                  <a:txBody>
                    <a:bodyPr/>
                    <a:lstStyle/>
                    <a:p>
                      <a:r>
                        <a:rPr lang="en-US" sz="2000" dirty="0"/>
                        <a:t>Rule</a:t>
                      </a:r>
                    </a:p>
                  </a:txBody>
                  <a:tcPr marL="91433" marR="91433" marT="45719" marB="45719">
                    <a:solidFill>
                      <a:srgbClr val="C4E1E6"/>
                    </a:solidFill>
                  </a:tcPr>
                </a:tc>
                <a:tc>
                  <a:txBody>
                    <a:bodyPr/>
                    <a:lstStyle/>
                    <a:p>
                      <a:r>
                        <a:rPr lang="en-US" sz="2000" dirty="0"/>
                        <a:t>Policy</a:t>
                      </a:r>
                    </a:p>
                  </a:txBody>
                  <a:tcPr marL="91433" marR="91433" marT="45719" marB="45719">
                    <a:solidFill>
                      <a:srgbClr val="C4E1E6"/>
                    </a:solidFill>
                  </a:tcPr>
                </a:tc>
                <a:extLst>
                  <a:ext uri="{0D108BD9-81ED-4DB2-BD59-A6C34878D82A}">
                    <a16:rowId xmlns:a16="http://schemas.microsoft.com/office/drawing/2014/main" val="10000"/>
                  </a:ext>
                </a:extLst>
              </a:tr>
              <a:tr h="208357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1800" b="1" kern="1200" dirty="0">
                          <a:solidFill>
                            <a:srgbClr val="006666"/>
                          </a:solidFill>
                        </a:rPr>
                        <a:t>Chapter </a:t>
                      </a:r>
                      <a:r>
                        <a:rPr lang="en-US" altLang="en-US" sz="1800" b="1" kern="1200" noProof="0" dirty="0">
                          <a:solidFill>
                            <a:srgbClr val="006666"/>
                          </a:solidFill>
                          <a:latin typeface="+mn-lt"/>
                          <a:ea typeface="+mn-ea"/>
                          <a:cs typeface="+mn-cs"/>
                        </a:rPr>
                        <a:t>409.166(4) F.S., C</a:t>
                      </a:r>
                      <a:r>
                        <a:rPr lang="en-US" sz="1800" b="1" kern="1200" noProof="0" dirty="0">
                          <a:solidFill>
                            <a:srgbClr val="006666"/>
                          </a:solidFill>
                          <a:latin typeface="+mn-lt"/>
                          <a:ea typeface="+mn-ea"/>
                          <a:cs typeface="+mn-cs"/>
                        </a:rPr>
                        <a:t>hildren within the child welfare system; adoption assistance program</a:t>
                      </a:r>
                      <a:endParaRPr lang="en-US" altLang="en-US" sz="1800" b="1" kern="1200" noProof="0" dirty="0">
                        <a:solidFill>
                          <a:srgbClr val="006666"/>
                        </a:solidFill>
                        <a:latin typeface="+mn-lt"/>
                        <a:ea typeface="+mn-ea"/>
                        <a:cs typeface="+mn-cs"/>
                      </a:endParaRPr>
                    </a:p>
                    <a:p>
                      <a:r>
                        <a:rPr lang="en-US" altLang="en-US" sz="1800" b="1" kern="1200" dirty="0">
                          <a:solidFill>
                            <a:srgbClr val="006666"/>
                          </a:solidFill>
                        </a:rPr>
                        <a:t/>
                      </a:r>
                      <a:br>
                        <a:rPr lang="en-US" altLang="en-US" sz="1800" b="1" kern="1200" dirty="0">
                          <a:solidFill>
                            <a:srgbClr val="006666"/>
                          </a:solidFill>
                        </a:rPr>
                      </a:br>
                      <a:endParaRPr lang="en-US" sz="1800" b="1" dirty="0">
                        <a:solidFill>
                          <a:srgbClr val="006666"/>
                        </a:solidFill>
                      </a:endParaRPr>
                    </a:p>
                  </a:txBody>
                  <a:tcPr marL="91433" marR="91433" marT="45719" marB="45719"/>
                </a:tc>
                <a:tc>
                  <a:txBody>
                    <a:bodyPr/>
                    <a:lstStyle/>
                    <a:p>
                      <a:r>
                        <a:rPr lang="en-US" altLang="en-US" sz="1800" b="1" kern="1200" dirty="0">
                          <a:solidFill>
                            <a:srgbClr val="006666"/>
                          </a:solidFill>
                        </a:rPr>
                        <a:t>65C-16 Extended Foster Care (Draft)</a:t>
                      </a:r>
                      <a:endParaRPr lang="en-US" sz="1800" b="1" dirty="0">
                        <a:solidFill>
                          <a:srgbClr val="006666"/>
                        </a:solidFill>
                      </a:endParaRPr>
                    </a:p>
                  </a:txBody>
                  <a:tcPr marL="91433" marR="91433" marT="45719" marB="45719"/>
                </a:tc>
                <a:tc>
                  <a:txBody>
                    <a:bodyPr/>
                    <a:lstStyle/>
                    <a:p>
                      <a:r>
                        <a:rPr lang="en-US" altLang="en-US" sz="1800" b="1" kern="1200" dirty="0">
                          <a:solidFill>
                            <a:srgbClr val="006666"/>
                          </a:solidFill>
                        </a:rPr>
                        <a:t>CFOP 170-12:</a:t>
                      </a:r>
                      <a:br>
                        <a:rPr lang="en-US" altLang="en-US" sz="1800" b="1" kern="1200" dirty="0">
                          <a:solidFill>
                            <a:srgbClr val="006666"/>
                          </a:solidFill>
                        </a:rPr>
                      </a:br>
                      <a:r>
                        <a:rPr lang="en-US" altLang="en-US" sz="1800" b="1" kern="1200" dirty="0">
                          <a:solidFill>
                            <a:srgbClr val="006666"/>
                          </a:solidFill>
                        </a:rPr>
                        <a:t>Chapter 2, Extension of Maintenance Adoption Subsidy</a:t>
                      </a:r>
                      <a:r>
                        <a:rPr lang="en-US" altLang="en-US" sz="1800" b="1" kern="1200" baseline="0" dirty="0">
                          <a:solidFill>
                            <a:srgbClr val="006666"/>
                          </a:solidFill>
                        </a:rPr>
                        <a:t> (Draft)</a:t>
                      </a:r>
                      <a:endParaRPr lang="en-US" sz="1800" b="1" dirty="0">
                        <a:solidFill>
                          <a:srgbClr val="006666"/>
                        </a:solidFill>
                      </a:endParaRPr>
                    </a:p>
                  </a:txBody>
                  <a:tcPr marL="91433" marR="91433" marT="45719" marB="45719"/>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pPr>
              <a:defRPr/>
            </a:pPr>
            <a:fld id="{ABB908F2-2213-4637-879A-A128E09BE133}" type="slidenum">
              <a:rPr lang="es-ES" altLang="en-US" smtClean="0"/>
              <a:pPr>
                <a:defRPr/>
              </a:pPr>
              <a:t>8</a:t>
            </a:fld>
            <a:endParaRPr lang="es-ES"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F6D522FA-77E8-4FB5-BEB4-56ADFCF9BD48}"/>
              </a:ext>
            </a:extLst>
          </p:cNvPr>
          <p:cNvSpPr>
            <a:spLocks noGrp="1" noChangeArrowheads="1"/>
          </p:cNvSpPr>
          <p:nvPr>
            <p:ph type="title"/>
          </p:nvPr>
        </p:nvSpPr>
        <p:spPr>
          <a:xfrm>
            <a:off x="444500" y="188913"/>
            <a:ext cx="8229600" cy="1143000"/>
          </a:xfrm>
        </p:spPr>
        <p:txBody>
          <a:bodyPr/>
          <a:lstStyle/>
          <a:p>
            <a:r>
              <a:rPr lang="en-US" altLang="en-US">
                <a:solidFill>
                  <a:schemeClr val="bg1"/>
                </a:solidFill>
              </a:rPr>
              <a:t>Definitions</a:t>
            </a:r>
          </a:p>
        </p:txBody>
      </p:sp>
      <p:sp>
        <p:nvSpPr>
          <p:cNvPr id="76803" name="Content Placeholder 2">
            <a:extLst>
              <a:ext uri="{FF2B5EF4-FFF2-40B4-BE49-F238E27FC236}">
                <a16:creationId xmlns:a16="http://schemas.microsoft.com/office/drawing/2014/main" id="{ADAC819E-3A72-4EDF-8EF8-050FD8D2E335}"/>
              </a:ext>
            </a:extLst>
          </p:cNvPr>
          <p:cNvSpPr>
            <a:spLocks noGrp="1"/>
          </p:cNvSpPr>
          <p:nvPr>
            <p:ph idx="1"/>
          </p:nvPr>
        </p:nvSpPr>
        <p:spPr>
          <a:xfrm>
            <a:off x="323528" y="2008187"/>
            <a:ext cx="5531172" cy="4516437"/>
          </a:xfrm>
        </p:spPr>
        <p:txBody>
          <a:bodyPr/>
          <a:lstStyle/>
          <a:p>
            <a:pPr>
              <a:defRPr/>
            </a:pPr>
            <a:r>
              <a:rPr lang="en-US" altLang="en-US" sz="2400" b="1" dirty="0">
                <a:solidFill>
                  <a:srgbClr val="006666"/>
                </a:solidFill>
              </a:rPr>
              <a:t>Child:  </a:t>
            </a:r>
            <a:r>
              <a:rPr lang="en-US" altLang="en-US" sz="2400" dirty="0">
                <a:solidFill>
                  <a:srgbClr val="006666"/>
                </a:solidFill>
              </a:rPr>
              <a:t>A</a:t>
            </a:r>
            <a:r>
              <a:rPr lang="en-US" sz="2400" dirty="0">
                <a:solidFill>
                  <a:srgbClr val="006666"/>
                </a:solidFill>
              </a:rPr>
              <a:t>n individual who has not attained 21 years of age.</a:t>
            </a:r>
            <a:br>
              <a:rPr lang="en-US" sz="2400" dirty="0">
                <a:solidFill>
                  <a:srgbClr val="006666"/>
                </a:solidFill>
              </a:rPr>
            </a:br>
            <a:endParaRPr lang="en-US" sz="2400" dirty="0">
              <a:solidFill>
                <a:srgbClr val="006666"/>
              </a:solidFill>
            </a:endParaRPr>
          </a:p>
          <a:p>
            <a:pPr>
              <a:defRPr/>
            </a:pPr>
            <a:r>
              <a:rPr lang="en-US" altLang="en-US" sz="2400" b="1" dirty="0">
                <a:solidFill>
                  <a:srgbClr val="006666"/>
                </a:solidFill>
              </a:rPr>
              <a:t>Young Adult:  </a:t>
            </a:r>
            <a:r>
              <a:rPr lang="en-US" altLang="en-US" sz="2400" dirty="0">
                <a:solidFill>
                  <a:srgbClr val="006666"/>
                </a:solidFill>
              </a:rPr>
              <a:t>A</a:t>
            </a:r>
            <a:r>
              <a:rPr lang="en-US" sz="2400" dirty="0">
                <a:solidFill>
                  <a:srgbClr val="006666"/>
                </a:solidFill>
              </a:rPr>
              <a:t>n individual who has attained 18 years of age, but who has not attained 21 years of age.</a:t>
            </a:r>
            <a:endParaRPr lang="en-US" altLang="en-US" sz="2400" dirty="0">
              <a:solidFill>
                <a:srgbClr val="006666"/>
              </a:solidFill>
            </a:endParaRPr>
          </a:p>
        </p:txBody>
      </p:sp>
      <p:pic>
        <p:nvPicPr>
          <p:cNvPr id="2" name="Picture 1">
            <a:extLst>
              <a:ext uri="{FF2B5EF4-FFF2-40B4-BE49-F238E27FC236}">
                <a16:creationId xmlns:a16="http://schemas.microsoft.com/office/drawing/2014/main" id="{1352724C-A3B0-4317-8C2C-B58E3807E3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988840"/>
            <a:ext cx="2736304" cy="4104456"/>
          </a:xfrm>
          <a:prstGeom prst="rect">
            <a:avLst/>
          </a:prstGeom>
          <a:effectLst>
            <a:softEdge rad="101600"/>
          </a:effectLst>
        </p:spPr>
      </p:pic>
      <p:pic>
        <p:nvPicPr>
          <p:cNvPr id="99333" name="Content Placeholder 8">
            <a:extLst>
              <a:ext uri="{FF2B5EF4-FFF2-40B4-BE49-F238E27FC236}">
                <a16:creationId xmlns:a16="http://schemas.microsoft.com/office/drawing/2014/main" id="{E26BB8EC-B5B5-4DB8-A60C-9FB521CC03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008188"/>
            <a:ext cx="27352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ABB908F2-2213-4637-879A-A128E09BE133}" type="slidenum">
              <a:rPr lang="es-ES" altLang="en-US" smtClean="0"/>
              <a:pPr>
                <a:defRPr/>
              </a:pPr>
              <a:t>9</a:t>
            </a:fld>
            <a:endParaRPr lang="es-ES" alt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ISEÑO PREDETERMINADO" val="npZG8ZEn"/>
  <p:tag name="ARTICULATE_SLIDE_COUNT" val="5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C730185937F499D3595E9F84A87E4" ma:contentTypeVersion="6" ma:contentTypeDescription="Create a new document." ma:contentTypeScope="" ma:versionID="243495faddc0e6d405ff6559f7ada240">
  <xsd:schema xmlns:xsd="http://www.w3.org/2001/XMLSchema" xmlns:xs="http://www.w3.org/2001/XMLSchema" xmlns:p="http://schemas.microsoft.com/office/2006/metadata/properties" xmlns:ns2="4fb2acd5-1ecd-451d-a4fe-3a13cc5c70d6" targetNamespace="http://schemas.microsoft.com/office/2006/metadata/properties" ma:root="true" ma:fieldsID="c31aaa3e4baa77a4c4bb911bf9f807ee" ns2:_="">
    <xsd:import namespace="4fb2acd5-1ecd-451d-a4fe-3a13cc5c70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2acd5-1ecd-451d-a4fe-3a13cc5c7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F97896-AF50-4502-9F2B-85BADE86E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b2acd5-1ecd-451d-a4fe-3a13cc5c70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CD83F7-4E36-43FF-8755-E88A7BC7076A}">
  <ds:schemaRefs>
    <ds:schemaRef ds:uri="http://purl.org/dc/dcmitype/"/>
    <ds:schemaRef ds:uri="http://schemas.microsoft.com/office/2006/documentManagement/types"/>
    <ds:schemaRef ds:uri="4fb2acd5-1ecd-451d-a4fe-3a13cc5c70d6"/>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24A7870-385A-4821-98E5-ABE9311D22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14884</TotalTime>
  <Words>1488</Words>
  <Application>Microsoft Office PowerPoint</Application>
  <PresentationFormat>On-screen Show (4:3)</PresentationFormat>
  <Paragraphs>258</Paragraphs>
  <Slides>55</Slides>
  <Notes>21</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55</vt:i4>
      </vt:variant>
    </vt:vector>
  </HeadingPairs>
  <TitlesOfParts>
    <vt:vector size="66" baseType="lpstr">
      <vt:lpstr>Arial</vt:lpstr>
      <vt:lpstr>Calibri</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7_Diseño predeterminado</vt:lpstr>
      <vt:lpstr>8_Diseño predeterminado</vt:lpstr>
      <vt:lpstr>Extension of Maintenance Adoption Subsidy (EMAS)</vt:lpstr>
      <vt:lpstr>Introduction</vt:lpstr>
      <vt:lpstr>Why This, Why Now? Title IV-E Waiver</vt:lpstr>
      <vt:lpstr>Why This, Why Now? Title IV-E Waiver Expiration</vt:lpstr>
      <vt:lpstr>Why This, Why Now? Path Forward</vt:lpstr>
      <vt:lpstr>Current Maintenance Adoption Subsidy (MAS) Program</vt:lpstr>
      <vt:lpstr>Extension of Maintenance Adoption Subsidy (EMAS) Program</vt:lpstr>
      <vt:lpstr>Policy Changes</vt:lpstr>
      <vt:lpstr>Definitions</vt:lpstr>
      <vt:lpstr>Implementation Dates</vt:lpstr>
      <vt:lpstr>Timeline</vt:lpstr>
      <vt:lpstr>Workshop Topics</vt:lpstr>
      <vt:lpstr>Adoption Assistance Agreement Established at Age 16 or 17</vt:lpstr>
      <vt:lpstr>Timeline</vt:lpstr>
      <vt:lpstr>Discussion with Adoptive Family</vt:lpstr>
      <vt:lpstr>FSFN</vt:lpstr>
      <vt:lpstr>Youth Transitioning to Young Adult (60-Day Period)</vt:lpstr>
      <vt:lpstr>Timeline</vt:lpstr>
      <vt:lpstr>Program Eligibility Requirements</vt:lpstr>
      <vt:lpstr>Notification Prior to 18th Birthday</vt:lpstr>
      <vt:lpstr>PowerPoint Presentation</vt:lpstr>
      <vt:lpstr>PowerPoint Presentation</vt:lpstr>
      <vt:lpstr>PowerPoint Presentation</vt:lpstr>
      <vt:lpstr>PowerPoint Presentation</vt:lpstr>
      <vt:lpstr>Qualifying Activities</vt:lpstr>
      <vt:lpstr>Supporting Documentation for Qualifying Activities</vt:lpstr>
      <vt:lpstr>PowerPoint Presentation</vt:lpstr>
      <vt:lpstr>Qualifying Activity  Valid Education Values</vt:lpstr>
      <vt:lpstr>PowerPoint Presentation</vt:lpstr>
      <vt:lpstr>PowerPoint Presentation</vt:lpstr>
      <vt:lpstr>Finalizing the Agreement</vt:lpstr>
      <vt:lpstr>Execution of the Agreement Due Date</vt:lpstr>
      <vt:lpstr>Document Review</vt:lpstr>
      <vt:lpstr>PowerPoint Presentation</vt:lpstr>
      <vt:lpstr>PowerPoint Presentation</vt:lpstr>
      <vt:lpstr>Extension of Maintenance Adoption Subsidy Payments</vt:lpstr>
      <vt:lpstr>Eligibility and Enrollment</vt:lpstr>
      <vt:lpstr>Title IV-E Eligibility</vt:lpstr>
      <vt:lpstr>Continued Program Eligibility</vt:lpstr>
      <vt:lpstr>Timeline</vt:lpstr>
      <vt:lpstr>Ongoing Program  Eligibility Requirements</vt:lpstr>
      <vt:lpstr>Re-Determination </vt:lpstr>
      <vt:lpstr>Re-Determination Timeframes</vt:lpstr>
      <vt:lpstr>PowerPoint Presentation</vt:lpstr>
      <vt:lpstr>Process for Termination When Qualifying Activity Is Not Received</vt:lpstr>
      <vt:lpstr>Process for Termination When Qualifying Activity Is Not Received, cont.</vt:lpstr>
      <vt:lpstr>Other Program Termination Reasons</vt:lpstr>
      <vt:lpstr>PowerPoint Presentation</vt:lpstr>
      <vt:lpstr>PowerPoint Presentation</vt:lpstr>
      <vt:lpstr>Readmission</vt:lpstr>
      <vt:lpstr>Negotiating the Subsidy </vt:lpstr>
      <vt:lpstr>Implementation Considerations</vt:lpstr>
      <vt:lpstr>Implementation for  Existing Population</vt:lpstr>
      <vt:lpstr>Resources</vt:lpstr>
      <vt:lpstr>FSFN Training Sandbox</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Coy, Lisa</cp:lastModifiedBy>
  <cp:revision>1044</cp:revision>
  <cp:lastPrinted>2018-11-07T19:16:16Z</cp:lastPrinted>
  <dcterms:created xsi:type="dcterms:W3CDTF">2010-05-23T14:28:12Z</dcterms:created>
  <dcterms:modified xsi:type="dcterms:W3CDTF">2018-12-06T14:52:31Z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B2C2E1FC-E6B1-4CA7-A0C3-1D30851261B5</vt:lpwstr>
  </property>
  <property fmtid="{D5CDD505-2E9C-101B-9397-08002B2CF9AE}" pid="3" name="ArticulatePath">
    <vt:lpwstr>PPT template</vt:lpwstr>
  </property>
</Properties>
</file>