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media/image28.jpg" ContentType="image/png"/>
  <Override PartName="/ppt/tags/tag11.xml" ContentType="application/vnd.openxmlformats-officedocument.presentationml.tags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ppt/tags/tag35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notesSlides/notesSlide1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5.xml" ContentType="application/vnd.openxmlformats-officedocument.presentationml.notesSlide+xml"/>
  <Override PartName="/ppt/tags/tag40.xml" ContentType="application/vnd.openxmlformats-officedocument.presentationml.tags+xml"/>
  <Override PartName="/ppt/notesSlides/notesSlide16.xml" ContentType="application/vnd.openxmlformats-officedocument.presentationml.notesSlide+xml"/>
  <Override PartName="/ppt/tags/tag41.xml" ContentType="application/vnd.openxmlformats-officedocument.presentationml.tags+xml"/>
  <Override PartName="/ppt/notesSlides/notesSlide17.xml" ContentType="application/vnd.openxmlformats-officedocument.presentationml.notesSlide+xml"/>
  <Override PartName="/ppt/tags/tag42.xml" ContentType="application/vnd.openxmlformats-officedocument.presentationml.tags+xml"/>
  <Override PartName="/ppt/notesSlides/notesSlide18.xml" ContentType="application/vnd.openxmlformats-officedocument.presentationml.notesSlide+xml"/>
  <Override PartName="/ppt/tags/tag43.xml" ContentType="application/vnd.openxmlformats-officedocument.presentationml.tags+xml"/>
  <Override PartName="/ppt/notesSlides/notesSlide19.xml" ContentType="application/vnd.openxmlformats-officedocument.presentationml.notesSlide+xml"/>
  <Override PartName="/ppt/tags/tag44.xml" ContentType="application/vnd.openxmlformats-officedocument.presentationml.tags+xml"/>
  <Override PartName="/ppt/notesSlides/notesSlide20.xml" ContentType="application/vnd.openxmlformats-officedocument.presentationml.notesSlide+xml"/>
  <Override PartName="/ppt/tags/tag45.xml" ContentType="application/vnd.openxmlformats-officedocument.presentationml.tags+xml"/>
  <Override PartName="/ppt/notesSlides/notesSlide2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2.xml" ContentType="application/vnd.openxmlformats-officedocument.presentationml.notesSlide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57" r:id="rId4"/>
    <p:sldId id="259" r:id="rId5"/>
    <p:sldId id="522" r:id="rId6"/>
    <p:sldId id="524" r:id="rId7"/>
    <p:sldId id="548" r:id="rId8"/>
    <p:sldId id="653" r:id="rId9"/>
    <p:sldId id="654" r:id="rId10"/>
    <p:sldId id="655" r:id="rId11"/>
    <p:sldId id="559" r:id="rId12"/>
    <p:sldId id="580" r:id="rId13"/>
    <p:sldId id="579" r:id="rId14"/>
    <p:sldId id="578" r:id="rId15"/>
    <p:sldId id="577" r:id="rId16"/>
    <p:sldId id="573" r:id="rId17"/>
    <p:sldId id="576" r:id="rId18"/>
    <p:sldId id="583" r:id="rId19"/>
    <p:sldId id="649" r:id="rId20"/>
    <p:sldId id="637" r:id="rId21"/>
    <p:sldId id="641" r:id="rId22"/>
    <p:sldId id="659" r:id="rId23"/>
    <p:sldId id="569" r:id="rId24"/>
    <p:sldId id="636" r:id="rId25"/>
    <p:sldId id="489" r:id="rId26"/>
    <p:sldId id="656" r:id="rId27"/>
    <p:sldId id="657" r:id="rId28"/>
    <p:sldId id="494" r:id="rId29"/>
    <p:sldId id="527" r:id="rId30"/>
    <p:sldId id="490" r:id="rId31"/>
    <p:sldId id="611" r:id="rId32"/>
    <p:sldId id="574" r:id="rId33"/>
    <p:sldId id="644" r:id="rId34"/>
    <p:sldId id="643" r:id="rId35"/>
    <p:sldId id="621" r:id="rId36"/>
    <p:sldId id="486" r:id="rId37"/>
    <p:sldId id="658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78A"/>
    <a:srgbClr val="F6AB8A"/>
    <a:srgbClr val="F78471"/>
    <a:srgbClr val="96B3C0"/>
    <a:srgbClr val="7198A9"/>
    <a:srgbClr val="FAA99C"/>
    <a:srgbClr val="CEDBE0"/>
    <a:srgbClr val="3B5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696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C65AF-B8BA-4CBE-9E09-A450C18491A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29F44-097D-4246-9F93-91C61521D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40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52F2FC3-8593-40FA-83F5-470C76C6F7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B9DC6417-07E5-44BD-9192-11D59A08CB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4FE50B-C84F-45AE-9A8C-04EF2787B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FCD6DA56-BA8E-4401-A82D-7949345CA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8AFBCD-32B1-4B25-97C4-823A4DBF92A4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0048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8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B9DC6417-07E5-44BD-9192-11D59A08CB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4FE50B-C84F-45AE-9A8C-04EF2787B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FCD6DA56-BA8E-4401-A82D-7949345CA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8AFBCD-32B1-4B25-97C4-823A4DBF92A4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493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91B588F5-9D07-481F-8E74-263F7AE720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9A634780-E1FE-4C65-B333-B25A6AD66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600" b="1" dirty="0">
              <a:solidFill>
                <a:srgbClr val="FF0000"/>
              </a:solidFill>
            </a:endParaRP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842A5482-4357-4F0B-965A-0506CA500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631A17-9D33-42AE-8EFA-EAE52865C278}" type="slidenum">
              <a:rPr lang="en-US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5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91B588F5-9D07-481F-8E74-263F7AE720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9A634780-E1FE-4C65-B333-B25A6AD66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600" b="1" dirty="0">
              <a:solidFill>
                <a:srgbClr val="FF0000"/>
              </a:solidFill>
            </a:endParaRP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842A5482-4357-4F0B-965A-0506CA500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631A17-9D33-42AE-8EFA-EAE52865C278}" type="slidenum">
              <a:rPr lang="en-US" altLang="en-US" smtClean="0">
                <a:solidFill>
                  <a:srgbClr val="000000"/>
                </a:solidFill>
              </a:rPr>
              <a:pPr/>
              <a:t>28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74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91B588F5-9D07-481F-8E74-263F7AE720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9A634780-E1FE-4C65-B333-B25A6AD66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b="1" dirty="0">
                <a:solidFill>
                  <a:srgbClr val="FF0000"/>
                </a:solidFill>
              </a:rPr>
              <a:t>Remind participants that some of the policies and forms  are still in draft. </a:t>
            </a: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842A5482-4357-4F0B-965A-0506CA500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631A17-9D33-42AE-8EFA-EAE52865C278}" type="slidenum">
              <a:rPr lang="en-US" altLang="en-US" smtClean="0">
                <a:solidFill>
                  <a:srgbClr val="000000"/>
                </a:solidFill>
              </a:rPr>
              <a:pPr/>
              <a:t>29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9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91B588F5-9D07-481F-8E74-263F7AE720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9A634780-E1FE-4C65-B333-B25A6AD66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600" b="1" dirty="0">
              <a:solidFill>
                <a:srgbClr val="FF0000"/>
              </a:solidFill>
            </a:endParaRP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842A5482-4357-4F0B-965A-0506CA500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631A17-9D33-42AE-8EFA-EAE52865C278}" type="slidenum">
              <a:rPr lang="en-US" altLang="en-US" smtClean="0">
                <a:solidFill>
                  <a:srgbClr val="000000"/>
                </a:solidFill>
              </a:rPr>
              <a:pPr/>
              <a:t>30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52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91B588F5-9D07-481F-8E74-263F7AE720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9A634780-E1FE-4C65-B333-B25A6AD66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b="1" dirty="0">
                <a:solidFill>
                  <a:srgbClr val="FF0000"/>
                </a:solidFill>
              </a:rPr>
              <a:t>Remind participants that some of the policies and forms  are still in draft. </a:t>
            </a: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842A5482-4357-4F0B-965A-0506CA500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631A17-9D33-42AE-8EFA-EAE52865C278}" type="slidenum">
              <a:rPr lang="en-US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53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91B588F5-9D07-481F-8E74-263F7AE720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9A634780-E1FE-4C65-B333-B25A6AD66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b="1" dirty="0">
                <a:solidFill>
                  <a:srgbClr val="FF0000"/>
                </a:solidFill>
              </a:rPr>
              <a:t>Remind participants that some of the policies and forms  are still in draft. </a:t>
            </a: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842A5482-4357-4F0B-965A-0506CA500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631A17-9D33-42AE-8EFA-EAE52865C278}" type="slidenum">
              <a:rPr lang="en-US" altLang="en-US" smtClean="0">
                <a:solidFill>
                  <a:srgbClr val="000000"/>
                </a:solidFill>
              </a:rPr>
              <a:pPr/>
              <a:t>32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6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91B588F5-9D07-481F-8E74-263F7AE720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9A634780-E1FE-4C65-B333-B25A6AD66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600" b="0" dirty="0">
              <a:solidFill>
                <a:srgbClr val="FF0000"/>
              </a:solidFill>
            </a:endParaRP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842A5482-4357-4F0B-965A-0506CA500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631A17-9D33-42AE-8EFA-EAE52865C278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15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91B588F5-9D07-481F-8E74-263F7AE720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9A634780-E1FE-4C65-B333-B25A6AD66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600" b="1" dirty="0">
              <a:solidFill>
                <a:srgbClr val="FF0000"/>
              </a:solidFill>
            </a:endParaRP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842A5482-4357-4F0B-965A-0506CA500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631A17-9D33-42AE-8EFA-EAE52865C278}" type="slidenum">
              <a:rPr lang="en-US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18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91B588F5-9D07-481F-8E74-263F7AE720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9A634780-E1FE-4C65-B333-B25A6AD66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600" b="1" dirty="0">
              <a:solidFill>
                <a:srgbClr val="FF0000"/>
              </a:solidFill>
            </a:endParaRP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842A5482-4357-4F0B-965A-0506CA500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631A17-9D33-42AE-8EFA-EAE52865C278}" type="slidenum">
              <a:rPr lang="en-US" altLang="en-US" smtClean="0">
                <a:solidFill>
                  <a:srgbClr val="000000"/>
                </a:solidFill>
              </a:rPr>
              <a:pPr/>
              <a:t>34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39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91B588F5-9D07-481F-8E74-263F7AE720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9A634780-E1FE-4C65-B333-B25A6AD66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600" b="1" dirty="0">
              <a:solidFill>
                <a:srgbClr val="FF0000"/>
              </a:solidFill>
            </a:endParaRP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842A5482-4357-4F0B-965A-0506CA500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631A17-9D33-42AE-8EFA-EAE52865C278}" type="slidenum">
              <a:rPr lang="en-US" altLang="en-US" smtClean="0">
                <a:solidFill>
                  <a:srgbClr val="000000"/>
                </a:solidFill>
              </a:rPr>
              <a:pPr/>
              <a:t>36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1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4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8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98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431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00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6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5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1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0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2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3068-E112-483F-A12B-5A408EFC2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56389-E404-42AF-B76B-34FF1D619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1428B-DD2A-4BAC-8463-647CDC6B0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9EE-2A7C-4CF4-A2F3-5F6F1FCBD4B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59E0F-765D-4902-B695-92C09B4C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A00E6-9785-43A7-833F-1D646026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BAA1-B7E9-4673-94F9-00FADC52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6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813BCF-6586-4091-A8F8-F4CFE2842B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295" y="1327832"/>
            <a:ext cx="1347704" cy="2196260"/>
          </a:xfrm>
          <a:prstGeom prst="rect">
            <a:avLst/>
          </a:prstGeom>
        </p:spPr>
      </p:pic>
      <p:sp>
        <p:nvSpPr>
          <p:cNvPr id="15" name="Google Shape;120;p6">
            <a:extLst>
              <a:ext uri="{FF2B5EF4-FFF2-40B4-BE49-F238E27FC236}">
                <a16:creationId xmlns:a16="http://schemas.microsoft.com/office/drawing/2014/main" id="{171D2C5B-401D-4911-9C05-CA287C47E953}"/>
              </a:ext>
            </a:extLst>
          </p:cNvPr>
          <p:cNvSpPr/>
          <p:nvPr userDrawn="1"/>
        </p:nvSpPr>
        <p:spPr>
          <a:xfrm>
            <a:off x="10844296" y="0"/>
            <a:ext cx="1347703" cy="1327832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27;p2">
            <a:extLst>
              <a:ext uri="{FF2B5EF4-FFF2-40B4-BE49-F238E27FC236}">
                <a16:creationId xmlns:a16="http://schemas.microsoft.com/office/drawing/2014/main" id="{59B58CA8-9402-4D08-9D82-F62F30D8B5EB}"/>
              </a:ext>
            </a:extLst>
          </p:cNvPr>
          <p:cNvSpPr/>
          <p:nvPr userDrawn="1"/>
        </p:nvSpPr>
        <p:spPr>
          <a:xfrm flipH="1">
            <a:off x="10844297" y="3524441"/>
            <a:ext cx="1347703" cy="1327483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5;p2">
            <a:extLst>
              <a:ext uri="{FF2B5EF4-FFF2-40B4-BE49-F238E27FC236}">
                <a16:creationId xmlns:a16="http://schemas.microsoft.com/office/drawing/2014/main" id="{1FC054DE-F1E8-480D-9297-DFF85ACF2B2B}"/>
              </a:ext>
            </a:extLst>
          </p:cNvPr>
          <p:cNvSpPr/>
          <p:nvPr userDrawn="1"/>
        </p:nvSpPr>
        <p:spPr>
          <a:xfrm flipH="1">
            <a:off x="0" y="5530168"/>
            <a:ext cx="1347703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99;p5">
            <a:extLst>
              <a:ext uri="{FF2B5EF4-FFF2-40B4-BE49-F238E27FC236}">
                <a16:creationId xmlns:a16="http://schemas.microsoft.com/office/drawing/2014/main" id="{4D471203-0BC5-4C6B-AD33-F95A6B0783DD}"/>
              </a:ext>
            </a:extLst>
          </p:cNvPr>
          <p:cNvSpPr/>
          <p:nvPr userDrawn="1"/>
        </p:nvSpPr>
        <p:spPr>
          <a:xfrm>
            <a:off x="0" y="4964816"/>
            <a:ext cx="606943" cy="565352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00;p5">
            <a:extLst>
              <a:ext uri="{FF2B5EF4-FFF2-40B4-BE49-F238E27FC236}">
                <a16:creationId xmlns:a16="http://schemas.microsoft.com/office/drawing/2014/main" id="{5232C89C-98EA-401D-B6DA-A16A8AA61677}"/>
              </a:ext>
            </a:extLst>
          </p:cNvPr>
          <p:cNvSpPr/>
          <p:nvPr userDrawn="1"/>
        </p:nvSpPr>
        <p:spPr>
          <a:xfrm>
            <a:off x="705179" y="5530168"/>
            <a:ext cx="642524" cy="582555"/>
          </a:xfrm>
          <a:prstGeom prst="rect">
            <a:avLst/>
          </a:prstGeom>
          <a:solidFill>
            <a:srgbClr val="F78471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925817A-E3A0-4790-B863-B560C4DBC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611" y="138056"/>
            <a:ext cx="9334984" cy="621900"/>
          </a:xfrm>
        </p:spPr>
        <p:txBody>
          <a:bodyPr>
            <a:noAutofit/>
          </a:bodyPr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r>
              <a:rPr lang="en-US" b="1" dirty="0"/>
              <a:t>Small Header Title</a:t>
            </a:r>
          </a:p>
        </p:txBody>
      </p:sp>
      <p:sp>
        <p:nvSpPr>
          <p:cNvPr id="17" name="Google Shape;202;p10">
            <a:extLst>
              <a:ext uri="{FF2B5EF4-FFF2-40B4-BE49-F238E27FC236}">
                <a16:creationId xmlns:a16="http://schemas.microsoft.com/office/drawing/2014/main" id="{65101D2C-F2BA-47B0-B0E1-123B33E35F8B}"/>
              </a:ext>
            </a:extLst>
          </p:cNvPr>
          <p:cNvSpPr/>
          <p:nvPr userDrawn="1"/>
        </p:nvSpPr>
        <p:spPr>
          <a:xfrm>
            <a:off x="10844295" y="4286572"/>
            <a:ext cx="606943" cy="565352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C3C2168-6F1F-4A07-AF35-86D335AEA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3906" y="1562424"/>
            <a:ext cx="6594268" cy="3967744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71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5;p2">
            <a:extLst>
              <a:ext uri="{FF2B5EF4-FFF2-40B4-BE49-F238E27FC236}">
                <a16:creationId xmlns:a16="http://schemas.microsoft.com/office/drawing/2014/main" id="{AB0343E5-8506-4DB0-94FB-7CE560BA0365}"/>
              </a:ext>
            </a:extLst>
          </p:cNvPr>
          <p:cNvSpPr/>
          <p:nvPr userDrawn="1"/>
        </p:nvSpPr>
        <p:spPr>
          <a:xfrm flipH="1">
            <a:off x="0" y="5530168"/>
            <a:ext cx="1347703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99;p5">
            <a:extLst>
              <a:ext uri="{FF2B5EF4-FFF2-40B4-BE49-F238E27FC236}">
                <a16:creationId xmlns:a16="http://schemas.microsoft.com/office/drawing/2014/main" id="{44C30494-77D0-42EE-B7B0-4A13D37DFD8D}"/>
              </a:ext>
            </a:extLst>
          </p:cNvPr>
          <p:cNvSpPr/>
          <p:nvPr userDrawn="1"/>
        </p:nvSpPr>
        <p:spPr>
          <a:xfrm>
            <a:off x="0" y="4964816"/>
            <a:ext cx="606943" cy="565352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00;p5">
            <a:extLst>
              <a:ext uri="{FF2B5EF4-FFF2-40B4-BE49-F238E27FC236}">
                <a16:creationId xmlns:a16="http://schemas.microsoft.com/office/drawing/2014/main" id="{8FFEC124-4297-4C29-B62F-9BDE5FDB82BE}"/>
              </a:ext>
            </a:extLst>
          </p:cNvPr>
          <p:cNvSpPr/>
          <p:nvPr userDrawn="1"/>
        </p:nvSpPr>
        <p:spPr>
          <a:xfrm>
            <a:off x="705179" y="5530168"/>
            <a:ext cx="642524" cy="582555"/>
          </a:xfrm>
          <a:prstGeom prst="rect">
            <a:avLst/>
          </a:prstGeom>
          <a:solidFill>
            <a:srgbClr val="F78471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4;p2">
            <a:extLst>
              <a:ext uri="{FF2B5EF4-FFF2-40B4-BE49-F238E27FC236}">
                <a16:creationId xmlns:a16="http://schemas.microsoft.com/office/drawing/2014/main" id="{F4D93DE1-ECAD-44AA-9CB7-051FABD56491}"/>
              </a:ext>
            </a:extLst>
          </p:cNvPr>
          <p:cNvSpPr/>
          <p:nvPr userDrawn="1"/>
        </p:nvSpPr>
        <p:spPr>
          <a:xfrm flipH="1">
            <a:off x="10832124" y="0"/>
            <a:ext cx="1359876" cy="1336207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72;p4">
            <a:extLst>
              <a:ext uri="{FF2B5EF4-FFF2-40B4-BE49-F238E27FC236}">
                <a16:creationId xmlns:a16="http://schemas.microsoft.com/office/drawing/2014/main" id="{4F39A887-98A1-434C-82C5-028C6BD16C66}"/>
              </a:ext>
            </a:extLst>
          </p:cNvPr>
          <p:cNvSpPr/>
          <p:nvPr userDrawn="1"/>
        </p:nvSpPr>
        <p:spPr>
          <a:xfrm>
            <a:off x="10833966" y="-1"/>
            <a:ext cx="607451" cy="56535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101;p5">
            <a:extLst>
              <a:ext uri="{FF2B5EF4-FFF2-40B4-BE49-F238E27FC236}">
                <a16:creationId xmlns:a16="http://schemas.microsoft.com/office/drawing/2014/main" id="{33FCD3CA-D887-4E61-BD1F-EFF9B0C34EFB}"/>
              </a:ext>
            </a:extLst>
          </p:cNvPr>
          <p:cNvSpPr/>
          <p:nvPr userDrawn="1"/>
        </p:nvSpPr>
        <p:spPr>
          <a:xfrm>
            <a:off x="11584550" y="1336207"/>
            <a:ext cx="607450" cy="565353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C5C7914-ACB5-4BB6-96E0-B732C677C6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610" y="138056"/>
            <a:ext cx="10193969" cy="621900"/>
          </a:xfrm>
        </p:spPr>
        <p:txBody>
          <a:bodyPr>
            <a:noAutofit/>
          </a:bodyPr>
          <a:lstStyle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r>
              <a:rPr lang="en-US" b="1" dirty="0"/>
              <a:t>Content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93AF5F-76DF-4C20-86F7-BAFF68460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6486" y="1853701"/>
            <a:ext cx="6594268" cy="3967744"/>
          </a:xfrm>
        </p:spPr>
        <p:txBody>
          <a:bodyPr>
            <a:normAutofit/>
          </a:bodyPr>
          <a:lstStyle>
            <a:lvl1pPr marL="228600" indent="-228600">
              <a:buClr>
                <a:srgbClr val="F78471"/>
              </a:buClr>
              <a:buFont typeface="Wingdings" panose="05000000000000000000" pitchFamily="2" charset="2"/>
              <a:buChar char="§"/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4272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8604EDE7-ACE4-4DCC-8240-024052C34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1219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45BE8DB5-0B95-4BD0-8575-D832E85828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5F7428-ACA9-4B26-85B8-973C6162F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EAE644-3EE9-4816-9CA0-446C3319B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53DB8-4FC5-4DBE-BA6A-A349C7A9C12F}" type="slidenum">
              <a:rPr lang="es-ES" altLang="en-US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21856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3;p2">
            <a:extLst>
              <a:ext uri="{FF2B5EF4-FFF2-40B4-BE49-F238E27FC236}">
                <a16:creationId xmlns:a16="http://schemas.microsoft.com/office/drawing/2014/main" id="{7279C88F-7588-4F34-8317-6DFFD7AEC823}"/>
              </a:ext>
            </a:extLst>
          </p:cNvPr>
          <p:cNvSpPr/>
          <p:nvPr userDrawn="1"/>
        </p:nvSpPr>
        <p:spPr>
          <a:xfrm flipH="1">
            <a:off x="2023284" y="5526749"/>
            <a:ext cx="1351760" cy="1327831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3F4BE0-AB0C-4D5A-AD4B-8DFB8D5F39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30" y="5530167"/>
            <a:ext cx="2213053" cy="1327832"/>
          </a:xfrm>
          <a:prstGeom prst="rect">
            <a:avLst/>
          </a:prstGeom>
        </p:spPr>
      </p:pic>
      <p:sp>
        <p:nvSpPr>
          <p:cNvPr id="9" name="Google Shape;24;p2">
            <a:extLst>
              <a:ext uri="{FF2B5EF4-FFF2-40B4-BE49-F238E27FC236}">
                <a16:creationId xmlns:a16="http://schemas.microsoft.com/office/drawing/2014/main" id="{ABE18729-3DA7-4495-A556-0318A98F6047}"/>
              </a:ext>
            </a:extLst>
          </p:cNvPr>
          <p:cNvSpPr/>
          <p:nvPr userDrawn="1"/>
        </p:nvSpPr>
        <p:spPr>
          <a:xfrm flipH="1">
            <a:off x="-4058" y="-5719"/>
            <a:ext cx="1359876" cy="1341950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4;p2">
            <a:extLst>
              <a:ext uri="{FF2B5EF4-FFF2-40B4-BE49-F238E27FC236}">
                <a16:creationId xmlns:a16="http://schemas.microsoft.com/office/drawing/2014/main" id="{7165F51A-F736-4DA0-8D12-B85002C13133}"/>
              </a:ext>
            </a:extLst>
          </p:cNvPr>
          <p:cNvPicPr preferRelativeResize="0"/>
          <p:nvPr userDrawn="1"/>
        </p:nvPicPr>
        <p:blipFill>
          <a:blip r:embed="rId4"/>
          <a:stretch>
            <a:fillRect/>
          </a:stretch>
        </p:blipFill>
        <p:spPr>
          <a:xfrm>
            <a:off x="-4058" y="1329324"/>
            <a:ext cx="1359877" cy="21806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6;p2">
            <a:extLst>
              <a:ext uri="{FF2B5EF4-FFF2-40B4-BE49-F238E27FC236}">
                <a16:creationId xmlns:a16="http://schemas.microsoft.com/office/drawing/2014/main" id="{DC4F6B8B-D601-40D2-9F24-A99AE292551A}"/>
              </a:ext>
            </a:extLst>
          </p:cNvPr>
          <p:cNvSpPr/>
          <p:nvPr userDrawn="1"/>
        </p:nvSpPr>
        <p:spPr>
          <a:xfrm>
            <a:off x="-4058" y="4240329"/>
            <a:ext cx="1355818" cy="1335043"/>
          </a:xfrm>
          <a:prstGeom prst="rect">
            <a:avLst/>
          </a:prstGeom>
          <a:solidFill>
            <a:srgbClr val="7198A9">
              <a:alpha val="3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>
            <a:extLst>
              <a:ext uri="{FF2B5EF4-FFF2-40B4-BE49-F238E27FC236}">
                <a16:creationId xmlns:a16="http://schemas.microsoft.com/office/drawing/2014/main" id="{9EFC2FA5-9464-43C6-B934-AEC0A9617FAB}"/>
              </a:ext>
            </a:extLst>
          </p:cNvPr>
          <p:cNvPicPr preferRelativeResize="0"/>
          <p:nvPr userDrawn="1"/>
        </p:nvPicPr>
        <p:blipFill>
          <a:blip r:embed="rId5"/>
          <a:stretch>
            <a:fillRect/>
          </a:stretch>
        </p:blipFill>
        <p:spPr>
          <a:xfrm>
            <a:off x="-4504" y="5527914"/>
            <a:ext cx="2063262" cy="1336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6;p2">
            <a:extLst>
              <a:ext uri="{FF2B5EF4-FFF2-40B4-BE49-F238E27FC236}">
                <a16:creationId xmlns:a16="http://schemas.microsoft.com/office/drawing/2014/main" id="{789A5285-B506-4BE4-94C3-344CB9CFF815}"/>
              </a:ext>
            </a:extLst>
          </p:cNvPr>
          <p:cNvSpPr/>
          <p:nvPr userDrawn="1"/>
        </p:nvSpPr>
        <p:spPr>
          <a:xfrm>
            <a:off x="-4058" y="2905286"/>
            <a:ext cx="1355818" cy="1335043"/>
          </a:xfrm>
          <a:prstGeom prst="rect">
            <a:avLst/>
          </a:prstGeom>
          <a:solidFill>
            <a:srgbClr val="7198A9">
              <a:alpha val="3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2;p2">
            <a:extLst>
              <a:ext uri="{FF2B5EF4-FFF2-40B4-BE49-F238E27FC236}">
                <a16:creationId xmlns:a16="http://schemas.microsoft.com/office/drawing/2014/main" id="{CCB9DDB3-B55D-427A-83EF-B17863E06BFB}"/>
              </a:ext>
            </a:extLst>
          </p:cNvPr>
          <p:cNvSpPr/>
          <p:nvPr userDrawn="1"/>
        </p:nvSpPr>
        <p:spPr>
          <a:xfrm flipH="1">
            <a:off x="1351760" y="-5719"/>
            <a:ext cx="1351760" cy="1341950"/>
          </a:xfrm>
          <a:prstGeom prst="rect">
            <a:avLst/>
          </a:prstGeom>
          <a:solidFill>
            <a:srgbClr val="D1EF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2;p2">
            <a:extLst>
              <a:ext uri="{FF2B5EF4-FFF2-40B4-BE49-F238E27FC236}">
                <a16:creationId xmlns:a16="http://schemas.microsoft.com/office/drawing/2014/main" id="{3A3BA75E-A3C6-4BE1-B4F0-A4C5785507B2}"/>
              </a:ext>
            </a:extLst>
          </p:cNvPr>
          <p:cNvSpPr/>
          <p:nvPr userDrawn="1"/>
        </p:nvSpPr>
        <p:spPr>
          <a:xfrm flipH="1">
            <a:off x="2703519" y="810511"/>
            <a:ext cx="1350701" cy="516971"/>
          </a:xfrm>
          <a:prstGeom prst="rect">
            <a:avLst/>
          </a:prstGeom>
          <a:solidFill>
            <a:srgbClr val="FAA99C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10;p2">
            <a:extLst>
              <a:ext uri="{FF2B5EF4-FFF2-40B4-BE49-F238E27FC236}">
                <a16:creationId xmlns:a16="http://schemas.microsoft.com/office/drawing/2014/main" id="{AFC31E26-3F3A-4193-80BB-10622F638E1F}"/>
              </a:ext>
            </a:extLst>
          </p:cNvPr>
          <p:cNvPicPr preferRelativeResize="0"/>
          <p:nvPr userDrawn="1"/>
        </p:nvPicPr>
        <p:blipFill>
          <a:blip r:embed="rId6"/>
          <a:stretch>
            <a:fillRect/>
          </a:stretch>
        </p:blipFill>
        <p:spPr>
          <a:xfrm>
            <a:off x="2711636" y="0"/>
            <a:ext cx="1339586" cy="93337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28;p2">
            <a:extLst>
              <a:ext uri="{FF2B5EF4-FFF2-40B4-BE49-F238E27FC236}">
                <a16:creationId xmlns:a16="http://schemas.microsoft.com/office/drawing/2014/main" id="{0FB14AA5-CEE3-4303-AC57-4259A915A7B4}"/>
              </a:ext>
            </a:extLst>
          </p:cNvPr>
          <p:cNvSpPr/>
          <p:nvPr userDrawn="1"/>
        </p:nvSpPr>
        <p:spPr>
          <a:xfrm flipH="1">
            <a:off x="5401923" y="2"/>
            <a:ext cx="1367992" cy="132406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2;p2">
            <a:extLst>
              <a:ext uri="{FF2B5EF4-FFF2-40B4-BE49-F238E27FC236}">
                <a16:creationId xmlns:a16="http://schemas.microsoft.com/office/drawing/2014/main" id="{6790A1F9-3C4C-469A-834A-514C6A8AA9FA}"/>
              </a:ext>
            </a:extLst>
          </p:cNvPr>
          <p:cNvSpPr/>
          <p:nvPr userDrawn="1"/>
        </p:nvSpPr>
        <p:spPr>
          <a:xfrm flipH="1">
            <a:off x="6761798" y="1467"/>
            <a:ext cx="1342585" cy="447251"/>
          </a:xfrm>
          <a:prstGeom prst="rect">
            <a:avLst/>
          </a:prstGeom>
          <a:solidFill>
            <a:srgbClr val="96B3C0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C0B1F873-7C73-4DC3-AF04-3F12D85144E4}"/>
              </a:ext>
            </a:extLst>
          </p:cNvPr>
          <p:cNvPicPr preferRelativeResize="0"/>
          <p:nvPr userDrawn="1"/>
        </p:nvPicPr>
        <p:blipFill>
          <a:blip r:embed="rId7"/>
          <a:stretch>
            <a:fillRect/>
          </a:stretch>
        </p:blipFill>
        <p:spPr>
          <a:xfrm>
            <a:off x="6769915" y="448718"/>
            <a:ext cx="1334469" cy="88131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7;p2">
            <a:extLst>
              <a:ext uri="{FF2B5EF4-FFF2-40B4-BE49-F238E27FC236}">
                <a16:creationId xmlns:a16="http://schemas.microsoft.com/office/drawing/2014/main" id="{316EEA42-D474-4C52-BDF9-E60D78398302}"/>
              </a:ext>
            </a:extLst>
          </p:cNvPr>
          <p:cNvSpPr/>
          <p:nvPr userDrawn="1"/>
        </p:nvSpPr>
        <p:spPr>
          <a:xfrm flipH="1">
            <a:off x="8104384" y="1841"/>
            <a:ext cx="1331470" cy="1322222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13;p2">
            <a:extLst>
              <a:ext uri="{FF2B5EF4-FFF2-40B4-BE49-F238E27FC236}">
                <a16:creationId xmlns:a16="http://schemas.microsoft.com/office/drawing/2014/main" id="{765A0FD9-4086-49D9-89D4-8210AB20276F}"/>
              </a:ext>
            </a:extLst>
          </p:cNvPr>
          <p:cNvPicPr preferRelativeResize="0"/>
          <p:nvPr userDrawn="1"/>
        </p:nvPicPr>
        <p:blipFill>
          <a:blip r:embed="rId8"/>
          <a:stretch>
            <a:fillRect/>
          </a:stretch>
        </p:blipFill>
        <p:spPr>
          <a:xfrm>
            <a:off x="9435854" y="0"/>
            <a:ext cx="2756146" cy="13274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7;p2">
            <a:extLst>
              <a:ext uri="{FF2B5EF4-FFF2-40B4-BE49-F238E27FC236}">
                <a16:creationId xmlns:a16="http://schemas.microsoft.com/office/drawing/2014/main" id="{2535E148-54E0-4228-9625-C48C8EE5C78D}"/>
              </a:ext>
            </a:extLst>
          </p:cNvPr>
          <p:cNvSpPr/>
          <p:nvPr userDrawn="1"/>
        </p:nvSpPr>
        <p:spPr>
          <a:xfrm flipH="1">
            <a:off x="9435854" y="1327482"/>
            <a:ext cx="2756146" cy="978396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1;p2">
            <a:extLst>
              <a:ext uri="{FF2B5EF4-FFF2-40B4-BE49-F238E27FC236}">
                <a16:creationId xmlns:a16="http://schemas.microsoft.com/office/drawing/2014/main" id="{69DC0031-30E3-467B-A8E3-9D700E6889F5}"/>
              </a:ext>
            </a:extLst>
          </p:cNvPr>
          <p:cNvSpPr/>
          <p:nvPr userDrawn="1"/>
        </p:nvSpPr>
        <p:spPr>
          <a:xfrm flipH="1">
            <a:off x="9435854" y="1736035"/>
            <a:ext cx="609294" cy="569843"/>
          </a:xfrm>
          <a:prstGeom prst="rect">
            <a:avLst/>
          </a:prstGeom>
          <a:solidFill>
            <a:srgbClr val="7198A9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3164B34-092B-46F1-A8EB-C8FE5270C41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35855" y="2305877"/>
            <a:ext cx="2756146" cy="1837431"/>
          </a:xfrm>
          <a:prstGeom prst="rect">
            <a:avLst/>
          </a:prstGeom>
        </p:spPr>
      </p:pic>
      <p:sp>
        <p:nvSpPr>
          <p:cNvPr id="26" name="Google Shape;36;p2">
            <a:extLst>
              <a:ext uri="{FF2B5EF4-FFF2-40B4-BE49-F238E27FC236}">
                <a16:creationId xmlns:a16="http://schemas.microsoft.com/office/drawing/2014/main" id="{EA31F81D-37C9-4C25-9168-3AE32EA5BFD2}"/>
              </a:ext>
            </a:extLst>
          </p:cNvPr>
          <p:cNvSpPr/>
          <p:nvPr userDrawn="1"/>
        </p:nvSpPr>
        <p:spPr>
          <a:xfrm>
            <a:off x="9431796" y="3685244"/>
            <a:ext cx="2756146" cy="1335043"/>
          </a:xfrm>
          <a:prstGeom prst="rect">
            <a:avLst/>
          </a:prstGeom>
          <a:solidFill>
            <a:srgbClr val="96B3C0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Google Shape;18;p2">
            <a:extLst>
              <a:ext uri="{FF2B5EF4-FFF2-40B4-BE49-F238E27FC236}">
                <a16:creationId xmlns:a16="http://schemas.microsoft.com/office/drawing/2014/main" id="{112A9237-972F-4256-8BE5-F426C5256916}"/>
              </a:ext>
            </a:extLst>
          </p:cNvPr>
          <p:cNvPicPr preferRelativeResize="0"/>
          <p:nvPr userDrawn="1"/>
        </p:nvPicPr>
        <p:blipFill>
          <a:blip r:embed="rId10"/>
          <a:stretch>
            <a:fillRect/>
          </a:stretch>
        </p:blipFill>
        <p:spPr>
          <a:xfrm>
            <a:off x="9435854" y="5020287"/>
            <a:ext cx="2756146" cy="183771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37;p2">
            <a:extLst>
              <a:ext uri="{FF2B5EF4-FFF2-40B4-BE49-F238E27FC236}">
                <a16:creationId xmlns:a16="http://schemas.microsoft.com/office/drawing/2014/main" id="{372E351B-8996-4384-A668-F9A6CF1052B5}"/>
              </a:ext>
            </a:extLst>
          </p:cNvPr>
          <p:cNvSpPr/>
          <p:nvPr userDrawn="1"/>
        </p:nvSpPr>
        <p:spPr>
          <a:xfrm flipH="1">
            <a:off x="6720726" y="5533977"/>
            <a:ext cx="1398841" cy="1327082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" name="Google Shape;17;p2">
            <a:extLst>
              <a:ext uri="{FF2B5EF4-FFF2-40B4-BE49-F238E27FC236}">
                <a16:creationId xmlns:a16="http://schemas.microsoft.com/office/drawing/2014/main" id="{2219388E-9C58-4960-B1B2-F779434394D3}"/>
              </a:ext>
            </a:extLst>
          </p:cNvPr>
          <p:cNvPicPr preferRelativeResize="0"/>
          <p:nvPr userDrawn="1"/>
        </p:nvPicPr>
        <p:blipFill>
          <a:blip r:embed="rId11"/>
          <a:stretch>
            <a:fillRect/>
          </a:stretch>
        </p:blipFill>
        <p:spPr>
          <a:xfrm>
            <a:off x="6580066" y="5533976"/>
            <a:ext cx="983850" cy="132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1;p2">
            <a:extLst>
              <a:ext uri="{FF2B5EF4-FFF2-40B4-BE49-F238E27FC236}">
                <a16:creationId xmlns:a16="http://schemas.microsoft.com/office/drawing/2014/main" id="{1C5A75B9-6188-4F98-86F1-AE030E5B5772}"/>
              </a:ext>
            </a:extLst>
          </p:cNvPr>
          <p:cNvPicPr preferRelativeResize="0"/>
          <p:nvPr userDrawn="1"/>
        </p:nvPicPr>
        <p:blipFill>
          <a:blip r:embed="rId12"/>
          <a:stretch>
            <a:fillRect/>
          </a:stretch>
        </p:blipFill>
        <p:spPr>
          <a:xfrm>
            <a:off x="3240496" y="5533976"/>
            <a:ext cx="1796477" cy="132402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61;p3">
            <a:extLst>
              <a:ext uri="{FF2B5EF4-FFF2-40B4-BE49-F238E27FC236}">
                <a16:creationId xmlns:a16="http://schemas.microsoft.com/office/drawing/2014/main" id="{4F00AD6E-8749-4957-AF56-AF8EF23D119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61864" y="2427425"/>
            <a:ext cx="51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4400" b="1">
                <a:solidFill>
                  <a:srgbClr val="4D778A"/>
                </a:solidFill>
                <a:latin typeface="Ar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9pPr>
          </a:lstStyle>
          <a:p>
            <a:endParaRPr dirty="0"/>
          </a:p>
        </p:txBody>
      </p:sp>
      <p:sp>
        <p:nvSpPr>
          <p:cNvPr id="34" name="Google Shape;62;p3">
            <a:extLst>
              <a:ext uri="{FF2B5EF4-FFF2-40B4-BE49-F238E27FC236}">
                <a16:creationId xmlns:a16="http://schemas.microsoft.com/office/drawing/2014/main" id="{63625B3D-162B-4465-A269-570F44ABBB0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861864" y="3455529"/>
            <a:ext cx="51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3600" b="1">
                <a:solidFill>
                  <a:srgbClr val="7198A9"/>
                </a:solidFill>
                <a:latin typeface="Ar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9pPr>
          </a:lstStyle>
          <a:p>
            <a:endParaRPr dirty="0"/>
          </a:p>
        </p:txBody>
      </p:sp>
      <p:sp>
        <p:nvSpPr>
          <p:cNvPr id="36" name="Google Shape;24;p2">
            <a:extLst>
              <a:ext uri="{FF2B5EF4-FFF2-40B4-BE49-F238E27FC236}">
                <a16:creationId xmlns:a16="http://schemas.microsoft.com/office/drawing/2014/main" id="{DB010895-A76F-41A8-BF02-DA6FCDD34294}"/>
              </a:ext>
            </a:extLst>
          </p:cNvPr>
          <p:cNvSpPr/>
          <p:nvPr userDrawn="1"/>
        </p:nvSpPr>
        <p:spPr>
          <a:xfrm flipH="1">
            <a:off x="4046635" y="1841"/>
            <a:ext cx="1367992" cy="1325641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5;p2">
            <a:extLst>
              <a:ext uri="{FF2B5EF4-FFF2-40B4-BE49-F238E27FC236}">
                <a16:creationId xmlns:a16="http://schemas.microsoft.com/office/drawing/2014/main" id="{BB1138D7-976F-4E30-B866-5F5899AE3D7C}"/>
              </a:ext>
            </a:extLst>
          </p:cNvPr>
          <p:cNvSpPr/>
          <p:nvPr userDrawn="1"/>
        </p:nvSpPr>
        <p:spPr>
          <a:xfrm flipH="1">
            <a:off x="8084091" y="5533600"/>
            <a:ext cx="1363363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4;p2">
            <a:extLst>
              <a:ext uri="{FF2B5EF4-FFF2-40B4-BE49-F238E27FC236}">
                <a16:creationId xmlns:a16="http://schemas.microsoft.com/office/drawing/2014/main" id="{868EE5B8-B328-4963-B03D-6FD8569E8CE7}"/>
              </a:ext>
            </a:extLst>
          </p:cNvPr>
          <p:cNvSpPr/>
          <p:nvPr userDrawn="1"/>
        </p:nvSpPr>
        <p:spPr>
          <a:xfrm>
            <a:off x="8838160" y="6289228"/>
            <a:ext cx="609294" cy="565352"/>
          </a:xfrm>
          <a:prstGeom prst="rect">
            <a:avLst/>
          </a:prstGeom>
          <a:solidFill>
            <a:srgbClr val="CEDBE0">
              <a:alpha val="3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96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010AED-F4E8-4632-A7FD-0D26A4CA8C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47" y="5537959"/>
            <a:ext cx="2200068" cy="1320041"/>
          </a:xfrm>
          <a:prstGeom prst="rect">
            <a:avLst/>
          </a:prstGeom>
        </p:spPr>
      </p:pic>
      <p:sp>
        <p:nvSpPr>
          <p:cNvPr id="6" name="Google Shape;24;p2">
            <a:extLst>
              <a:ext uri="{FF2B5EF4-FFF2-40B4-BE49-F238E27FC236}">
                <a16:creationId xmlns:a16="http://schemas.microsoft.com/office/drawing/2014/main" id="{1C69229E-AA15-4C52-93DA-CAE422663072}"/>
              </a:ext>
            </a:extLst>
          </p:cNvPr>
          <p:cNvSpPr/>
          <p:nvPr userDrawn="1"/>
        </p:nvSpPr>
        <p:spPr>
          <a:xfrm flipH="1">
            <a:off x="-4058" y="-5719"/>
            <a:ext cx="1359876" cy="1326925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27;p2">
            <a:extLst>
              <a:ext uri="{FF2B5EF4-FFF2-40B4-BE49-F238E27FC236}">
                <a16:creationId xmlns:a16="http://schemas.microsoft.com/office/drawing/2014/main" id="{A9693FD4-CC71-4BEA-840A-1C0D424D8BAB}"/>
              </a:ext>
            </a:extLst>
          </p:cNvPr>
          <p:cNvSpPr/>
          <p:nvPr userDrawn="1"/>
        </p:nvSpPr>
        <p:spPr>
          <a:xfrm flipH="1">
            <a:off x="1355818" y="3006"/>
            <a:ext cx="1331470" cy="1318202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B9B909-D45B-4BF5-978D-4310B84851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87288" y="3005"/>
            <a:ext cx="1520630" cy="13200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E126B9-5D06-4CFF-B027-EDB11280B9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91148" y="1165"/>
            <a:ext cx="883576" cy="1312668"/>
          </a:xfrm>
          <a:prstGeom prst="rect">
            <a:avLst/>
          </a:prstGeom>
        </p:spPr>
      </p:pic>
      <p:sp>
        <p:nvSpPr>
          <p:cNvPr id="12" name="Google Shape;28;p2">
            <a:extLst>
              <a:ext uri="{FF2B5EF4-FFF2-40B4-BE49-F238E27FC236}">
                <a16:creationId xmlns:a16="http://schemas.microsoft.com/office/drawing/2014/main" id="{7C281379-A51C-4434-BEF9-A04B44F8A162}"/>
              </a:ext>
            </a:extLst>
          </p:cNvPr>
          <p:cNvSpPr/>
          <p:nvPr userDrawn="1"/>
        </p:nvSpPr>
        <p:spPr>
          <a:xfrm flipH="1">
            <a:off x="7774724" y="-10633"/>
            <a:ext cx="1367992" cy="1327483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292688-381B-453C-BC02-B8C5CA5AAA2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42716" y="1351"/>
            <a:ext cx="1956050" cy="1312482"/>
          </a:xfrm>
          <a:prstGeom prst="rect">
            <a:avLst/>
          </a:prstGeom>
        </p:spPr>
      </p:pic>
      <p:sp>
        <p:nvSpPr>
          <p:cNvPr id="14" name="Google Shape;22;p2">
            <a:extLst>
              <a:ext uri="{FF2B5EF4-FFF2-40B4-BE49-F238E27FC236}">
                <a16:creationId xmlns:a16="http://schemas.microsoft.com/office/drawing/2014/main" id="{82E20035-3CD8-4876-98B5-6C2F3432F57B}"/>
              </a:ext>
            </a:extLst>
          </p:cNvPr>
          <p:cNvSpPr/>
          <p:nvPr userDrawn="1"/>
        </p:nvSpPr>
        <p:spPr>
          <a:xfrm flipH="1">
            <a:off x="11074718" y="1351"/>
            <a:ext cx="1117282" cy="1312482"/>
          </a:xfrm>
          <a:prstGeom prst="rect">
            <a:avLst/>
          </a:prstGeom>
          <a:solidFill>
            <a:srgbClr val="D1EF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5;p2">
            <a:extLst>
              <a:ext uri="{FF2B5EF4-FFF2-40B4-BE49-F238E27FC236}">
                <a16:creationId xmlns:a16="http://schemas.microsoft.com/office/drawing/2014/main" id="{CF15CE14-5455-4EF0-B172-04B87ABB468F}"/>
              </a:ext>
            </a:extLst>
          </p:cNvPr>
          <p:cNvSpPr/>
          <p:nvPr userDrawn="1"/>
        </p:nvSpPr>
        <p:spPr>
          <a:xfrm flipH="1">
            <a:off x="746525" y="-5719"/>
            <a:ext cx="609293" cy="562144"/>
          </a:xfrm>
          <a:prstGeom prst="rect">
            <a:avLst/>
          </a:prstGeom>
          <a:solidFill>
            <a:srgbClr val="CEDBE0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28;p2">
            <a:extLst>
              <a:ext uri="{FF2B5EF4-FFF2-40B4-BE49-F238E27FC236}">
                <a16:creationId xmlns:a16="http://schemas.microsoft.com/office/drawing/2014/main" id="{AF3F5EF4-A24C-4B3F-85B4-D2E209451EAA}"/>
              </a:ext>
            </a:extLst>
          </p:cNvPr>
          <p:cNvSpPr/>
          <p:nvPr userDrawn="1"/>
        </p:nvSpPr>
        <p:spPr>
          <a:xfrm flipH="1">
            <a:off x="1997964" y="5528678"/>
            <a:ext cx="1367992" cy="132932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9A52B0-994C-4BAE-9FEA-C2D94392CA2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65956" y="5528677"/>
            <a:ext cx="880027" cy="1320041"/>
          </a:xfrm>
          <a:prstGeom prst="rect">
            <a:avLst/>
          </a:prstGeom>
        </p:spPr>
      </p:pic>
      <p:sp>
        <p:nvSpPr>
          <p:cNvPr id="19" name="Google Shape;15;p2">
            <a:extLst>
              <a:ext uri="{FF2B5EF4-FFF2-40B4-BE49-F238E27FC236}">
                <a16:creationId xmlns:a16="http://schemas.microsoft.com/office/drawing/2014/main" id="{58D60E35-8164-4EC0-A2CB-8866FDEE27F7}"/>
              </a:ext>
            </a:extLst>
          </p:cNvPr>
          <p:cNvSpPr/>
          <p:nvPr userDrawn="1"/>
        </p:nvSpPr>
        <p:spPr>
          <a:xfrm>
            <a:off x="4245983" y="5530519"/>
            <a:ext cx="747334" cy="1327481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4;p2">
            <a:extLst>
              <a:ext uri="{FF2B5EF4-FFF2-40B4-BE49-F238E27FC236}">
                <a16:creationId xmlns:a16="http://schemas.microsoft.com/office/drawing/2014/main" id="{40B8B0AA-7EAC-4BB1-AAC5-541AF69E88E5}"/>
              </a:ext>
            </a:extLst>
          </p:cNvPr>
          <p:cNvSpPr/>
          <p:nvPr userDrawn="1"/>
        </p:nvSpPr>
        <p:spPr>
          <a:xfrm flipH="1">
            <a:off x="6461760" y="5521793"/>
            <a:ext cx="1222904" cy="1336207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2;p2">
            <a:extLst>
              <a:ext uri="{FF2B5EF4-FFF2-40B4-BE49-F238E27FC236}">
                <a16:creationId xmlns:a16="http://schemas.microsoft.com/office/drawing/2014/main" id="{E08D9815-F689-493D-96C1-111F0C127FA0}"/>
              </a:ext>
            </a:extLst>
          </p:cNvPr>
          <p:cNvSpPr/>
          <p:nvPr userDrawn="1"/>
        </p:nvSpPr>
        <p:spPr>
          <a:xfrm flipH="1">
            <a:off x="7684664" y="5527500"/>
            <a:ext cx="1379916" cy="1320052"/>
          </a:xfrm>
          <a:prstGeom prst="rect">
            <a:avLst/>
          </a:prstGeom>
          <a:solidFill>
            <a:srgbClr val="D1EF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7;p2">
            <a:extLst>
              <a:ext uri="{FF2B5EF4-FFF2-40B4-BE49-F238E27FC236}">
                <a16:creationId xmlns:a16="http://schemas.microsoft.com/office/drawing/2014/main" id="{8EA4A6C9-BE63-4140-A3DF-044048C0B4A6}"/>
              </a:ext>
            </a:extLst>
          </p:cNvPr>
          <p:cNvSpPr/>
          <p:nvPr userDrawn="1"/>
        </p:nvSpPr>
        <p:spPr>
          <a:xfrm flipH="1">
            <a:off x="8845712" y="5530517"/>
            <a:ext cx="1331470" cy="1327483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7CF94D7-8415-48ED-9FD8-73FC99157EF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77182" y="5530516"/>
            <a:ext cx="2011098" cy="1327484"/>
          </a:xfrm>
          <a:prstGeom prst="rect">
            <a:avLst/>
          </a:prstGeom>
        </p:spPr>
      </p:pic>
      <p:sp>
        <p:nvSpPr>
          <p:cNvPr id="24" name="Google Shape;24;p2">
            <a:extLst>
              <a:ext uri="{FF2B5EF4-FFF2-40B4-BE49-F238E27FC236}">
                <a16:creationId xmlns:a16="http://schemas.microsoft.com/office/drawing/2014/main" id="{B2C89A6D-F696-43B8-9AFF-BC5ED3147AB9}"/>
              </a:ext>
            </a:extLst>
          </p:cNvPr>
          <p:cNvSpPr/>
          <p:nvPr userDrawn="1"/>
        </p:nvSpPr>
        <p:spPr>
          <a:xfrm flipH="1">
            <a:off x="4191686" y="1165"/>
            <a:ext cx="1367992" cy="131820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2;p2">
            <a:extLst>
              <a:ext uri="{FF2B5EF4-FFF2-40B4-BE49-F238E27FC236}">
                <a16:creationId xmlns:a16="http://schemas.microsoft.com/office/drawing/2014/main" id="{A624B12A-882A-4B61-96B7-FCCF3BCC68FC}"/>
              </a:ext>
            </a:extLst>
          </p:cNvPr>
          <p:cNvSpPr/>
          <p:nvPr userDrawn="1"/>
        </p:nvSpPr>
        <p:spPr>
          <a:xfrm flipH="1">
            <a:off x="5494750" y="-10634"/>
            <a:ext cx="1396398" cy="1333679"/>
          </a:xfrm>
          <a:prstGeom prst="rect">
            <a:avLst/>
          </a:prstGeom>
          <a:solidFill>
            <a:srgbClr val="D1EF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61;p3">
            <a:extLst>
              <a:ext uri="{FF2B5EF4-FFF2-40B4-BE49-F238E27FC236}">
                <a16:creationId xmlns:a16="http://schemas.microsoft.com/office/drawing/2014/main" id="{C6E3B4B0-BACD-490C-B509-1994BF17908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462755" y="2340339"/>
            <a:ext cx="51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4400" b="1">
                <a:solidFill>
                  <a:srgbClr val="4D778A"/>
                </a:solidFill>
                <a:latin typeface="Ar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62;p3">
            <a:extLst>
              <a:ext uri="{FF2B5EF4-FFF2-40B4-BE49-F238E27FC236}">
                <a16:creationId xmlns:a16="http://schemas.microsoft.com/office/drawing/2014/main" id="{2DB747EC-14F0-4CC6-A5C4-6782DE18516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62755" y="3368443"/>
            <a:ext cx="51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3600" b="1">
                <a:solidFill>
                  <a:srgbClr val="7198A9"/>
                </a:solidFill>
                <a:latin typeface="Ar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9pPr>
          </a:lstStyle>
          <a:p>
            <a:endParaRPr dirty="0"/>
          </a:p>
        </p:txBody>
      </p:sp>
      <p:sp>
        <p:nvSpPr>
          <p:cNvPr id="29" name="Google Shape;122;p6">
            <a:extLst>
              <a:ext uri="{FF2B5EF4-FFF2-40B4-BE49-F238E27FC236}">
                <a16:creationId xmlns:a16="http://schemas.microsoft.com/office/drawing/2014/main" id="{4B7A04E8-4E70-472B-AA89-5EB80218F9B4}"/>
              </a:ext>
            </a:extLst>
          </p:cNvPr>
          <p:cNvSpPr/>
          <p:nvPr userDrawn="1"/>
        </p:nvSpPr>
        <p:spPr>
          <a:xfrm>
            <a:off x="9567888" y="6299970"/>
            <a:ext cx="609294" cy="56535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C39CED-2F9B-490D-951C-4B4AF999BF4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20" y="5526838"/>
            <a:ext cx="2011098" cy="13182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332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5;p2">
            <a:extLst>
              <a:ext uri="{FF2B5EF4-FFF2-40B4-BE49-F238E27FC236}">
                <a16:creationId xmlns:a16="http://schemas.microsoft.com/office/drawing/2014/main" id="{4FE461BC-5DB0-40BD-8BDB-A56932B18FED}"/>
              </a:ext>
            </a:extLst>
          </p:cNvPr>
          <p:cNvSpPr/>
          <p:nvPr userDrawn="1"/>
        </p:nvSpPr>
        <p:spPr>
          <a:xfrm>
            <a:off x="10843976" y="0"/>
            <a:ext cx="1367992" cy="1329321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24;p2">
            <a:extLst>
              <a:ext uri="{FF2B5EF4-FFF2-40B4-BE49-F238E27FC236}">
                <a16:creationId xmlns:a16="http://schemas.microsoft.com/office/drawing/2014/main" id="{23882A48-D6DE-4E43-89F3-868600508C49}"/>
              </a:ext>
            </a:extLst>
          </p:cNvPr>
          <p:cNvSpPr/>
          <p:nvPr userDrawn="1"/>
        </p:nvSpPr>
        <p:spPr>
          <a:xfrm flipH="1">
            <a:off x="10852089" y="4168231"/>
            <a:ext cx="1343043" cy="1360445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4;p2">
            <a:extLst>
              <a:ext uri="{FF2B5EF4-FFF2-40B4-BE49-F238E27FC236}">
                <a16:creationId xmlns:a16="http://schemas.microsoft.com/office/drawing/2014/main" id="{9A437E18-7F18-4225-BF77-C77FDBC4B75F}"/>
              </a:ext>
            </a:extLst>
          </p:cNvPr>
          <p:cNvSpPr/>
          <p:nvPr userDrawn="1"/>
        </p:nvSpPr>
        <p:spPr>
          <a:xfrm flipH="1">
            <a:off x="0" y="5528677"/>
            <a:ext cx="1359876" cy="1329323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8;p2">
            <a:extLst>
              <a:ext uri="{FF2B5EF4-FFF2-40B4-BE49-F238E27FC236}">
                <a16:creationId xmlns:a16="http://schemas.microsoft.com/office/drawing/2014/main" id="{B60C28C0-3200-445E-A8CD-28C9A77D960F}"/>
              </a:ext>
            </a:extLst>
          </p:cNvPr>
          <p:cNvSpPr/>
          <p:nvPr userDrawn="1"/>
        </p:nvSpPr>
        <p:spPr>
          <a:xfrm flipH="1">
            <a:off x="-8116" y="4199355"/>
            <a:ext cx="1367992" cy="132932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1;p2">
            <a:extLst>
              <a:ext uri="{FF2B5EF4-FFF2-40B4-BE49-F238E27FC236}">
                <a16:creationId xmlns:a16="http://schemas.microsoft.com/office/drawing/2014/main" id="{802F279A-42AC-48D1-BEEF-1472FF9AA94F}"/>
              </a:ext>
            </a:extLst>
          </p:cNvPr>
          <p:cNvSpPr/>
          <p:nvPr userDrawn="1"/>
        </p:nvSpPr>
        <p:spPr>
          <a:xfrm flipH="1">
            <a:off x="-8116" y="4199354"/>
            <a:ext cx="609294" cy="569843"/>
          </a:xfrm>
          <a:prstGeom prst="rect">
            <a:avLst/>
          </a:prstGeom>
          <a:solidFill>
            <a:srgbClr val="7198A9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202;p10">
            <a:extLst>
              <a:ext uri="{FF2B5EF4-FFF2-40B4-BE49-F238E27FC236}">
                <a16:creationId xmlns:a16="http://schemas.microsoft.com/office/drawing/2014/main" id="{B050B4D8-E0C3-45E5-B4E8-770018ADF244}"/>
              </a:ext>
            </a:extLst>
          </p:cNvPr>
          <p:cNvSpPr/>
          <p:nvPr userDrawn="1"/>
        </p:nvSpPr>
        <p:spPr>
          <a:xfrm>
            <a:off x="0" y="3629510"/>
            <a:ext cx="601178" cy="569843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" name="Google Shape;553;p42">
            <a:extLst>
              <a:ext uri="{FF2B5EF4-FFF2-40B4-BE49-F238E27FC236}">
                <a16:creationId xmlns:a16="http://schemas.microsoft.com/office/drawing/2014/main" id="{1692198C-F215-4919-BDB8-DBAA2D9C71D0}"/>
              </a:ext>
            </a:extLst>
          </p:cNvPr>
          <p:cNvGrpSpPr/>
          <p:nvPr userDrawn="1"/>
        </p:nvGrpSpPr>
        <p:grpSpPr>
          <a:xfrm>
            <a:off x="11188016" y="228881"/>
            <a:ext cx="679912" cy="871558"/>
            <a:chOff x="596350" y="929175"/>
            <a:chExt cx="407950" cy="497475"/>
          </a:xfrm>
        </p:grpSpPr>
        <p:sp>
          <p:nvSpPr>
            <p:cNvPr id="13" name="Google Shape;554;p42">
              <a:extLst>
                <a:ext uri="{FF2B5EF4-FFF2-40B4-BE49-F238E27FC236}">
                  <a16:creationId xmlns:a16="http://schemas.microsoft.com/office/drawing/2014/main" id="{3C1C807B-9911-4443-818B-2A4DC838FA9D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55;p42">
              <a:extLst>
                <a:ext uri="{FF2B5EF4-FFF2-40B4-BE49-F238E27FC236}">
                  <a16:creationId xmlns:a16="http://schemas.microsoft.com/office/drawing/2014/main" id="{B9BC27E2-1BB0-45AC-BA9E-B8F0E88504E3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556;p42">
              <a:extLst>
                <a:ext uri="{FF2B5EF4-FFF2-40B4-BE49-F238E27FC236}">
                  <a16:creationId xmlns:a16="http://schemas.microsoft.com/office/drawing/2014/main" id="{73E4094E-6B4A-42A1-8C99-16442EE0B465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57;p42">
              <a:extLst>
                <a:ext uri="{FF2B5EF4-FFF2-40B4-BE49-F238E27FC236}">
                  <a16:creationId xmlns:a16="http://schemas.microsoft.com/office/drawing/2014/main" id="{FF909F31-9357-4C7A-AF6B-F545DA5D93FA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58;p42">
              <a:extLst>
                <a:ext uri="{FF2B5EF4-FFF2-40B4-BE49-F238E27FC236}">
                  <a16:creationId xmlns:a16="http://schemas.microsoft.com/office/drawing/2014/main" id="{880BA7EC-DA68-4E3D-9AC9-2B2CFB1BBECF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59;p42">
              <a:extLst>
                <a:ext uri="{FF2B5EF4-FFF2-40B4-BE49-F238E27FC236}">
                  <a16:creationId xmlns:a16="http://schemas.microsoft.com/office/drawing/2014/main" id="{75E46DEF-7643-49A2-8C35-39225143D10A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60;p42">
              <a:extLst>
                <a:ext uri="{FF2B5EF4-FFF2-40B4-BE49-F238E27FC236}">
                  <a16:creationId xmlns:a16="http://schemas.microsoft.com/office/drawing/2014/main" id="{F4D189CE-3ECE-4A73-8514-FDFC57340BAE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8;p2">
            <a:extLst>
              <a:ext uri="{FF2B5EF4-FFF2-40B4-BE49-F238E27FC236}">
                <a16:creationId xmlns:a16="http://schemas.microsoft.com/office/drawing/2014/main" id="{584914CE-4ACD-403F-BCC5-DAF29580469A}"/>
              </a:ext>
            </a:extLst>
          </p:cNvPr>
          <p:cNvSpPr/>
          <p:nvPr userDrawn="1"/>
        </p:nvSpPr>
        <p:spPr>
          <a:xfrm flipH="1">
            <a:off x="10847794" y="1329321"/>
            <a:ext cx="1364174" cy="132932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B6C8EBA-9E4A-41D9-8F61-FA1234DEF7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2089" y="2658642"/>
            <a:ext cx="1339228" cy="2021012"/>
          </a:xfrm>
          <a:prstGeom prst="rect">
            <a:avLst/>
          </a:prstGeom>
        </p:spPr>
      </p:pic>
      <p:sp>
        <p:nvSpPr>
          <p:cNvPr id="22" name="Google Shape;202;p10">
            <a:extLst>
              <a:ext uri="{FF2B5EF4-FFF2-40B4-BE49-F238E27FC236}">
                <a16:creationId xmlns:a16="http://schemas.microsoft.com/office/drawing/2014/main" id="{DF6C205A-502D-4861-AA62-8B28D918D145}"/>
              </a:ext>
            </a:extLst>
          </p:cNvPr>
          <p:cNvSpPr/>
          <p:nvPr userDrawn="1"/>
        </p:nvSpPr>
        <p:spPr>
          <a:xfrm>
            <a:off x="11610790" y="2088800"/>
            <a:ext cx="601178" cy="569843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4;p2">
            <a:extLst>
              <a:ext uri="{FF2B5EF4-FFF2-40B4-BE49-F238E27FC236}">
                <a16:creationId xmlns:a16="http://schemas.microsoft.com/office/drawing/2014/main" id="{3DA3D4DD-8019-4671-AF3C-A85F63E5E92C}"/>
              </a:ext>
            </a:extLst>
          </p:cNvPr>
          <p:cNvSpPr/>
          <p:nvPr userDrawn="1"/>
        </p:nvSpPr>
        <p:spPr>
          <a:xfrm flipH="1">
            <a:off x="10852092" y="5528677"/>
            <a:ext cx="1339225" cy="1332764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1;p2">
            <a:extLst>
              <a:ext uri="{FF2B5EF4-FFF2-40B4-BE49-F238E27FC236}">
                <a16:creationId xmlns:a16="http://schemas.microsoft.com/office/drawing/2014/main" id="{9D5B92D7-293B-4D52-B262-A60C5D67A931}"/>
              </a:ext>
            </a:extLst>
          </p:cNvPr>
          <p:cNvSpPr/>
          <p:nvPr userDrawn="1"/>
        </p:nvSpPr>
        <p:spPr>
          <a:xfrm flipH="1">
            <a:off x="10852090" y="6291599"/>
            <a:ext cx="599575" cy="566402"/>
          </a:xfrm>
          <a:prstGeom prst="rect">
            <a:avLst/>
          </a:prstGeom>
          <a:solidFill>
            <a:srgbClr val="7198A9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C3E0159-4CB0-44F7-850C-C5060FB36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10" y="138056"/>
            <a:ext cx="10346441" cy="621900"/>
          </a:xfrm>
        </p:spPr>
        <p:txBody>
          <a:bodyPr>
            <a:noAutofit/>
          </a:bodyPr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r>
              <a:rPr lang="en-US" b="1" dirty="0">
                <a:solidFill>
                  <a:srgbClr val="3B5763"/>
                </a:solidFill>
              </a:rPr>
              <a:t>Agenda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C27C69B-48C5-4B72-A209-F0B6EA761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5292" y="2088800"/>
            <a:ext cx="6594268" cy="3967744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50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13AAEF68-BF44-4D46-BB0B-9BABE47D10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3209" y="0"/>
            <a:ext cx="1808791" cy="1205861"/>
          </a:xfrm>
          <a:prstGeom prst="rect">
            <a:avLst/>
          </a:prstGeom>
        </p:spPr>
      </p:pic>
      <p:sp>
        <p:nvSpPr>
          <p:cNvPr id="26" name="Google Shape;24;p2">
            <a:extLst>
              <a:ext uri="{FF2B5EF4-FFF2-40B4-BE49-F238E27FC236}">
                <a16:creationId xmlns:a16="http://schemas.microsoft.com/office/drawing/2014/main" id="{0A5AAE57-331C-42F0-B450-286D22407E2A}"/>
              </a:ext>
            </a:extLst>
          </p:cNvPr>
          <p:cNvSpPr/>
          <p:nvPr userDrawn="1"/>
        </p:nvSpPr>
        <p:spPr>
          <a:xfrm flipH="1">
            <a:off x="10844296" y="1205861"/>
            <a:ext cx="1347703" cy="1336207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25;p2">
            <a:extLst>
              <a:ext uri="{FF2B5EF4-FFF2-40B4-BE49-F238E27FC236}">
                <a16:creationId xmlns:a16="http://schemas.microsoft.com/office/drawing/2014/main" id="{9483A898-D243-4322-99AB-DBF907AF930D}"/>
              </a:ext>
            </a:extLst>
          </p:cNvPr>
          <p:cNvSpPr/>
          <p:nvPr userDrawn="1"/>
        </p:nvSpPr>
        <p:spPr>
          <a:xfrm flipH="1">
            <a:off x="10844297" y="2542068"/>
            <a:ext cx="1347703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22;p6">
            <a:extLst>
              <a:ext uri="{FF2B5EF4-FFF2-40B4-BE49-F238E27FC236}">
                <a16:creationId xmlns:a16="http://schemas.microsoft.com/office/drawing/2014/main" id="{524C5A20-B561-4833-9690-2A1648396A06}"/>
              </a:ext>
            </a:extLst>
          </p:cNvPr>
          <p:cNvSpPr/>
          <p:nvPr userDrawn="1"/>
        </p:nvSpPr>
        <p:spPr>
          <a:xfrm>
            <a:off x="10844296" y="3304548"/>
            <a:ext cx="597122" cy="56535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27;p2">
            <a:extLst>
              <a:ext uri="{FF2B5EF4-FFF2-40B4-BE49-F238E27FC236}">
                <a16:creationId xmlns:a16="http://schemas.microsoft.com/office/drawing/2014/main" id="{87F50549-76B8-4374-978F-F46C891869AA}"/>
              </a:ext>
            </a:extLst>
          </p:cNvPr>
          <p:cNvSpPr/>
          <p:nvPr userDrawn="1"/>
        </p:nvSpPr>
        <p:spPr>
          <a:xfrm flipH="1">
            <a:off x="0" y="5530517"/>
            <a:ext cx="1331470" cy="1327483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22;p6">
            <a:extLst>
              <a:ext uri="{FF2B5EF4-FFF2-40B4-BE49-F238E27FC236}">
                <a16:creationId xmlns:a16="http://schemas.microsoft.com/office/drawing/2014/main" id="{F48E99D5-3496-474B-A7D6-6AB95EAA1D0E}"/>
              </a:ext>
            </a:extLst>
          </p:cNvPr>
          <p:cNvSpPr/>
          <p:nvPr userDrawn="1"/>
        </p:nvSpPr>
        <p:spPr>
          <a:xfrm>
            <a:off x="722176" y="5530517"/>
            <a:ext cx="609294" cy="56535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22;p6">
            <a:extLst>
              <a:ext uri="{FF2B5EF4-FFF2-40B4-BE49-F238E27FC236}">
                <a16:creationId xmlns:a16="http://schemas.microsoft.com/office/drawing/2014/main" id="{644E351C-64EA-45AB-83A4-34CD1AD8384C}"/>
              </a:ext>
            </a:extLst>
          </p:cNvPr>
          <p:cNvSpPr/>
          <p:nvPr userDrawn="1"/>
        </p:nvSpPr>
        <p:spPr>
          <a:xfrm>
            <a:off x="0" y="4965165"/>
            <a:ext cx="609294" cy="56535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Chevron 7">
            <a:extLst>
              <a:ext uri="{FF2B5EF4-FFF2-40B4-BE49-F238E27FC236}">
                <a16:creationId xmlns:a16="http://schemas.microsoft.com/office/drawing/2014/main" id="{198C9D00-96EB-4826-829D-4C0689AB219B}"/>
              </a:ext>
            </a:extLst>
          </p:cNvPr>
          <p:cNvSpPr/>
          <p:nvPr userDrawn="1"/>
        </p:nvSpPr>
        <p:spPr>
          <a:xfrm>
            <a:off x="1452" y="0"/>
            <a:ext cx="664283" cy="696585"/>
          </a:xfrm>
          <a:prstGeom prst="chevron">
            <a:avLst/>
          </a:prstGeom>
          <a:solidFill>
            <a:srgbClr val="F78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" name="Google Shape;613;p42">
            <a:extLst>
              <a:ext uri="{FF2B5EF4-FFF2-40B4-BE49-F238E27FC236}">
                <a16:creationId xmlns:a16="http://schemas.microsoft.com/office/drawing/2014/main" id="{7B993F3E-1F45-4FB7-A4BC-0D49026E8E04}"/>
              </a:ext>
            </a:extLst>
          </p:cNvPr>
          <p:cNvGrpSpPr/>
          <p:nvPr userDrawn="1"/>
        </p:nvGrpSpPr>
        <p:grpSpPr>
          <a:xfrm>
            <a:off x="11178335" y="1515291"/>
            <a:ext cx="682740" cy="713295"/>
            <a:chOff x="5961125" y="1623900"/>
            <a:chExt cx="427450" cy="448175"/>
          </a:xfrm>
        </p:grpSpPr>
        <p:sp>
          <p:nvSpPr>
            <p:cNvPr id="12" name="Google Shape;614;p42">
              <a:extLst>
                <a:ext uri="{FF2B5EF4-FFF2-40B4-BE49-F238E27FC236}">
                  <a16:creationId xmlns:a16="http://schemas.microsoft.com/office/drawing/2014/main" id="{3D1FB582-0432-4150-8EB1-099250864A3E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15;p42">
              <a:extLst>
                <a:ext uri="{FF2B5EF4-FFF2-40B4-BE49-F238E27FC236}">
                  <a16:creationId xmlns:a16="http://schemas.microsoft.com/office/drawing/2014/main" id="{9625461F-8A0C-48B2-8751-96E378A74E4E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16;p42">
              <a:extLst>
                <a:ext uri="{FF2B5EF4-FFF2-40B4-BE49-F238E27FC236}">
                  <a16:creationId xmlns:a16="http://schemas.microsoft.com/office/drawing/2014/main" id="{4CA2680B-AB44-4A8C-BF85-FB231197D01E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17;p42">
              <a:extLst>
                <a:ext uri="{FF2B5EF4-FFF2-40B4-BE49-F238E27FC236}">
                  <a16:creationId xmlns:a16="http://schemas.microsoft.com/office/drawing/2014/main" id="{76E0E0DF-6EB9-442B-AA0A-771510CDC596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18;p42">
              <a:extLst>
                <a:ext uri="{FF2B5EF4-FFF2-40B4-BE49-F238E27FC236}">
                  <a16:creationId xmlns:a16="http://schemas.microsoft.com/office/drawing/2014/main" id="{92AB7CA8-A688-4D40-9016-15AAF527FEAB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19;p42">
              <a:extLst>
                <a:ext uri="{FF2B5EF4-FFF2-40B4-BE49-F238E27FC236}">
                  <a16:creationId xmlns:a16="http://schemas.microsoft.com/office/drawing/2014/main" id="{ED3CAC9D-32C8-4C62-A74A-8D01DBEBF1A2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20;p42">
              <a:extLst>
                <a:ext uri="{FF2B5EF4-FFF2-40B4-BE49-F238E27FC236}">
                  <a16:creationId xmlns:a16="http://schemas.microsoft.com/office/drawing/2014/main" id="{522860DD-3C6C-4C54-B16C-2203D731E6AA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" name="Title 3">
            <a:extLst>
              <a:ext uri="{FF2B5EF4-FFF2-40B4-BE49-F238E27FC236}">
                <a16:creationId xmlns:a16="http://schemas.microsoft.com/office/drawing/2014/main" id="{8B245293-3ED7-4638-8A35-F0A5FB97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14" y="129518"/>
            <a:ext cx="9188546" cy="621900"/>
          </a:xfrm>
        </p:spPr>
        <p:txBody>
          <a:bodyPr>
            <a:noAutofit/>
          </a:bodyPr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r>
              <a:rPr lang="en-US" b="1" dirty="0">
                <a:solidFill>
                  <a:srgbClr val="3B5763"/>
                </a:solidFill>
              </a:rPr>
              <a:t>Learning Objectives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9794E0C-436B-441C-9E4A-7EEC4204A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5292" y="2088800"/>
            <a:ext cx="6594268" cy="3967744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20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7">
            <a:extLst>
              <a:ext uri="{FF2B5EF4-FFF2-40B4-BE49-F238E27FC236}">
                <a16:creationId xmlns:a16="http://schemas.microsoft.com/office/drawing/2014/main" id="{DC122E1C-D4A1-4EC4-B6F8-F55C85D6631C}"/>
              </a:ext>
            </a:extLst>
          </p:cNvPr>
          <p:cNvSpPr/>
          <p:nvPr userDrawn="1"/>
        </p:nvSpPr>
        <p:spPr>
          <a:xfrm>
            <a:off x="0" y="1"/>
            <a:ext cx="664283" cy="696585"/>
          </a:xfrm>
          <a:prstGeom prst="chevron">
            <a:avLst/>
          </a:prstGeom>
          <a:solidFill>
            <a:srgbClr val="FAA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Google Shape;24;p2">
            <a:extLst>
              <a:ext uri="{FF2B5EF4-FFF2-40B4-BE49-F238E27FC236}">
                <a16:creationId xmlns:a16="http://schemas.microsoft.com/office/drawing/2014/main" id="{19C4DC4E-5E7D-4A33-9DBD-6784E55F74CC}"/>
              </a:ext>
            </a:extLst>
          </p:cNvPr>
          <p:cNvSpPr/>
          <p:nvPr userDrawn="1"/>
        </p:nvSpPr>
        <p:spPr>
          <a:xfrm flipH="1">
            <a:off x="10827420" y="0"/>
            <a:ext cx="1366705" cy="1336207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588;p42">
            <a:extLst>
              <a:ext uri="{FF2B5EF4-FFF2-40B4-BE49-F238E27FC236}">
                <a16:creationId xmlns:a16="http://schemas.microsoft.com/office/drawing/2014/main" id="{E7C2004D-D0AA-4910-AF3C-5F853B23EF02}"/>
              </a:ext>
            </a:extLst>
          </p:cNvPr>
          <p:cNvGrpSpPr/>
          <p:nvPr userDrawn="1"/>
        </p:nvGrpSpPr>
        <p:grpSpPr>
          <a:xfrm>
            <a:off x="11150832" y="306607"/>
            <a:ext cx="713054" cy="722991"/>
            <a:chOff x="1923675" y="1633650"/>
            <a:chExt cx="436000" cy="435975"/>
          </a:xfrm>
        </p:grpSpPr>
        <p:sp>
          <p:nvSpPr>
            <p:cNvPr id="14" name="Google Shape;589;p42">
              <a:extLst>
                <a:ext uri="{FF2B5EF4-FFF2-40B4-BE49-F238E27FC236}">
                  <a16:creationId xmlns:a16="http://schemas.microsoft.com/office/drawing/2014/main" id="{81EB95B5-AABB-4E5E-86E2-A9DCB27491A2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90;p42">
              <a:extLst>
                <a:ext uri="{FF2B5EF4-FFF2-40B4-BE49-F238E27FC236}">
                  <a16:creationId xmlns:a16="http://schemas.microsoft.com/office/drawing/2014/main" id="{0E83AD7D-9DDF-4A4F-A299-9138CB80123E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591;p42">
              <a:extLst>
                <a:ext uri="{FF2B5EF4-FFF2-40B4-BE49-F238E27FC236}">
                  <a16:creationId xmlns:a16="http://schemas.microsoft.com/office/drawing/2014/main" id="{17B730AC-FDE7-4977-85EE-9E96E2FD5FE1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92;p42">
              <a:extLst>
                <a:ext uri="{FF2B5EF4-FFF2-40B4-BE49-F238E27FC236}">
                  <a16:creationId xmlns:a16="http://schemas.microsoft.com/office/drawing/2014/main" id="{FD8BD936-4FD8-4887-A782-1A994A3F17DD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593;p42">
              <a:extLst>
                <a:ext uri="{FF2B5EF4-FFF2-40B4-BE49-F238E27FC236}">
                  <a16:creationId xmlns:a16="http://schemas.microsoft.com/office/drawing/2014/main" id="{8D488783-86E2-4755-8CF1-4CFE21AD5FE6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94;p42">
              <a:extLst>
                <a:ext uri="{FF2B5EF4-FFF2-40B4-BE49-F238E27FC236}">
                  <a16:creationId xmlns:a16="http://schemas.microsoft.com/office/drawing/2014/main" id="{E399CFB1-79FA-4F6D-AA40-8E467945E815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Google Shape;114;p6">
            <a:extLst>
              <a:ext uri="{FF2B5EF4-FFF2-40B4-BE49-F238E27FC236}">
                <a16:creationId xmlns:a16="http://schemas.microsoft.com/office/drawing/2014/main" id="{3AA79896-EA53-4D72-9789-8CC2440B9BA8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-1" y="3839935"/>
            <a:ext cx="1343227" cy="171722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5;p2">
            <a:extLst>
              <a:ext uri="{FF2B5EF4-FFF2-40B4-BE49-F238E27FC236}">
                <a16:creationId xmlns:a16="http://schemas.microsoft.com/office/drawing/2014/main" id="{5AB3723F-F569-4C9A-A4D8-7C5DEC39A369}"/>
              </a:ext>
            </a:extLst>
          </p:cNvPr>
          <p:cNvSpPr/>
          <p:nvPr userDrawn="1"/>
        </p:nvSpPr>
        <p:spPr>
          <a:xfrm flipH="1">
            <a:off x="10846423" y="3080400"/>
            <a:ext cx="1347703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34;p2">
            <a:extLst>
              <a:ext uri="{FF2B5EF4-FFF2-40B4-BE49-F238E27FC236}">
                <a16:creationId xmlns:a16="http://schemas.microsoft.com/office/drawing/2014/main" id="{C8A40F3A-E3B2-4D61-A775-AD1C43988C72}"/>
              </a:ext>
            </a:extLst>
          </p:cNvPr>
          <p:cNvSpPr/>
          <p:nvPr userDrawn="1"/>
        </p:nvSpPr>
        <p:spPr>
          <a:xfrm>
            <a:off x="10839594" y="3839934"/>
            <a:ext cx="609294" cy="565352"/>
          </a:xfrm>
          <a:prstGeom prst="rect">
            <a:avLst/>
          </a:prstGeom>
          <a:solidFill>
            <a:srgbClr val="CEDBE0">
              <a:alpha val="3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23;p6">
            <a:extLst>
              <a:ext uri="{FF2B5EF4-FFF2-40B4-BE49-F238E27FC236}">
                <a16:creationId xmlns:a16="http://schemas.microsoft.com/office/drawing/2014/main" id="{2BDBB5A0-7379-4152-8AEE-3C07B1FCDFAA}"/>
              </a:ext>
            </a:extLst>
          </p:cNvPr>
          <p:cNvSpPr/>
          <p:nvPr userDrawn="1"/>
        </p:nvSpPr>
        <p:spPr>
          <a:xfrm>
            <a:off x="11584831" y="4406905"/>
            <a:ext cx="609294" cy="56535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20;p6">
            <a:extLst>
              <a:ext uri="{FF2B5EF4-FFF2-40B4-BE49-F238E27FC236}">
                <a16:creationId xmlns:a16="http://schemas.microsoft.com/office/drawing/2014/main" id="{7EE4245F-C096-47FF-9CB2-BB76E5F4B1C6}"/>
              </a:ext>
            </a:extLst>
          </p:cNvPr>
          <p:cNvSpPr/>
          <p:nvPr userDrawn="1"/>
        </p:nvSpPr>
        <p:spPr>
          <a:xfrm>
            <a:off x="0" y="5557156"/>
            <a:ext cx="1343226" cy="1300843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21;p6">
            <a:extLst>
              <a:ext uri="{FF2B5EF4-FFF2-40B4-BE49-F238E27FC236}">
                <a16:creationId xmlns:a16="http://schemas.microsoft.com/office/drawing/2014/main" id="{11D52116-11FF-4805-9774-6734A7861094}"/>
              </a:ext>
            </a:extLst>
          </p:cNvPr>
          <p:cNvSpPr/>
          <p:nvPr userDrawn="1"/>
        </p:nvSpPr>
        <p:spPr>
          <a:xfrm>
            <a:off x="0" y="5557156"/>
            <a:ext cx="606943" cy="56535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202;p10">
            <a:extLst>
              <a:ext uri="{FF2B5EF4-FFF2-40B4-BE49-F238E27FC236}">
                <a16:creationId xmlns:a16="http://schemas.microsoft.com/office/drawing/2014/main" id="{8313BD2E-D091-425E-93A0-5D9D5E86E734}"/>
              </a:ext>
            </a:extLst>
          </p:cNvPr>
          <p:cNvSpPr/>
          <p:nvPr userDrawn="1"/>
        </p:nvSpPr>
        <p:spPr>
          <a:xfrm>
            <a:off x="2882" y="3270091"/>
            <a:ext cx="601178" cy="569843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9856D2E6-1F32-4FB7-A034-BA4C9439D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800" y="43300"/>
            <a:ext cx="8923890" cy="1945519"/>
          </a:xfrm>
        </p:spPr>
        <p:txBody>
          <a:bodyPr>
            <a:normAutofit/>
          </a:bodyPr>
          <a:lstStyle>
            <a:lvl1pPr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 algn="ctr"/>
            <a:r>
              <a:rPr lang="en-US" b="1" dirty="0">
                <a:solidFill>
                  <a:srgbClr val="3B5763"/>
                </a:solidFill>
              </a:rPr>
              <a:t>Activity</a:t>
            </a:r>
          </a:p>
        </p:txBody>
      </p:sp>
      <p:pic>
        <p:nvPicPr>
          <p:cNvPr id="26" name="Google Shape;65;p4">
            <a:extLst>
              <a:ext uri="{FF2B5EF4-FFF2-40B4-BE49-F238E27FC236}">
                <a16:creationId xmlns:a16="http://schemas.microsoft.com/office/drawing/2014/main" id="{DFC69ECB-16CB-4580-84C1-4C54653B1D7E}"/>
              </a:ext>
            </a:extLst>
          </p:cNvPr>
          <p:cNvPicPr preferRelativeResize="0"/>
          <p:nvPr userDrawn="1"/>
        </p:nvPicPr>
        <p:blipFill>
          <a:blip r:embed="rId4"/>
          <a:stretch>
            <a:fillRect/>
          </a:stretch>
        </p:blipFill>
        <p:spPr>
          <a:xfrm>
            <a:off x="10839594" y="1336206"/>
            <a:ext cx="1347703" cy="174419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667675A-27D7-4044-B1A5-145054514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5292" y="2088800"/>
            <a:ext cx="6594268" cy="3967744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22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/Arti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7">
            <a:extLst>
              <a:ext uri="{FF2B5EF4-FFF2-40B4-BE49-F238E27FC236}">
                <a16:creationId xmlns:a16="http://schemas.microsoft.com/office/drawing/2014/main" id="{DC122E1C-D4A1-4EC4-B6F8-F55C85D6631C}"/>
              </a:ext>
            </a:extLst>
          </p:cNvPr>
          <p:cNvSpPr/>
          <p:nvPr userDrawn="1"/>
        </p:nvSpPr>
        <p:spPr>
          <a:xfrm>
            <a:off x="0" y="1"/>
            <a:ext cx="664283" cy="696585"/>
          </a:xfrm>
          <a:prstGeom prst="chevron">
            <a:avLst/>
          </a:prstGeom>
          <a:solidFill>
            <a:srgbClr val="FAA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9856D2E6-1F32-4FB7-A034-BA4C9439D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800" y="108928"/>
            <a:ext cx="9604470" cy="902511"/>
          </a:xfrm>
        </p:spPr>
        <p:txBody>
          <a:bodyPr>
            <a:normAutofit/>
          </a:bodyPr>
          <a:lstStyle>
            <a:lvl1pPr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 algn="ctr"/>
            <a:r>
              <a:rPr lang="en-US" b="1" dirty="0">
                <a:solidFill>
                  <a:srgbClr val="3B5763"/>
                </a:solidFill>
              </a:rPr>
              <a:t>Video/Article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667675A-27D7-4044-B1A5-145054514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5292" y="2088800"/>
            <a:ext cx="6594268" cy="3967744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  <p:sp>
        <p:nvSpPr>
          <p:cNvPr id="21" name="Google Shape;24;p2">
            <a:extLst>
              <a:ext uri="{FF2B5EF4-FFF2-40B4-BE49-F238E27FC236}">
                <a16:creationId xmlns:a16="http://schemas.microsoft.com/office/drawing/2014/main" id="{182BB130-FD91-4EBD-B56C-FA42F6BEF535}"/>
              </a:ext>
            </a:extLst>
          </p:cNvPr>
          <p:cNvSpPr/>
          <p:nvPr userDrawn="1"/>
        </p:nvSpPr>
        <p:spPr>
          <a:xfrm flipH="1">
            <a:off x="-4355" y="4266993"/>
            <a:ext cx="1366705" cy="1336207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23;p6">
            <a:extLst>
              <a:ext uri="{FF2B5EF4-FFF2-40B4-BE49-F238E27FC236}">
                <a16:creationId xmlns:a16="http://schemas.microsoft.com/office/drawing/2014/main" id="{FE635BC8-13B4-4844-9DFD-F12F1A415ECE}"/>
              </a:ext>
            </a:extLst>
          </p:cNvPr>
          <p:cNvSpPr/>
          <p:nvPr userDrawn="1"/>
        </p:nvSpPr>
        <p:spPr>
          <a:xfrm>
            <a:off x="1362350" y="5037848"/>
            <a:ext cx="594647" cy="565352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20;p6">
            <a:extLst>
              <a:ext uri="{FF2B5EF4-FFF2-40B4-BE49-F238E27FC236}">
                <a16:creationId xmlns:a16="http://schemas.microsoft.com/office/drawing/2014/main" id="{FD4C1327-52DD-4F50-9588-F96ECDBE2A18}"/>
              </a:ext>
            </a:extLst>
          </p:cNvPr>
          <p:cNvSpPr/>
          <p:nvPr userDrawn="1"/>
        </p:nvSpPr>
        <p:spPr>
          <a:xfrm>
            <a:off x="10841932" y="0"/>
            <a:ext cx="1350068" cy="1300843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21;p6">
            <a:extLst>
              <a:ext uri="{FF2B5EF4-FFF2-40B4-BE49-F238E27FC236}">
                <a16:creationId xmlns:a16="http://schemas.microsoft.com/office/drawing/2014/main" id="{CAD2F791-BF42-4BDA-9ECD-53B044F05D87}"/>
              </a:ext>
            </a:extLst>
          </p:cNvPr>
          <p:cNvSpPr/>
          <p:nvPr userDrawn="1"/>
        </p:nvSpPr>
        <p:spPr>
          <a:xfrm>
            <a:off x="11585057" y="1986"/>
            <a:ext cx="606943" cy="56535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BCC178B-66E0-4C39-869B-A3583005EA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5" y="5603200"/>
            <a:ext cx="1961352" cy="13075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D887875-4F5E-4435-AA42-B5881A78CB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39594" y="1300843"/>
            <a:ext cx="1352405" cy="2042839"/>
          </a:xfrm>
          <a:prstGeom prst="rect">
            <a:avLst/>
          </a:prstGeom>
        </p:spPr>
      </p:pic>
      <p:sp>
        <p:nvSpPr>
          <p:cNvPr id="33" name="Google Shape;34;p2">
            <a:extLst>
              <a:ext uri="{FF2B5EF4-FFF2-40B4-BE49-F238E27FC236}">
                <a16:creationId xmlns:a16="http://schemas.microsoft.com/office/drawing/2014/main" id="{25C7F7B9-DF06-4684-9953-8AC1BC0D3B94}"/>
              </a:ext>
            </a:extLst>
          </p:cNvPr>
          <p:cNvSpPr/>
          <p:nvPr userDrawn="1"/>
        </p:nvSpPr>
        <p:spPr>
          <a:xfrm>
            <a:off x="-4355" y="4266993"/>
            <a:ext cx="609294" cy="565352"/>
          </a:xfrm>
          <a:prstGeom prst="rect">
            <a:avLst/>
          </a:prstGeom>
          <a:solidFill>
            <a:srgbClr val="CEDBE0">
              <a:alpha val="3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81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66;p4">
            <a:extLst>
              <a:ext uri="{FF2B5EF4-FFF2-40B4-BE49-F238E27FC236}">
                <a16:creationId xmlns:a16="http://schemas.microsoft.com/office/drawing/2014/main" id="{531F3E09-AB84-4A21-B421-C1B1F7097727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0" y="5530168"/>
            <a:ext cx="1920240" cy="132783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4;p2">
            <a:extLst>
              <a:ext uri="{FF2B5EF4-FFF2-40B4-BE49-F238E27FC236}">
                <a16:creationId xmlns:a16="http://schemas.microsoft.com/office/drawing/2014/main" id="{E81142F6-B153-4884-8992-7B5DAD814681}"/>
              </a:ext>
            </a:extLst>
          </p:cNvPr>
          <p:cNvSpPr/>
          <p:nvPr userDrawn="1"/>
        </p:nvSpPr>
        <p:spPr>
          <a:xfrm flipH="1">
            <a:off x="10832124" y="0"/>
            <a:ext cx="1359876" cy="1336207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751258F-F573-45CC-AFA5-8DC6AAA75B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32125" y="1336206"/>
            <a:ext cx="1359876" cy="2194345"/>
          </a:xfrm>
          <a:prstGeom prst="rect">
            <a:avLst/>
          </a:prstGeom>
        </p:spPr>
      </p:pic>
      <p:sp>
        <p:nvSpPr>
          <p:cNvPr id="28" name="Google Shape;25;p2">
            <a:extLst>
              <a:ext uri="{FF2B5EF4-FFF2-40B4-BE49-F238E27FC236}">
                <a16:creationId xmlns:a16="http://schemas.microsoft.com/office/drawing/2014/main" id="{863A3A87-064D-4D83-A0B9-8816C1E5EF31}"/>
              </a:ext>
            </a:extLst>
          </p:cNvPr>
          <p:cNvSpPr/>
          <p:nvPr userDrawn="1"/>
        </p:nvSpPr>
        <p:spPr>
          <a:xfrm flipH="1">
            <a:off x="10832122" y="3530551"/>
            <a:ext cx="1359878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34;p2">
            <a:extLst>
              <a:ext uri="{FF2B5EF4-FFF2-40B4-BE49-F238E27FC236}">
                <a16:creationId xmlns:a16="http://schemas.microsoft.com/office/drawing/2014/main" id="{5C003DDA-B0E6-4D31-BBFA-779A84570436}"/>
              </a:ext>
            </a:extLst>
          </p:cNvPr>
          <p:cNvSpPr/>
          <p:nvPr userDrawn="1"/>
        </p:nvSpPr>
        <p:spPr>
          <a:xfrm>
            <a:off x="10832123" y="4293031"/>
            <a:ext cx="609294" cy="565352"/>
          </a:xfrm>
          <a:prstGeom prst="rect">
            <a:avLst/>
          </a:prstGeom>
          <a:solidFill>
            <a:srgbClr val="CEDBE0">
              <a:alpha val="3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76;p4">
            <a:extLst>
              <a:ext uri="{FF2B5EF4-FFF2-40B4-BE49-F238E27FC236}">
                <a16:creationId xmlns:a16="http://schemas.microsoft.com/office/drawing/2014/main" id="{FE006560-2A34-4162-8ED0-A13087040FAF}"/>
              </a:ext>
            </a:extLst>
          </p:cNvPr>
          <p:cNvSpPr/>
          <p:nvPr userDrawn="1"/>
        </p:nvSpPr>
        <p:spPr>
          <a:xfrm flipH="1">
            <a:off x="-1" y="5530168"/>
            <a:ext cx="1920238" cy="1327832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20;p6">
            <a:extLst>
              <a:ext uri="{FF2B5EF4-FFF2-40B4-BE49-F238E27FC236}">
                <a16:creationId xmlns:a16="http://schemas.microsoft.com/office/drawing/2014/main" id="{E16AB046-1C5A-402F-8B91-A154B8DE4BA3}"/>
              </a:ext>
            </a:extLst>
          </p:cNvPr>
          <p:cNvSpPr/>
          <p:nvPr userDrawn="1"/>
        </p:nvSpPr>
        <p:spPr>
          <a:xfrm>
            <a:off x="0" y="4202336"/>
            <a:ext cx="1347703" cy="1327832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202;p10">
            <a:extLst>
              <a:ext uri="{FF2B5EF4-FFF2-40B4-BE49-F238E27FC236}">
                <a16:creationId xmlns:a16="http://schemas.microsoft.com/office/drawing/2014/main" id="{36193964-627E-426F-98B9-6AA133DB2B7B}"/>
              </a:ext>
            </a:extLst>
          </p:cNvPr>
          <p:cNvSpPr/>
          <p:nvPr userDrawn="1"/>
        </p:nvSpPr>
        <p:spPr>
          <a:xfrm>
            <a:off x="1347701" y="4202335"/>
            <a:ext cx="572535" cy="674713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202;p10">
            <a:extLst>
              <a:ext uri="{FF2B5EF4-FFF2-40B4-BE49-F238E27FC236}">
                <a16:creationId xmlns:a16="http://schemas.microsoft.com/office/drawing/2014/main" id="{32BB36DA-1125-45AC-A76A-19A9E4282EF9}"/>
              </a:ext>
            </a:extLst>
          </p:cNvPr>
          <p:cNvSpPr/>
          <p:nvPr userDrawn="1"/>
        </p:nvSpPr>
        <p:spPr>
          <a:xfrm>
            <a:off x="1347704" y="4877049"/>
            <a:ext cx="572534" cy="653119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72;p4">
            <a:extLst>
              <a:ext uri="{FF2B5EF4-FFF2-40B4-BE49-F238E27FC236}">
                <a16:creationId xmlns:a16="http://schemas.microsoft.com/office/drawing/2014/main" id="{1BA54397-17BF-44C8-8DE2-A56A326EAF6C}"/>
              </a:ext>
            </a:extLst>
          </p:cNvPr>
          <p:cNvSpPr/>
          <p:nvPr userDrawn="1"/>
        </p:nvSpPr>
        <p:spPr>
          <a:xfrm>
            <a:off x="10833966" y="-1"/>
            <a:ext cx="607451" cy="56535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42AC9634-6D0A-40C6-9225-11BBCFBC69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610" y="138056"/>
            <a:ext cx="10193969" cy="621900"/>
          </a:xfrm>
        </p:spPr>
        <p:txBody>
          <a:bodyPr>
            <a:noAutofit/>
          </a:bodyPr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r>
              <a:rPr lang="en-US" b="1" dirty="0"/>
              <a:t>Large Header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F25007-DA94-4512-BCC5-E9C896F1608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3062867"/>
            <a:ext cx="1920236" cy="1139467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914B87A-0893-44C5-B537-6F71BAD00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1465" y="1562424"/>
            <a:ext cx="6594268" cy="3967744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38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02;p10">
            <a:extLst>
              <a:ext uri="{FF2B5EF4-FFF2-40B4-BE49-F238E27FC236}">
                <a16:creationId xmlns:a16="http://schemas.microsoft.com/office/drawing/2014/main" id="{DED082DE-2F9E-4B58-88C8-456F7878FCCF}"/>
              </a:ext>
            </a:extLst>
          </p:cNvPr>
          <p:cNvSpPr/>
          <p:nvPr userDrawn="1"/>
        </p:nvSpPr>
        <p:spPr>
          <a:xfrm>
            <a:off x="1347702" y="5964418"/>
            <a:ext cx="606943" cy="565352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" name="Google Shape;94;p5">
            <a:extLst>
              <a:ext uri="{FF2B5EF4-FFF2-40B4-BE49-F238E27FC236}">
                <a16:creationId xmlns:a16="http://schemas.microsoft.com/office/drawing/2014/main" id="{FA0EF90B-3B3F-4BFC-8B6E-66D3DE3274A1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9496594" y="6062"/>
            <a:ext cx="2695406" cy="15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97;p5">
            <a:extLst>
              <a:ext uri="{FF2B5EF4-FFF2-40B4-BE49-F238E27FC236}">
                <a16:creationId xmlns:a16="http://schemas.microsoft.com/office/drawing/2014/main" id="{47FCDA9D-BD66-40F1-BAEE-8724972CB189}"/>
              </a:ext>
            </a:extLst>
          </p:cNvPr>
          <p:cNvSpPr/>
          <p:nvPr userDrawn="1"/>
        </p:nvSpPr>
        <p:spPr>
          <a:xfrm>
            <a:off x="9496594" y="1"/>
            <a:ext cx="2695406" cy="1507262"/>
          </a:xfrm>
          <a:prstGeom prst="rect">
            <a:avLst/>
          </a:prstGeom>
          <a:solidFill>
            <a:srgbClr val="D1EFEE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0;p6">
            <a:extLst>
              <a:ext uri="{FF2B5EF4-FFF2-40B4-BE49-F238E27FC236}">
                <a16:creationId xmlns:a16="http://schemas.microsoft.com/office/drawing/2014/main" id="{171D2C5B-401D-4911-9C05-CA287C47E953}"/>
              </a:ext>
            </a:extLst>
          </p:cNvPr>
          <p:cNvSpPr/>
          <p:nvPr userDrawn="1"/>
        </p:nvSpPr>
        <p:spPr>
          <a:xfrm>
            <a:off x="10844297" y="1507262"/>
            <a:ext cx="1347703" cy="1327832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95;p5">
            <a:extLst>
              <a:ext uri="{FF2B5EF4-FFF2-40B4-BE49-F238E27FC236}">
                <a16:creationId xmlns:a16="http://schemas.microsoft.com/office/drawing/2014/main" id="{CB3BD247-DE35-41D8-98B2-AB3D5CAE7BA2}"/>
              </a:ext>
            </a:extLst>
          </p:cNvPr>
          <p:cNvSpPr/>
          <p:nvPr userDrawn="1"/>
        </p:nvSpPr>
        <p:spPr>
          <a:xfrm>
            <a:off x="9496594" y="1507262"/>
            <a:ext cx="1347703" cy="1327832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202;p10">
            <a:extLst>
              <a:ext uri="{FF2B5EF4-FFF2-40B4-BE49-F238E27FC236}">
                <a16:creationId xmlns:a16="http://schemas.microsoft.com/office/drawing/2014/main" id="{65101D2C-F2BA-47B0-B0E1-123B33E35F8B}"/>
              </a:ext>
            </a:extLst>
          </p:cNvPr>
          <p:cNvSpPr/>
          <p:nvPr userDrawn="1"/>
        </p:nvSpPr>
        <p:spPr>
          <a:xfrm>
            <a:off x="9496594" y="1507261"/>
            <a:ext cx="606943" cy="565352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27;p2">
            <a:extLst>
              <a:ext uri="{FF2B5EF4-FFF2-40B4-BE49-F238E27FC236}">
                <a16:creationId xmlns:a16="http://schemas.microsoft.com/office/drawing/2014/main" id="{59B58CA8-9402-4D08-9D82-F62F30D8B5EB}"/>
              </a:ext>
            </a:extLst>
          </p:cNvPr>
          <p:cNvSpPr/>
          <p:nvPr userDrawn="1"/>
        </p:nvSpPr>
        <p:spPr>
          <a:xfrm flipH="1">
            <a:off x="10852412" y="2835094"/>
            <a:ext cx="1347703" cy="1327483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102;p5">
            <a:extLst>
              <a:ext uri="{FF2B5EF4-FFF2-40B4-BE49-F238E27FC236}">
                <a16:creationId xmlns:a16="http://schemas.microsoft.com/office/drawing/2014/main" id="{C972D3B7-267D-4539-BAB6-FB2FC0566306}"/>
              </a:ext>
            </a:extLst>
          </p:cNvPr>
          <p:cNvSpPr/>
          <p:nvPr userDrawn="1"/>
        </p:nvSpPr>
        <p:spPr>
          <a:xfrm>
            <a:off x="11594022" y="2835093"/>
            <a:ext cx="606942" cy="565352"/>
          </a:xfrm>
          <a:prstGeom prst="rect">
            <a:avLst/>
          </a:prstGeom>
          <a:solidFill>
            <a:srgbClr val="CEDBE0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5;p2">
            <a:extLst>
              <a:ext uri="{FF2B5EF4-FFF2-40B4-BE49-F238E27FC236}">
                <a16:creationId xmlns:a16="http://schemas.microsoft.com/office/drawing/2014/main" id="{1FC054DE-F1E8-480D-9297-DFF85ACF2B2B}"/>
              </a:ext>
            </a:extLst>
          </p:cNvPr>
          <p:cNvSpPr/>
          <p:nvPr userDrawn="1"/>
        </p:nvSpPr>
        <p:spPr>
          <a:xfrm flipH="1">
            <a:off x="0" y="5530168"/>
            <a:ext cx="1347703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99;p5">
            <a:extLst>
              <a:ext uri="{FF2B5EF4-FFF2-40B4-BE49-F238E27FC236}">
                <a16:creationId xmlns:a16="http://schemas.microsoft.com/office/drawing/2014/main" id="{4D471203-0BC5-4C6B-AD33-F95A6B0783DD}"/>
              </a:ext>
            </a:extLst>
          </p:cNvPr>
          <p:cNvSpPr/>
          <p:nvPr userDrawn="1"/>
        </p:nvSpPr>
        <p:spPr>
          <a:xfrm>
            <a:off x="1347703" y="6292648"/>
            <a:ext cx="606943" cy="565352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925817A-E3A0-4790-B863-B560C4DBC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611" y="138056"/>
            <a:ext cx="9165270" cy="621900"/>
          </a:xfrm>
        </p:spPr>
        <p:txBody>
          <a:bodyPr>
            <a:noAutofit/>
          </a:bodyPr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r>
              <a:rPr lang="en-US" b="1" dirty="0"/>
              <a:t>Medium Header Title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20F6025-640D-4333-8223-4D0E8194B8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091"/>
            <a:ext cx="1954646" cy="1303097"/>
          </a:xfrm>
          <a:prstGeom prst="rect">
            <a:avLst/>
          </a:prstGeom>
        </p:spPr>
      </p:pic>
      <p:sp>
        <p:nvSpPr>
          <p:cNvPr id="26" name="Google Shape;202;p10">
            <a:extLst>
              <a:ext uri="{FF2B5EF4-FFF2-40B4-BE49-F238E27FC236}">
                <a16:creationId xmlns:a16="http://schemas.microsoft.com/office/drawing/2014/main" id="{527A0931-E98D-487D-BA47-7C26305AAA2B}"/>
              </a:ext>
            </a:extLst>
          </p:cNvPr>
          <p:cNvSpPr/>
          <p:nvPr userDrawn="1"/>
        </p:nvSpPr>
        <p:spPr>
          <a:xfrm>
            <a:off x="1347702" y="5637334"/>
            <a:ext cx="606943" cy="565352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B459F19-19D8-4353-9135-8989BB0D3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7429" y="1774443"/>
            <a:ext cx="6594268" cy="3967744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685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586334-9C77-4F8F-8FAA-25602C2EB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35349-98F8-4949-BA57-8FA3453BC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CB454-36DA-49E4-9C64-C929081F7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1D9EE-2A7C-4CF4-A2F3-5F6F1FCBD4B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136F9-0264-46F1-B113-EB72509A5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3E5ED-D2B4-4587-9FED-EDDF462B6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DBAA1-B7E9-4673-94F9-00FADC52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3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63" r:id="rId7"/>
    <p:sldLayoutId id="2147483659" r:id="rId8"/>
    <p:sldLayoutId id="2147483660" r:id="rId9"/>
    <p:sldLayoutId id="2147483662" r:id="rId10"/>
    <p:sldLayoutId id="2147483661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4.xml"/><Relationship Id="rId4" Type="http://schemas.openxmlformats.org/officeDocument/2006/relationships/image" Target="../media/image3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5.xml"/><Relationship Id="rId4" Type="http://schemas.openxmlformats.org/officeDocument/2006/relationships/image" Target="../media/image3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6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8.sv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0.sv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8.xml"/><Relationship Id="rId6" Type="http://schemas.openxmlformats.org/officeDocument/2006/relationships/image" Target="../media/image39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3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hyperlink" Target="http://www.magnoliaguitar.com/2012/06/09/new-beginners-group-lesson/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9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0.sv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0.xml"/><Relationship Id="rId6" Type="http://schemas.openxmlformats.org/officeDocument/2006/relationships/image" Target="../media/image39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rebelem.com/age-adjusted-d-dimer-testing/" TargetMode="Externa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2.xml"/><Relationship Id="rId6" Type="http://schemas.openxmlformats.org/officeDocument/2006/relationships/image" Target="../media/image47.png"/><Relationship Id="rId5" Type="http://schemas.openxmlformats.org/officeDocument/2006/relationships/hyperlink" Target="http://2012books.lardbucket.org/books/a-primer-on-social-problems/s13-00-the-changing-family.html" TargetMode="Externa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3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8.sv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4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52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notesSlide" Target="../notesSlides/notesSlide12.xml"/><Relationship Id="rId7" Type="http://schemas.openxmlformats.org/officeDocument/2006/relationships/hyperlink" Target="https://bccla.org/2014/08/police-record-check-update-bc-governments-disappointing-response-to-the-urgent-call-for-reform/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5.xml"/><Relationship Id="rId6" Type="http://schemas.openxmlformats.org/officeDocument/2006/relationships/image" Target="../media/image54.jpeg"/><Relationship Id="rId11" Type="http://schemas.openxmlformats.org/officeDocument/2006/relationships/image" Target="../media/image57.png"/><Relationship Id="rId5" Type="http://schemas.openxmlformats.org/officeDocument/2006/relationships/hyperlink" Target="http://openclipart.org/detail/190599/smiling-face-of-a-child-2-by-knollbaco-190599" TargetMode="External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hyperlink" Target="http://2012books.lardbucket.org/books/a-primer-on-social-problems/s13-00-the-changing-family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6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7.xml"/><Relationship Id="rId4" Type="http://schemas.openxmlformats.org/officeDocument/2006/relationships/image" Target="../media/image5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8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9.xml"/><Relationship Id="rId5" Type="http://schemas.openxmlformats.org/officeDocument/2006/relationships/hyperlink" Target="http://edm310.blogspot.com/2012_12_01_archive.html" TargetMode="External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0.xml"/><Relationship Id="rId5" Type="http://schemas.openxmlformats.org/officeDocument/2006/relationships/hyperlink" Target="http://en.wikipedia.org/wiki/File:Nortel_1165E_Telephone.jpg" TargetMode="Externa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13" Type="http://schemas.openxmlformats.org/officeDocument/2006/relationships/hyperlink" Target="http://parenting.stackexchange.com/questions/2690/what-type-of-co-sleeping-product-hangs-off-the-side-of-the-bed" TargetMode="External"/><Relationship Id="rId3" Type="http://schemas.openxmlformats.org/officeDocument/2006/relationships/notesSlide" Target="../notesSlides/notesSlide17.xml"/><Relationship Id="rId7" Type="http://schemas.openxmlformats.org/officeDocument/2006/relationships/hyperlink" Target="http://www.melissasbargains.com/graco-pack-n-play-plus-bassinet-only-49/" TargetMode="External"/><Relationship Id="rId12" Type="http://schemas.openxmlformats.org/officeDocument/2006/relationships/image" Target="../media/image68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1.xml"/><Relationship Id="rId6" Type="http://schemas.openxmlformats.org/officeDocument/2006/relationships/image" Target="../media/image65.jpg"/><Relationship Id="rId11" Type="http://schemas.openxmlformats.org/officeDocument/2006/relationships/hyperlink" Target="https://www.flickr.com/photos/50318388@N00/7588712602" TargetMode="External"/><Relationship Id="rId5" Type="http://schemas.openxmlformats.org/officeDocument/2006/relationships/hyperlink" Target="http://filminthefridge.com/2011/01/26/more-sewing-for-the-baby/" TargetMode="External"/><Relationship Id="rId15" Type="http://schemas.openxmlformats.org/officeDocument/2006/relationships/hyperlink" Target="http://www.chaskor.ru/article/zagadka_svds_1077" TargetMode="External"/><Relationship Id="rId10" Type="http://schemas.openxmlformats.org/officeDocument/2006/relationships/image" Target="../media/image67.jpeg"/><Relationship Id="rId4" Type="http://schemas.openxmlformats.org/officeDocument/2006/relationships/image" Target="../media/image64.jpeg"/><Relationship Id="rId9" Type="http://schemas.openxmlformats.org/officeDocument/2006/relationships/hyperlink" Target="http://www.peakpx.com/bassinet" TargetMode="External"/><Relationship Id="rId14" Type="http://schemas.openxmlformats.org/officeDocument/2006/relationships/image" Target="../media/image6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hyperlink" Target="http://www.flickr.com/photos/heraldpost/4327720610/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2.xml"/><Relationship Id="rId6" Type="http://schemas.openxmlformats.org/officeDocument/2006/relationships/image" Target="../media/image71.jpeg"/><Relationship Id="rId5" Type="http://schemas.openxmlformats.org/officeDocument/2006/relationships/hyperlink" Target="http://commons.wikimedia.org/wiki/file:children_sleeping.jpg" TargetMode="External"/><Relationship Id="rId4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hyperlink" Target="https://www.flickr.com/photos/117168856@N06/12486714985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3.xml"/><Relationship Id="rId6" Type="http://schemas.openxmlformats.org/officeDocument/2006/relationships/image" Target="../media/image73.jpeg"/><Relationship Id="rId5" Type="http://schemas.openxmlformats.org/officeDocument/2006/relationships/hyperlink" Target="http://stvrsnbrgr.com/2014/09/24/best-week-ever" TargetMode="External"/><Relationship Id="rId4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hyperlink" Target="http://www.familytreesmaycontainnuts.com/2013/12/fridgidaire-searswe-are-breaking-up-its.html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4.xml"/><Relationship Id="rId6" Type="http://schemas.openxmlformats.org/officeDocument/2006/relationships/image" Target="../media/image75.jpg"/><Relationship Id="rId5" Type="http://schemas.openxmlformats.org/officeDocument/2006/relationships/hyperlink" Target="https://es.wikipedia.org/wiki/Envenenamiento_por_radiaci%C3%B3n" TargetMode="External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hyperlink" Target="http://regardingnannies.com/author/kellie/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5.xml"/><Relationship Id="rId6" Type="http://schemas.openxmlformats.org/officeDocument/2006/relationships/image" Target="../media/image77.jpg"/><Relationship Id="rId5" Type="http://schemas.openxmlformats.org/officeDocument/2006/relationships/hyperlink" Target="https://jisc.ac.uk/blog/colleges-can-embrace-learning-analytics-to-support-personalised-learning-experiences-17-oct" TargetMode="External"/><Relationship Id="rId4" Type="http://schemas.openxmlformats.org/officeDocument/2006/relationships/image" Target="../media/image7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6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5" Type="http://schemas.openxmlformats.org/officeDocument/2006/relationships/hyperlink" Target="http://www.magnoliaguitar.com/2012/06/09/new-beginners-group-lesson/" TargetMode="Externa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notesSlide" Target="../notesSlides/notesSlide3.xml"/><Relationship Id="rId7" Type="http://schemas.openxmlformats.org/officeDocument/2006/relationships/hyperlink" Target="https://ell.stackexchange.com/questions/91881/how-do-you-say-patio-de-vecinos-in-english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8.xml"/><Relationship Id="rId6" Type="http://schemas.openxmlformats.org/officeDocument/2006/relationships/image" Target="../media/image32.jpeg"/><Relationship Id="rId5" Type="http://schemas.openxmlformats.org/officeDocument/2006/relationships/hyperlink" Target="http://www.profedeele.es/2014/11/actividad-vocabulario-familia.html" TargetMode="External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7ADD4-FCA0-46AA-9263-01E78765E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3001" y="2683772"/>
            <a:ext cx="5992090" cy="784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3B5763"/>
                </a:solidFill>
                <a:sym typeface="Arvo"/>
              </a:rPr>
              <a:t>Licensing Level I Foster Homes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0F5D2-107C-437E-AD76-DEAA54978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2494" y="3429000"/>
            <a:ext cx="2974109" cy="62694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4D778A"/>
                </a:solidFill>
                <a:sym typeface="Arvo"/>
              </a:rPr>
              <a:t>Module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7271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4637-26AC-4999-A8B5-22DF6B96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E61CD-C10E-438C-AA31-48DA2EDC1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5997" y="1467196"/>
            <a:ext cx="9440006" cy="2425182"/>
          </a:xfrm>
        </p:spPr>
        <p:txBody>
          <a:bodyPr>
            <a:noAutofit/>
          </a:bodyPr>
          <a:lstStyle/>
          <a:p>
            <a:pPr lvl="0">
              <a:buClr>
                <a:srgbClr val="F78471"/>
              </a:buClr>
            </a:pPr>
            <a:r>
              <a:rPr lang="en-US" dirty="0"/>
              <a:t>Describe the Unified Home Study process.</a:t>
            </a:r>
          </a:p>
          <a:p>
            <a:pPr>
              <a:buClr>
                <a:srgbClr val="F78471"/>
              </a:buClr>
            </a:pPr>
            <a:r>
              <a:rPr lang="en-US" dirty="0"/>
              <a:t>Identify the specific requirements for Level I licensure including:  Background checks (Ch. 39, F.S. vs Ch. 435, F.S.), Waivable non-safety items, and Streamlined educational resources.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105D9A8-36F6-42F5-86FE-40DBAA852CC4}"/>
              </a:ext>
            </a:extLst>
          </p:cNvPr>
          <p:cNvSpPr txBox="1">
            <a:spLocks noChangeArrowheads="1"/>
          </p:cNvSpPr>
          <p:nvPr/>
        </p:nvSpPr>
        <p:spPr>
          <a:xfrm>
            <a:off x="11203709" y="6553200"/>
            <a:ext cx="9882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4358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F4A51C-D652-45AD-9570-B1957E5B5356}"/>
              </a:ext>
            </a:extLst>
          </p:cNvPr>
          <p:cNvSpPr/>
          <p:nvPr/>
        </p:nvSpPr>
        <p:spPr>
          <a:xfrm>
            <a:off x="55832" y="2841788"/>
            <a:ext cx="1488117" cy="1586346"/>
          </a:xfrm>
          <a:custGeom>
            <a:avLst/>
            <a:gdLst>
              <a:gd name="connsiteX0" fmla="*/ 59390 w 1984156"/>
              <a:gd name="connsiteY0" fmla="*/ 0 h 2115128"/>
              <a:gd name="connsiteX1" fmla="*/ 1455374 w 1984156"/>
              <a:gd name="connsiteY1" fmla="*/ 0 h 2115128"/>
              <a:gd name="connsiteX2" fmla="*/ 1984156 w 1984156"/>
              <a:gd name="connsiteY2" fmla="*/ 1057564 h 2115128"/>
              <a:gd name="connsiteX3" fmla="*/ 1455374 w 1984156"/>
              <a:gd name="connsiteY3" fmla="*/ 2115128 h 2115128"/>
              <a:gd name="connsiteX4" fmla="*/ 59390 w 1984156"/>
              <a:gd name="connsiteY4" fmla="*/ 2115128 h 2115128"/>
              <a:gd name="connsiteX5" fmla="*/ 0 w 1984156"/>
              <a:gd name="connsiteY5" fmla="*/ 1996348 h 2115128"/>
              <a:gd name="connsiteX6" fmla="*/ 469392 w 1984156"/>
              <a:gd name="connsiteY6" fmla="*/ 1057564 h 2115128"/>
              <a:gd name="connsiteX7" fmla="*/ 0 w 1984156"/>
              <a:gd name="connsiteY7" fmla="*/ 118780 h 211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4156" h="2115128">
                <a:moveTo>
                  <a:pt x="59390" y="0"/>
                </a:moveTo>
                <a:lnTo>
                  <a:pt x="1455374" y="0"/>
                </a:lnTo>
                <a:lnTo>
                  <a:pt x="1984156" y="1057564"/>
                </a:lnTo>
                <a:lnTo>
                  <a:pt x="1455374" y="2115128"/>
                </a:lnTo>
                <a:lnTo>
                  <a:pt x="59390" y="2115128"/>
                </a:lnTo>
                <a:lnTo>
                  <a:pt x="0" y="1996348"/>
                </a:lnTo>
                <a:lnTo>
                  <a:pt x="469392" y="1057564"/>
                </a:lnTo>
                <a:lnTo>
                  <a:pt x="0" y="118780"/>
                </a:ln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1DBE79-B442-4BD9-A6FC-445B04667496}"/>
              </a:ext>
            </a:extLst>
          </p:cNvPr>
          <p:cNvSpPr/>
          <p:nvPr/>
        </p:nvSpPr>
        <p:spPr>
          <a:xfrm>
            <a:off x="533814" y="1786749"/>
            <a:ext cx="180109" cy="180109"/>
          </a:xfrm>
          <a:prstGeom prst="ellipse">
            <a:avLst/>
          </a:pr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74FD26-6969-4041-9DEC-3E45A85E1BD7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623868" y="1966857"/>
            <a:ext cx="0" cy="764006"/>
          </a:xfrm>
          <a:prstGeom prst="line">
            <a:avLst/>
          </a:prstGeom>
          <a:ln>
            <a:solidFill>
              <a:srgbClr val="0639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F08317C8-F7AE-4219-B2E7-A3083505C653}"/>
              </a:ext>
            </a:extLst>
          </p:cNvPr>
          <p:cNvSpPr/>
          <p:nvPr/>
        </p:nvSpPr>
        <p:spPr>
          <a:xfrm>
            <a:off x="54261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6" name="Freeform 299">
            <a:extLst>
              <a:ext uri="{FF2B5EF4-FFF2-40B4-BE49-F238E27FC236}">
                <a16:creationId xmlns:a16="http://schemas.microsoft.com/office/drawing/2014/main" id="{A79CE575-E1CC-40F1-A159-A6628D56D46D}"/>
              </a:ext>
            </a:extLst>
          </p:cNvPr>
          <p:cNvSpPr/>
          <p:nvPr/>
        </p:nvSpPr>
        <p:spPr>
          <a:xfrm>
            <a:off x="678136" y="3402571"/>
            <a:ext cx="346143" cy="37742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8F6DB5-1319-4A13-BF51-C89B9AECE5AA}"/>
              </a:ext>
            </a:extLst>
          </p:cNvPr>
          <p:cNvSpPr txBox="1"/>
          <p:nvPr/>
        </p:nvSpPr>
        <p:spPr>
          <a:xfrm>
            <a:off x="767408" y="1700807"/>
            <a:ext cx="1991974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lvl="1"/>
            <a:r>
              <a:rPr lang="en-US" sz="1600" b="1" dirty="0">
                <a:latin typeface="Bell MT" panose="02020503060305020303" pitchFamily="18" charset="0"/>
              </a:rPr>
              <a:t>Child Removed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AC5D2CD-8523-4C89-B436-817A7323C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Unified Home Study with Emergency Placement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10AD17-1D71-418F-B002-39F3A831D997}"/>
              </a:ext>
            </a:extLst>
          </p:cNvPr>
          <p:cNvSpPr txBox="1"/>
          <p:nvPr/>
        </p:nvSpPr>
        <p:spPr>
          <a:xfrm>
            <a:off x="772695" y="2046060"/>
            <a:ext cx="1986687" cy="6001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removes a child and places him/her with a relative/non-relative /fictive kin.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4B764F3-737A-4C9F-B5EA-C6A054785D07}"/>
              </a:ext>
            </a:extLst>
          </p:cNvPr>
          <p:cNvSpPr txBox="1">
            <a:spLocks noChangeArrowheads="1"/>
          </p:cNvSpPr>
          <p:nvPr/>
        </p:nvSpPr>
        <p:spPr>
          <a:xfrm>
            <a:off x="11022227" y="6553200"/>
            <a:ext cx="1169773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3.2.3a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561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>
            <a:extLst>
              <a:ext uri="{FF2B5EF4-FFF2-40B4-BE49-F238E27FC236}">
                <a16:creationId xmlns:a16="http://schemas.microsoft.com/office/drawing/2014/main" id="{E9DF83D4-F3DD-4304-A15E-E9105B748C0F}"/>
              </a:ext>
            </a:extLst>
          </p:cNvPr>
          <p:cNvSpPr/>
          <p:nvPr/>
        </p:nvSpPr>
        <p:spPr>
          <a:xfrm>
            <a:off x="839861" y="2841788"/>
            <a:ext cx="1840161" cy="1586346"/>
          </a:xfrm>
          <a:prstGeom prst="hexagon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F4A51C-D652-45AD-9570-B1957E5B5356}"/>
              </a:ext>
            </a:extLst>
          </p:cNvPr>
          <p:cNvSpPr/>
          <p:nvPr/>
        </p:nvSpPr>
        <p:spPr>
          <a:xfrm>
            <a:off x="55832" y="2841788"/>
            <a:ext cx="1488117" cy="1586346"/>
          </a:xfrm>
          <a:custGeom>
            <a:avLst/>
            <a:gdLst>
              <a:gd name="connsiteX0" fmla="*/ 59390 w 1984156"/>
              <a:gd name="connsiteY0" fmla="*/ 0 h 2115128"/>
              <a:gd name="connsiteX1" fmla="*/ 1455374 w 1984156"/>
              <a:gd name="connsiteY1" fmla="*/ 0 h 2115128"/>
              <a:gd name="connsiteX2" fmla="*/ 1984156 w 1984156"/>
              <a:gd name="connsiteY2" fmla="*/ 1057564 h 2115128"/>
              <a:gd name="connsiteX3" fmla="*/ 1455374 w 1984156"/>
              <a:gd name="connsiteY3" fmla="*/ 2115128 h 2115128"/>
              <a:gd name="connsiteX4" fmla="*/ 59390 w 1984156"/>
              <a:gd name="connsiteY4" fmla="*/ 2115128 h 2115128"/>
              <a:gd name="connsiteX5" fmla="*/ 0 w 1984156"/>
              <a:gd name="connsiteY5" fmla="*/ 1996348 h 2115128"/>
              <a:gd name="connsiteX6" fmla="*/ 469392 w 1984156"/>
              <a:gd name="connsiteY6" fmla="*/ 1057564 h 2115128"/>
              <a:gd name="connsiteX7" fmla="*/ 0 w 1984156"/>
              <a:gd name="connsiteY7" fmla="*/ 118780 h 211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4156" h="2115128">
                <a:moveTo>
                  <a:pt x="59390" y="0"/>
                </a:moveTo>
                <a:lnTo>
                  <a:pt x="1455374" y="0"/>
                </a:lnTo>
                <a:lnTo>
                  <a:pt x="1984156" y="1057564"/>
                </a:lnTo>
                <a:lnTo>
                  <a:pt x="1455374" y="2115128"/>
                </a:lnTo>
                <a:lnTo>
                  <a:pt x="59390" y="2115128"/>
                </a:lnTo>
                <a:lnTo>
                  <a:pt x="0" y="1996348"/>
                </a:lnTo>
                <a:lnTo>
                  <a:pt x="469392" y="1057564"/>
                </a:lnTo>
                <a:lnTo>
                  <a:pt x="0" y="118780"/>
                </a:ln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E75AA6-5402-4C89-9902-CA1D90CDE863}"/>
              </a:ext>
            </a:extLst>
          </p:cNvPr>
          <p:cNvSpPr/>
          <p:nvPr/>
        </p:nvSpPr>
        <p:spPr>
          <a:xfrm>
            <a:off x="1669887" y="5303065"/>
            <a:ext cx="180109" cy="180109"/>
          </a:xfrm>
          <a:prstGeom prst="ellipse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1DBE79-B442-4BD9-A6FC-445B04667496}"/>
              </a:ext>
            </a:extLst>
          </p:cNvPr>
          <p:cNvSpPr/>
          <p:nvPr/>
        </p:nvSpPr>
        <p:spPr>
          <a:xfrm>
            <a:off x="533814" y="1786749"/>
            <a:ext cx="180109" cy="180109"/>
          </a:xfrm>
          <a:prstGeom prst="ellipse">
            <a:avLst/>
          </a:pr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74FD26-6969-4041-9DEC-3E45A85E1BD7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623868" y="1966857"/>
            <a:ext cx="0" cy="764006"/>
          </a:xfrm>
          <a:prstGeom prst="line">
            <a:avLst/>
          </a:prstGeom>
          <a:ln>
            <a:solidFill>
              <a:srgbClr val="0639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2CCB48-9A18-4EB4-8020-5688EAA92CD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759941" y="4518188"/>
            <a:ext cx="0" cy="784877"/>
          </a:xfrm>
          <a:prstGeom prst="line">
            <a:avLst/>
          </a:prstGeom>
          <a:ln>
            <a:solidFill>
              <a:srgbClr val="00B0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F08317C8-F7AE-4219-B2E7-A3083505C653}"/>
              </a:ext>
            </a:extLst>
          </p:cNvPr>
          <p:cNvSpPr/>
          <p:nvPr/>
        </p:nvSpPr>
        <p:spPr>
          <a:xfrm>
            <a:off x="54261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96C27C6-9455-47E3-9FC9-CB4DB35D4D19}"/>
              </a:ext>
            </a:extLst>
          </p:cNvPr>
          <p:cNvSpPr/>
          <p:nvPr/>
        </p:nvSpPr>
        <p:spPr>
          <a:xfrm>
            <a:off x="1694935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6" name="Freeform 299">
            <a:extLst>
              <a:ext uri="{FF2B5EF4-FFF2-40B4-BE49-F238E27FC236}">
                <a16:creationId xmlns:a16="http://schemas.microsoft.com/office/drawing/2014/main" id="{A79CE575-E1CC-40F1-A159-A6628D56D46D}"/>
              </a:ext>
            </a:extLst>
          </p:cNvPr>
          <p:cNvSpPr/>
          <p:nvPr/>
        </p:nvSpPr>
        <p:spPr>
          <a:xfrm>
            <a:off x="678136" y="3402571"/>
            <a:ext cx="346143" cy="37742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47" name="Freeform 304">
            <a:extLst>
              <a:ext uri="{FF2B5EF4-FFF2-40B4-BE49-F238E27FC236}">
                <a16:creationId xmlns:a16="http://schemas.microsoft.com/office/drawing/2014/main" id="{21716C27-17CE-4B03-9C9F-383D2C02D3F3}"/>
              </a:ext>
            </a:extLst>
          </p:cNvPr>
          <p:cNvSpPr/>
          <p:nvPr/>
        </p:nvSpPr>
        <p:spPr>
          <a:xfrm>
            <a:off x="1797705" y="3429314"/>
            <a:ext cx="411503" cy="411293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2A86A98A-2CCF-4FB8-8C1C-163C1B482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Unified Home Study with Emergency Placement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82E366-737D-41C2-B899-69256776252E}"/>
              </a:ext>
            </a:extLst>
          </p:cNvPr>
          <p:cNvSpPr txBox="1"/>
          <p:nvPr/>
        </p:nvSpPr>
        <p:spPr>
          <a:xfrm>
            <a:off x="767408" y="1700807"/>
            <a:ext cx="1991974" cy="33855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lvl="1"/>
            <a:r>
              <a:rPr lang="en-US" sz="1600" b="1" dirty="0">
                <a:latin typeface="Bell MT" panose="02020503060305020303" pitchFamily="18" charset="0"/>
              </a:rPr>
              <a:t>Child Removed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9D6089-6531-4D0D-B57E-F7B2980CA353}"/>
              </a:ext>
            </a:extLst>
          </p:cNvPr>
          <p:cNvSpPr txBox="1"/>
          <p:nvPr/>
        </p:nvSpPr>
        <p:spPr>
          <a:xfrm>
            <a:off x="1940050" y="4561485"/>
            <a:ext cx="2158059" cy="33855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Background Checks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761704-94FB-4626-988D-801966A36102}"/>
              </a:ext>
            </a:extLst>
          </p:cNvPr>
          <p:cNvSpPr txBox="1"/>
          <p:nvPr/>
        </p:nvSpPr>
        <p:spPr>
          <a:xfrm>
            <a:off x="772695" y="2046060"/>
            <a:ext cx="1986687" cy="6001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removes a child and places him/her with a relative/non-relative /fictive kin.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30CA49-F453-469A-809C-0CB00D7CB701}"/>
              </a:ext>
            </a:extLst>
          </p:cNvPr>
          <p:cNvSpPr txBox="1"/>
          <p:nvPr/>
        </p:nvSpPr>
        <p:spPr>
          <a:xfrm>
            <a:off x="1971975" y="4876937"/>
            <a:ext cx="1887870" cy="110799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>
              <a:defRPr sz="110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CPI completes background checks of all household members over the age of 12 and frequent visitors over the age of 18 who provide sight and sound supervision under 65C-28, F.A.C. and 39.0138, F.S. </a:t>
            </a: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2354BFA6-148B-4B3A-B120-CE8F3C96B46F}"/>
              </a:ext>
            </a:extLst>
          </p:cNvPr>
          <p:cNvSpPr txBox="1">
            <a:spLocks noChangeArrowheads="1"/>
          </p:cNvSpPr>
          <p:nvPr/>
        </p:nvSpPr>
        <p:spPr>
          <a:xfrm>
            <a:off x="11046941" y="6553200"/>
            <a:ext cx="1145059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3.2.3b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9861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>
            <a:extLst>
              <a:ext uri="{FF2B5EF4-FFF2-40B4-BE49-F238E27FC236}">
                <a16:creationId xmlns:a16="http://schemas.microsoft.com/office/drawing/2014/main" id="{A900730E-F32A-4DA4-92EC-25AA811889BE}"/>
              </a:ext>
            </a:extLst>
          </p:cNvPr>
          <p:cNvSpPr/>
          <p:nvPr/>
        </p:nvSpPr>
        <p:spPr>
          <a:xfrm>
            <a:off x="1975934" y="2841788"/>
            <a:ext cx="1840161" cy="158634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9DF83D4-F3DD-4304-A15E-E9105B748C0F}"/>
              </a:ext>
            </a:extLst>
          </p:cNvPr>
          <p:cNvSpPr/>
          <p:nvPr/>
        </p:nvSpPr>
        <p:spPr>
          <a:xfrm>
            <a:off x="839861" y="2841788"/>
            <a:ext cx="1840161" cy="1586346"/>
          </a:xfrm>
          <a:prstGeom prst="hexagon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F4A51C-D652-45AD-9570-B1957E5B5356}"/>
              </a:ext>
            </a:extLst>
          </p:cNvPr>
          <p:cNvSpPr/>
          <p:nvPr/>
        </p:nvSpPr>
        <p:spPr>
          <a:xfrm>
            <a:off x="55832" y="2841788"/>
            <a:ext cx="1488117" cy="1586346"/>
          </a:xfrm>
          <a:custGeom>
            <a:avLst/>
            <a:gdLst>
              <a:gd name="connsiteX0" fmla="*/ 59390 w 1984156"/>
              <a:gd name="connsiteY0" fmla="*/ 0 h 2115128"/>
              <a:gd name="connsiteX1" fmla="*/ 1455374 w 1984156"/>
              <a:gd name="connsiteY1" fmla="*/ 0 h 2115128"/>
              <a:gd name="connsiteX2" fmla="*/ 1984156 w 1984156"/>
              <a:gd name="connsiteY2" fmla="*/ 1057564 h 2115128"/>
              <a:gd name="connsiteX3" fmla="*/ 1455374 w 1984156"/>
              <a:gd name="connsiteY3" fmla="*/ 2115128 h 2115128"/>
              <a:gd name="connsiteX4" fmla="*/ 59390 w 1984156"/>
              <a:gd name="connsiteY4" fmla="*/ 2115128 h 2115128"/>
              <a:gd name="connsiteX5" fmla="*/ 0 w 1984156"/>
              <a:gd name="connsiteY5" fmla="*/ 1996348 h 2115128"/>
              <a:gd name="connsiteX6" fmla="*/ 469392 w 1984156"/>
              <a:gd name="connsiteY6" fmla="*/ 1057564 h 2115128"/>
              <a:gd name="connsiteX7" fmla="*/ 0 w 1984156"/>
              <a:gd name="connsiteY7" fmla="*/ 118780 h 211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4156" h="2115128">
                <a:moveTo>
                  <a:pt x="59390" y="0"/>
                </a:moveTo>
                <a:lnTo>
                  <a:pt x="1455374" y="0"/>
                </a:lnTo>
                <a:lnTo>
                  <a:pt x="1984156" y="1057564"/>
                </a:lnTo>
                <a:lnTo>
                  <a:pt x="1455374" y="2115128"/>
                </a:lnTo>
                <a:lnTo>
                  <a:pt x="59390" y="2115128"/>
                </a:lnTo>
                <a:lnTo>
                  <a:pt x="0" y="1996348"/>
                </a:lnTo>
                <a:lnTo>
                  <a:pt x="469392" y="1057564"/>
                </a:lnTo>
                <a:lnTo>
                  <a:pt x="0" y="118780"/>
                </a:ln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E75AA6-5402-4C89-9902-CA1D90CDE863}"/>
              </a:ext>
            </a:extLst>
          </p:cNvPr>
          <p:cNvSpPr/>
          <p:nvPr/>
        </p:nvSpPr>
        <p:spPr>
          <a:xfrm>
            <a:off x="1669887" y="5303065"/>
            <a:ext cx="180109" cy="180109"/>
          </a:xfrm>
          <a:prstGeom prst="ellipse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1DBE79-B442-4BD9-A6FC-445B04667496}"/>
              </a:ext>
            </a:extLst>
          </p:cNvPr>
          <p:cNvSpPr/>
          <p:nvPr/>
        </p:nvSpPr>
        <p:spPr>
          <a:xfrm>
            <a:off x="533814" y="1786749"/>
            <a:ext cx="180109" cy="180109"/>
          </a:xfrm>
          <a:prstGeom prst="ellipse">
            <a:avLst/>
          </a:pr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34599C-11CD-41DA-8E25-BB671CC24537}"/>
              </a:ext>
            </a:extLst>
          </p:cNvPr>
          <p:cNvSpPr/>
          <p:nvPr/>
        </p:nvSpPr>
        <p:spPr>
          <a:xfrm>
            <a:off x="2805960" y="1786749"/>
            <a:ext cx="180109" cy="1801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74FD26-6969-4041-9DEC-3E45A85E1BD7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623868" y="1966857"/>
            <a:ext cx="0" cy="764006"/>
          </a:xfrm>
          <a:prstGeom prst="line">
            <a:avLst/>
          </a:prstGeom>
          <a:ln>
            <a:solidFill>
              <a:srgbClr val="0639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2CCB48-9A18-4EB4-8020-5688EAA92CD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759941" y="4518188"/>
            <a:ext cx="0" cy="784877"/>
          </a:xfrm>
          <a:prstGeom prst="line">
            <a:avLst/>
          </a:prstGeom>
          <a:ln>
            <a:solidFill>
              <a:srgbClr val="00B0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1CD6C6-D6F2-41C8-9EE4-11DDDE456EB2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2896014" y="1966857"/>
            <a:ext cx="0" cy="76400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41D7783-D102-4253-867D-948339855055}"/>
              </a:ext>
            </a:extLst>
          </p:cNvPr>
          <p:cNvSpPr txBox="1"/>
          <p:nvPr/>
        </p:nvSpPr>
        <p:spPr>
          <a:xfrm>
            <a:off x="3070348" y="1722109"/>
            <a:ext cx="183961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Talk to Caregiver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08317C8-F7AE-4219-B2E7-A3083505C653}"/>
              </a:ext>
            </a:extLst>
          </p:cNvPr>
          <p:cNvSpPr/>
          <p:nvPr/>
        </p:nvSpPr>
        <p:spPr>
          <a:xfrm>
            <a:off x="54261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96C27C6-9455-47E3-9FC9-CB4DB35D4D19}"/>
              </a:ext>
            </a:extLst>
          </p:cNvPr>
          <p:cNvSpPr/>
          <p:nvPr/>
        </p:nvSpPr>
        <p:spPr>
          <a:xfrm>
            <a:off x="1694935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D6FB56F-1BFF-48A7-8DFD-E2625005441E}"/>
              </a:ext>
            </a:extLst>
          </p:cNvPr>
          <p:cNvSpPr/>
          <p:nvPr/>
        </p:nvSpPr>
        <p:spPr>
          <a:xfrm>
            <a:off x="284726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6" name="Freeform 299">
            <a:extLst>
              <a:ext uri="{FF2B5EF4-FFF2-40B4-BE49-F238E27FC236}">
                <a16:creationId xmlns:a16="http://schemas.microsoft.com/office/drawing/2014/main" id="{A79CE575-E1CC-40F1-A159-A6628D56D46D}"/>
              </a:ext>
            </a:extLst>
          </p:cNvPr>
          <p:cNvSpPr/>
          <p:nvPr/>
        </p:nvSpPr>
        <p:spPr>
          <a:xfrm>
            <a:off x="678136" y="3402571"/>
            <a:ext cx="346143" cy="37742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47" name="Freeform 304">
            <a:extLst>
              <a:ext uri="{FF2B5EF4-FFF2-40B4-BE49-F238E27FC236}">
                <a16:creationId xmlns:a16="http://schemas.microsoft.com/office/drawing/2014/main" id="{21716C27-17CE-4B03-9C9F-383D2C02D3F3}"/>
              </a:ext>
            </a:extLst>
          </p:cNvPr>
          <p:cNvSpPr/>
          <p:nvPr/>
        </p:nvSpPr>
        <p:spPr>
          <a:xfrm>
            <a:off x="1797705" y="3429314"/>
            <a:ext cx="411503" cy="411293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55" name="Graphic 54" descr="Chat">
            <a:extLst>
              <a:ext uri="{FF2B5EF4-FFF2-40B4-BE49-F238E27FC236}">
                <a16:creationId xmlns:a16="http://schemas.microsoft.com/office/drawing/2014/main" id="{F5EE1EA6-B8BD-4A34-B896-F366A1C082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5910" y="3371462"/>
            <a:ext cx="529208" cy="52920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C4791E1-3638-4D4A-BD99-28F370AA92D2}"/>
              </a:ext>
            </a:extLst>
          </p:cNvPr>
          <p:cNvSpPr txBox="1"/>
          <p:nvPr/>
        </p:nvSpPr>
        <p:spPr>
          <a:xfrm>
            <a:off x="767408" y="1700807"/>
            <a:ext cx="1991974" cy="33855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lvl="1"/>
            <a:r>
              <a:rPr lang="en-US" sz="1600" b="1" dirty="0">
                <a:latin typeface="Bell MT" panose="02020503060305020303" pitchFamily="18" charset="0"/>
              </a:rPr>
              <a:t>Child Removed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B6866EE-6224-42CC-8EE5-0A09E31FB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Unified Home Study with Emergency Placement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5415A2-6903-4BE6-9DC1-E00317F85FE8}"/>
              </a:ext>
            </a:extLst>
          </p:cNvPr>
          <p:cNvSpPr txBox="1"/>
          <p:nvPr/>
        </p:nvSpPr>
        <p:spPr>
          <a:xfrm>
            <a:off x="1940050" y="4561485"/>
            <a:ext cx="2158059" cy="33855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Background Checks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4AC528-10D8-4EFD-BB74-02C401291DD0}"/>
              </a:ext>
            </a:extLst>
          </p:cNvPr>
          <p:cNvSpPr txBox="1"/>
          <p:nvPr/>
        </p:nvSpPr>
        <p:spPr>
          <a:xfrm>
            <a:off x="772695" y="2046060"/>
            <a:ext cx="1986687" cy="6001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removes a child and places him/her with a relative/non-relative /fictive kin.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698A91-7B1D-4672-832C-88C903DD0135}"/>
              </a:ext>
            </a:extLst>
          </p:cNvPr>
          <p:cNvSpPr txBox="1"/>
          <p:nvPr/>
        </p:nvSpPr>
        <p:spPr>
          <a:xfrm>
            <a:off x="3032647" y="2010157"/>
            <a:ext cx="2089121" cy="7694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explains the child’s special needs, available support, and danger threats creating the child’s need for out of home placement.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CBB089-AD10-4B0C-A88E-4555B91180CA}"/>
              </a:ext>
            </a:extLst>
          </p:cNvPr>
          <p:cNvSpPr txBox="1"/>
          <p:nvPr/>
        </p:nvSpPr>
        <p:spPr>
          <a:xfrm>
            <a:off x="1971975" y="4876937"/>
            <a:ext cx="1887870" cy="110799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completes background checks of all household members over the age of 12 and frequent visitors over the age of 18 who provide sight and sound supervision under 65C-28, F.A.C. and 39.0138, F.S. </a:t>
            </a:r>
          </a:p>
        </p:txBody>
      </p: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00C91373-4DCE-41A9-AB4D-404D9132C143}"/>
              </a:ext>
            </a:extLst>
          </p:cNvPr>
          <p:cNvSpPr txBox="1">
            <a:spLocks noChangeArrowheads="1"/>
          </p:cNvSpPr>
          <p:nvPr/>
        </p:nvSpPr>
        <p:spPr>
          <a:xfrm>
            <a:off x="11084011" y="6553200"/>
            <a:ext cx="1107989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3.2.3c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6616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29FAAED8-F43B-49AC-817A-738192E4FAB4}"/>
              </a:ext>
            </a:extLst>
          </p:cNvPr>
          <p:cNvSpPr/>
          <p:nvPr/>
        </p:nvSpPr>
        <p:spPr>
          <a:xfrm>
            <a:off x="3112007" y="2841788"/>
            <a:ext cx="1840161" cy="1586346"/>
          </a:xfrm>
          <a:prstGeom prst="hexagon">
            <a:avLst/>
          </a:prstGeom>
          <a:solidFill>
            <a:srgbClr val="F7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900730E-F32A-4DA4-92EC-25AA811889BE}"/>
              </a:ext>
            </a:extLst>
          </p:cNvPr>
          <p:cNvSpPr/>
          <p:nvPr/>
        </p:nvSpPr>
        <p:spPr>
          <a:xfrm>
            <a:off x="1975934" y="2841788"/>
            <a:ext cx="1840161" cy="158634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9DF83D4-F3DD-4304-A15E-E9105B748C0F}"/>
              </a:ext>
            </a:extLst>
          </p:cNvPr>
          <p:cNvSpPr/>
          <p:nvPr/>
        </p:nvSpPr>
        <p:spPr>
          <a:xfrm>
            <a:off x="839861" y="2841788"/>
            <a:ext cx="1840161" cy="1586346"/>
          </a:xfrm>
          <a:prstGeom prst="hexagon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F4A51C-D652-45AD-9570-B1957E5B5356}"/>
              </a:ext>
            </a:extLst>
          </p:cNvPr>
          <p:cNvSpPr/>
          <p:nvPr/>
        </p:nvSpPr>
        <p:spPr>
          <a:xfrm>
            <a:off x="55832" y="2841788"/>
            <a:ext cx="1488117" cy="1586346"/>
          </a:xfrm>
          <a:custGeom>
            <a:avLst/>
            <a:gdLst>
              <a:gd name="connsiteX0" fmla="*/ 59390 w 1984156"/>
              <a:gd name="connsiteY0" fmla="*/ 0 h 2115128"/>
              <a:gd name="connsiteX1" fmla="*/ 1455374 w 1984156"/>
              <a:gd name="connsiteY1" fmla="*/ 0 h 2115128"/>
              <a:gd name="connsiteX2" fmla="*/ 1984156 w 1984156"/>
              <a:gd name="connsiteY2" fmla="*/ 1057564 h 2115128"/>
              <a:gd name="connsiteX3" fmla="*/ 1455374 w 1984156"/>
              <a:gd name="connsiteY3" fmla="*/ 2115128 h 2115128"/>
              <a:gd name="connsiteX4" fmla="*/ 59390 w 1984156"/>
              <a:gd name="connsiteY4" fmla="*/ 2115128 h 2115128"/>
              <a:gd name="connsiteX5" fmla="*/ 0 w 1984156"/>
              <a:gd name="connsiteY5" fmla="*/ 1996348 h 2115128"/>
              <a:gd name="connsiteX6" fmla="*/ 469392 w 1984156"/>
              <a:gd name="connsiteY6" fmla="*/ 1057564 h 2115128"/>
              <a:gd name="connsiteX7" fmla="*/ 0 w 1984156"/>
              <a:gd name="connsiteY7" fmla="*/ 118780 h 211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4156" h="2115128">
                <a:moveTo>
                  <a:pt x="59390" y="0"/>
                </a:moveTo>
                <a:lnTo>
                  <a:pt x="1455374" y="0"/>
                </a:lnTo>
                <a:lnTo>
                  <a:pt x="1984156" y="1057564"/>
                </a:lnTo>
                <a:lnTo>
                  <a:pt x="1455374" y="2115128"/>
                </a:lnTo>
                <a:lnTo>
                  <a:pt x="59390" y="2115128"/>
                </a:lnTo>
                <a:lnTo>
                  <a:pt x="0" y="1996348"/>
                </a:lnTo>
                <a:lnTo>
                  <a:pt x="469392" y="1057564"/>
                </a:lnTo>
                <a:lnTo>
                  <a:pt x="0" y="118780"/>
                </a:ln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E75AA6-5402-4C89-9902-CA1D90CDE863}"/>
              </a:ext>
            </a:extLst>
          </p:cNvPr>
          <p:cNvSpPr/>
          <p:nvPr/>
        </p:nvSpPr>
        <p:spPr>
          <a:xfrm>
            <a:off x="1669887" y="5303065"/>
            <a:ext cx="180109" cy="180109"/>
          </a:xfrm>
          <a:prstGeom prst="ellipse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1DBE79-B442-4BD9-A6FC-445B04667496}"/>
              </a:ext>
            </a:extLst>
          </p:cNvPr>
          <p:cNvSpPr/>
          <p:nvPr/>
        </p:nvSpPr>
        <p:spPr>
          <a:xfrm>
            <a:off x="533814" y="1786749"/>
            <a:ext cx="180109" cy="180109"/>
          </a:xfrm>
          <a:prstGeom prst="ellipse">
            <a:avLst/>
          </a:pr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34599C-11CD-41DA-8E25-BB671CC24537}"/>
              </a:ext>
            </a:extLst>
          </p:cNvPr>
          <p:cNvSpPr/>
          <p:nvPr/>
        </p:nvSpPr>
        <p:spPr>
          <a:xfrm>
            <a:off x="2805960" y="1786749"/>
            <a:ext cx="180109" cy="1801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74FD26-6969-4041-9DEC-3E45A85E1BD7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623868" y="1966857"/>
            <a:ext cx="0" cy="764006"/>
          </a:xfrm>
          <a:prstGeom prst="line">
            <a:avLst/>
          </a:prstGeom>
          <a:ln>
            <a:solidFill>
              <a:srgbClr val="0639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2CCB48-9A18-4EB4-8020-5688EAA92CD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759941" y="4518188"/>
            <a:ext cx="0" cy="784877"/>
          </a:xfrm>
          <a:prstGeom prst="line">
            <a:avLst/>
          </a:prstGeom>
          <a:ln>
            <a:solidFill>
              <a:srgbClr val="00B0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1CD6C6-D6F2-41C8-9EE4-11DDDE456EB2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2896014" y="1966857"/>
            <a:ext cx="0" cy="76400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41D7783-D102-4253-867D-948339855055}"/>
              </a:ext>
            </a:extLst>
          </p:cNvPr>
          <p:cNvSpPr txBox="1"/>
          <p:nvPr/>
        </p:nvSpPr>
        <p:spPr>
          <a:xfrm>
            <a:off x="3070348" y="1722109"/>
            <a:ext cx="183961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Talk to Caregiver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08317C8-F7AE-4219-B2E7-A3083505C653}"/>
              </a:ext>
            </a:extLst>
          </p:cNvPr>
          <p:cNvSpPr/>
          <p:nvPr/>
        </p:nvSpPr>
        <p:spPr>
          <a:xfrm>
            <a:off x="54261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96C27C6-9455-47E3-9FC9-CB4DB35D4D19}"/>
              </a:ext>
            </a:extLst>
          </p:cNvPr>
          <p:cNvSpPr/>
          <p:nvPr/>
        </p:nvSpPr>
        <p:spPr>
          <a:xfrm>
            <a:off x="1694935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D6FB56F-1BFF-48A7-8DFD-E2625005441E}"/>
              </a:ext>
            </a:extLst>
          </p:cNvPr>
          <p:cNvSpPr/>
          <p:nvPr/>
        </p:nvSpPr>
        <p:spPr>
          <a:xfrm>
            <a:off x="284726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BFA63CB-EBB1-4210-964F-29D98086FE94}"/>
              </a:ext>
            </a:extLst>
          </p:cNvPr>
          <p:cNvSpPr/>
          <p:nvPr/>
        </p:nvSpPr>
        <p:spPr>
          <a:xfrm>
            <a:off x="3999585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6" name="Freeform 299">
            <a:extLst>
              <a:ext uri="{FF2B5EF4-FFF2-40B4-BE49-F238E27FC236}">
                <a16:creationId xmlns:a16="http://schemas.microsoft.com/office/drawing/2014/main" id="{A79CE575-E1CC-40F1-A159-A6628D56D46D}"/>
              </a:ext>
            </a:extLst>
          </p:cNvPr>
          <p:cNvSpPr/>
          <p:nvPr/>
        </p:nvSpPr>
        <p:spPr>
          <a:xfrm>
            <a:off x="678136" y="3402571"/>
            <a:ext cx="346143" cy="37742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47" name="Freeform 304">
            <a:extLst>
              <a:ext uri="{FF2B5EF4-FFF2-40B4-BE49-F238E27FC236}">
                <a16:creationId xmlns:a16="http://schemas.microsoft.com/office/drawing/2014/main" id="{21716C27-17CE-4B03-9C9F-383D2C02D3F3}"/>
              </a:ext>
            </a:extLst>
          </p:cNvPr>
          <p:cNvSpPr/>
          <p:nvPr/>
        </p:nvSpPr>
        <p:spPr>
          <a:xfrm>
            <a:off x="1797705" y="3429314"/>
            <a:ext cx="411503" cy="411293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9" name="Freeform 449">
            <a:extLst>
              <a:ext uri="{FF2B5EF4-FFF2-40B4-BE49-F238E27FC236}">
                <a16:creationId xmlns:a16="http://schemas.microsoft.com/office/drawing/2014/main" id="{E1FE2F53-1896-4073-8C10-2CFE1DC9E20B}"/>
              </a:ext>
            </a:extLst>
          </p:cNvPr>
          <p:cNvSpPr/>
          <p:nvPr/>
        </p:nvSpPr>
        <p:spPr>
          <a:xfrm>
            <a:off x="4098112" y="3378833"/>
            <a:ext cx="441045" cy="408870"/>
          </a:xfrm>
          <a:custGeom>
            <a:avLst/>
            <a:gdLst/>
            <a:ahLst/>
            <a:cxnLst/>
            <a:rect l="l" t="t" r="r" b="b"/>
            <a:pathLst>
              <a:path w="505396" h="468766">
                <a:moveTo>
                  <a:pt x="252699" y="0"/>
                </a:moveTo>
                <a:cubicBezTo>
                  <a:pt x="259272" y="0"/>
                  <a:pt x="265376" y="1690"/>
                  <a:pt x="271010" y="5071"/>
                </a:cubicBezTo>
                <a:cubicBezTo>
                  <a:pt x="276644" y="8451"/>
                  <a:pt x="281058" y="13053"/>
                  <a:pt x="284251" y="18875"/>
                </a:cubicBezTo>
                <a:lnTo>
                  <a:pt x="500604" y="415523"/>
                </a:lnTo>
                <a:cubicBezTo>
                  <a:pt x="507177" y="427355"/>
                  <a:pt x="506989" y="439187"/>
                  <a:pt x="500040" y="451019"/>
                </a:cubicBezTo>
                <a:cubicBezTo>
                  <a:pt x="496848" y="456465"/>
                  <a:pt x="492482" y="460784"/>
                  <a:pt x="486941" y="463977"/>
                </a:cubicBezTo>
                <a:cubicBezTo>
                  <a:pt x="481400" y="467170"/>
                  <a:pt x="475438" y="468766"/>
                  <a:pt x="469052" y="468766"/>
                </a:cubicBezTo>
                <a:lnTo>
                  <a:pt x="36345" y="468766"/>
                </a:lnTo>
                <a:cubicBezTo>
                  <a:pt x="29960" y="468766"/>
                  <a:pt x="23997" y="467170"/>
                  <a:pt x="18457" y="463977"/>
                </a:cubicBezTo>
                <a:cubicBezTo>
                  <a:pt x="12916" y="460784"/>
                  <a:pt x="8550" y="456465"/>
                  <a:pt x="5357" y="451019"/>
                </a:cubicBezTo>
                <a:cubicBezTo>
                  <a:pt x="-1592" y="439187"/>
                  <a:pt x="-1780" y="427355"/>
                  <a:pt x="4794" y="415523"/>
                </a:cubicBezTo>
                <a:lnTo>
                  <a:pt x="221148" y="18875"/>
                </a:lnTo>
                <a:cubicBezTo>
                  <a:pt x="224340" y="13053"/>
                  <a:pt x="228753" y="8451"/>
                  <a:pt x="234387" y="5071"/>
                </a:cubicBezTo>
                <a:cubicBezTo>
                  <a:pt x="240021" y="1690"/>
                  <a:pt x="246126" y="0"/>
                  <a:pt x="252699" y="0"/>
                </a:cubicBezTo>
                <a:close/>
                <a:moveTo>
                  <a:pt x="221711" y="144236"/>
                </a:moveTo>
                <a:cubicBezTo>
                  <a:pt x="219645" y="144236"/>
                  <a:pt x="217391" y="145269"/>
                  <a:pt x="214950" y="147335"/>
                </a:cubicBezTo>
                <a:cubicBezTo>
                  <a:pt x="213072" y="148649"/>
                  <a:pt x="212133" y="150621"/>
                  <a:pt x="212133" y="153251"/>
                </a:cubicBezTo>
                <a:lnTo>
                  <a:pt x="216922" y="281992"/>
                </a:lnTo>
                <a:cubicBezTo>
                  <a:pt x="216922" y="283870"/>
                  <a:pt x="217861" y="285419"/>
                  <a:pt x="219739" y="286640"/>
                </a:cubicBezTo>
                <a:cubicBezTo>
                  <a:pt x="221617" y="287861"/>
                  <a:pt x="223871" y="288471"/>
                  <a:pt x="226500" y="288471"/>
                </a:cubicBezTo>
                <a:lnTo>
                  <a:pt x="278616" y="288471"/>
                </a:lnTo>
                <a:cubicBezTo>
                  <a:pt x="281246" y="288471"/>
                  <a:pt x="283452" y="287861"/>
                  <a:pt x="285236" y="286640"/>
                </a:cubicBezTo>
                <a:cubicBezTo>
                  <a:pt x="287020" y="285419"/>
                  <a:pt x="288007" y="283870"/>
                  <a:pt x="288195" y="281992"/>
                </a:cubicBezTo>
                <a:lnTo>
                  <a:pt x="293265" y="152687"/>
                </a:lnTo>
                <a:cubicBezTo>
                  <a:pt x="293265" y="150433"/>
                  <a:pt x="292326" y="148649"/>
                  <a:pt x="290448" y="147335"/>
                </a:cubicBezTo>
                <a:cubicBezTo>
                  <a:pt x="288007" y="145269"/>
                  <a:pt x="285753" y="144236"/>
                  <a:pt x="283687" y="144236"/>
                </a:cubicBezTo>
                <a:lnTo>
                  <a:pt x="221711" y="144236"/>
                </a:lnTo>
                <a:close/>
                <a:moveTo>
                  <a:pt x="225654" y="324530"/>
                </a:moveTo>
                <a:cubicBezTo>
                  <a:pt x="223213" y="324530"/>
                  <a:pt x="221100" y="325422"/>
                  <a:pt x="219316" y="327206"/>
                </a:cubicBezTo>
                <a:cubicBezTo>
                  <a:pt x="217533" y="328991"/>
                  <a:pt x="216640" y="331198"/>
                  <a:pt x="216640" y="333827"/>
                </a:cubicBezTo>
                <a:lnTo>
                  <a:pt x="216640" y="387352"/>
                </a:lnTo>
                <a:cubicBezTo>
                  <a:pt x="216640" y="389981"/>
                  <a:pt x="217533" y="392188"/>
                  <a:pt x="219316" y="393972"/>
                </a:cubicBezTo>
                <a:cubicBezTo>
                  <a:pt x="221100" y="395756"/>
                  <a:pt x="223213" y="396648"/>
                  <a:pt x="225654" y="396648"/>
                </a:cubicBezTo>
                <a:lnTo>
                  <a:pt x="279743" y="396648"/>
                </a:lnTo>
                <a:cubicBezTo>
                  <a:pt x="282185" y="396648"/>
                  <a:pt x="284298" y="395756"/>
                  <a:pt x="286081" y="393972"/>
                </a:cubicBezTo>
                <a:cubicBezTo>
                  <a:pt x="287866" y="392188"/>
                  <a:pt x="288757" y="389981"/>
                  <a:pt x="288757" y="387352"/>
                </a:cubicBezTo>
                <a:lnTo>
                  <a:pt x="288757" y="333827"/>
                </a:lnTo>
                <a:cubicBezTo>
                  <a:pt x="288757" y="331198"/>
                  <a:pt x="287866" y="328991"/>
                  <a:pt x="286081" y="327206"/>
                </a:cubicBezTo>
                <a:cubicBezTo>
                  <a:pt x="284298" y="325422"/>
                  <a:pt x="282185" y="324530"/>
                  <a:pt x="279743" y="324530"/>
                </a:cubicBezTo>
                <a:lnTo>
                  <a:pt x="225654" y="324530"/>
                </a:lnTo>
                <a:close/>
              </a:path>
            </a:pathLst>
          </a:custGeom>
          <a:solidFill>
            <a:srgbClr val="F7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55" name="Graphic 54" descr="Chat">
            <a:extLst>
              <a:ext uri="{FF2B5EF4-FFF2-40B4-BE49-F238E27FC236}">
                <a16:creationId xmlns:a16="http://schemas.microsoft.com/office/drawing/2014/main" id="{F5EE1EA6-B8BD-4A34-B896-F366A1C082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5910" y="3371462"/>
            <a:ext cx="529208" cy="529208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2283E732-DF15-476A-8462-260AB3CC87FC}"/>
              </a:ext>
            </a:extLst>
          </p:cNvPr>
          <p:cNvSpPr/>
          <p:nvPr/>
        </p:nvSpPr>
        <p:spPr>
          <a:xfrm>
            <a:off x="3987061" y="5303065"/>
            <a:ext cx="180109" cy="180109"/>
          </a:xfrm>
          <a:prstGeom prst="ellipse">
            <a:avLst/>
          </a:prstGeom>
          <a:solidFill>
            <a:srgbClr val="F79F63"/>
          </a:solidFill>
          <a:ln>
            <a:solidFill>
              <a:srgbClr val="F79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A6F30EB-6E82-4D72-9055-9A8182915990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4077115" y="4518188"/>
            <a:ext cx="0" cy="784877"/>
          </a:xfrm>
          <a:prstGeom prst="line">
            <a:avLst/>
          </a:prstGeom>
          <a:ln>
            <a:solidFill>
              <a:srgbClr val="F79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4B90C01-3041-4A43-B43C-73EDD30DD1BF}"/>
              </a:ext>
            </a:extLst>
          </p:cNvPr>
          <p:cNvSpPr txBox="1"/>
          <p:nvPr/>
        </p:nvSpPr>
        <p:spPr>
          <a:xfrm>
            <a:off x="767408" y="1700807"/>
            <a:ext cx="1991974" cy="33855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lvl="1"/>
            <a:r>
              <a:rPr lang="en-US" sz="1600" b="1" dirty="0">
                <a:latin typeface="Bell MT" panose="02020503060305020303" pitchFamily="18" charset="0"/>
              </a:rPr>
              <a:t>Child Removed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F83ECE-3BA4-4949-909F-288B44A90829}"/>
              </a:ext>
            </a:extLst>
          </p:cNvPr>
          <p:cNvSpPr txBox="1"/>
          <p:nvPr/>
        </p:nvSpPr>
        <p:spPr>
          <a:xfrm>
            <a:off x="1940050" y="4561485"/>
            <a:ext cx="2158059" cy="33855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Background Checks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5ADA96-E4A3-4F65-8E74-8CB61D51D0F2}"/>
              </a:ext>
            </a:extLst>
          </p:cNvPr>
          <p:cNvSpPr txBox="1"/>
          <p:nvPr/>
        </p:nvSpPr>
        <p:spPr>
          <a:xfrm>
            <a:off x="4212196" y="4561482"/>
            <a:ext cx="2068002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Home Evaluation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450CFC-76D7-47BA-B396-F394B9F9F0B8}"/>
              </a:ext>
            </a:extLst>
          </p:cNvPr>
          <p:cNvSpPr txBox="1"/>
          <p:nvPr/>
        </p:nvSpPr>
        <p:spPr>
          <a:xfrm>
            <a:off x="772695" y="2046060"/>
            <a:ext cx="1986687" cy="6001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removes a child and places him/her with a relative/non-relative /fictive kin.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A9A9DB1-BC8C-4E8E-9841-A45B3F106596}"/>
              </a:ext>
            </a:extLst>
          </p:cNvPr>
          <p:cNvSpPr txBox="1"/>
          <p:nvPr/>
        </p:nvSpPr>
        <p:spPr>
          <a:xfrm>
            <a:off x="3032647" y="2010157"/>
            <a:ext cx="2089121" cy="7694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explains the child’s special needs, available support, and danger threats creating the child’s need for out of home placement.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194C36-A785-4EE0-89D5-E2D14E673249}"/>
              </a:ext>
            </a:extLst>
          </p:cNvPr>
          <p:cNvSpPr txBox="1"/>
          <p:nvPr/>
        </p:nvSpPr>
        <p:spPr>
          <a:xfrm>
            <a:off x="4288963" y="4883009"/>
            <a:ext cx="2062513" cy="6001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observes the home for possible dangers and discusses the child’s sleeping arrangements. 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61B2CB0-CDD5-4E45-8F72-C0CD02F5D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Unified Home Study with Emergency Placement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6D8118-7CFD-4828-8A8D-B1E8B817CD81}"/>
              </a:ext>
            </a:extLst>
          </p:cNvPr>
          <p:cNvSpPr txBox="1"/>
          <p:nvPr/>
        </p:nvSpPr>
        <p:spPr>
          <a:xfrm>
            <a:off x="1971975" y="4876937"/>
            <a:ext cx="1887870" cy="110799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completes background checks of all household members over the age of 12 and frequent visitors over the age of 18 who provide sight and sound supervision under 65C-28, F.A.C. and 39.0138, F.S. </a:t>
            </a:r>
          </a:p>
        </p:txBody>
      </p:sp>
      <p:sp>
        <p:nvSpPr>
          <p:cNvPr id="37" name="Slide Number Placeholder 6">
            <a:extLst>
              <a:ext uri="{FF2B5EF4-FFF2-40B4-BE49-F238E27FC236}">
                <a16:creationId xmlns:a16="http://schemas.microsoft.com/office/drawing/2014/main" id="{00C905DA-CA21-4EAF-893D-31929FBC2B95}"/>
              </a:ext>
            </a:extLst>
          </p:cNvPr>
          <p:cNvSpPr txBox="1">
            <a:spLocks noChangeArrowheads="1"/>
          </p:cNvSpPr>
          <p:nvPr/>
        </p:nvSpPr>
        <p:spPr>
          <a:xfrm>
            <a:off x="10985157" y="6553200"/>
            <a:ext cx="1206843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3.2.3d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014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>
            <a:extLst>
              <a:ext uri="{FF2B5EF4-FFF2-40B4-BE49-F238E27FC236}">
                <a16:creationId xmlns:a16="http://schemas.microsoft.com/office/drawing/2014/main" id="{8C2999C6-9BAE-418C-86DE-CC66660EEE88}"/>
              </a:ext>
            </a:extLst>
          </p:cNvPr>
          <p:cNvSpPr/>
          <p:nvPr/>
        </p:nvSpPr>
        <p:spPr>
          <a:xfrm>
            <a:off x="4248080" y="2841788"/>
            <a:ext cx="1840161" cy="1586346"/>
          </a:xfrm>
          <a:prstGeom prst="hexagon">
            <a:avLst/>
          </a:prstGeom>
          <a:solidFill>
            <a:srgbClr val="EBC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9FAAED8-F43B-49AC-817A-738192E4FAB4}"/>
              </a:ext>
            </a:extLst>
          </p:cNvPr>
          <p:cNvSpPr/>
          <p:nvPr/>
        </p:nvSpPr>
        <p:spPr>
          <a:xfrm>
            <a:off x="3112007" y="2841788"/>
            <a:ext cx="1840161" cy="1586346"/>
          </a:xfrm>
          <a:prstGeom prst="hexagon">
            <a:avLst/>
          </a:prstGeom>
          <a:solidFill>
            <a:srgbClr val="F7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900730E-F32A-4DA4-92EC-25AA811889BE}"/>
              </a:ext>
            </a:extLst>
          </p:cNvPr>
          <p:cNvSpPr/>
          <p:nvPr/>
        </p:nvSpPr>
        <p:spPr>
          <a:xfrm>
            <a:off x="1975934" y="2841788"/>
            <a:ext cx="1840161" cy="158634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9DF83D4-F3DD-4304-A15E-E9105B748C0F}"/>
              </a:ext>
            </a:extLst>
          </p:cNvPr>
          <p:cNvSpPr/>
          <p:nvPr/>
        </p:nvSpPr>
        <p:spPr>
          <a:xfrm>
            <a:off x="839861" y="2841788"/>
            <a:ext cx="1840161" cy="1586346"/>
          </a:xfrm>
          <a:prstGeom prst="hexagon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F4A51C-D652-45AD-9570-B1957E5B5356}"/>
              </a:ext>
            </a:extLst>
          </p:cNvPr>
          <p:cNvSpPr/>
          <p:nvPr/>
        </p:nvSpPr>
        <p:spPr>
          <a:xfrm>
            <a:off x="55832" y="2841788"/>
            <a:ext cx="1488117" cy="1586346"/>
          </a:xfrm>
          <a:custGeom>
            <a:avLst/>
            <a:gdLst>
              <a:gd name="connsiteX0" fmla="*/ 59390 w 1984156"/>
              <a:gd name="connsiteY0" fmla="*/ 0 h 2115128"/>
              <a:gd name="connsiteX1" fmla="*/ 1455374 w 1984156"/>
              <a:gd name="connsiteY1" fmla="*/ 0 h 2115128"/>
              <a:gd name="connsiteX2" fmla="*/ 1984156 w 1984156"/>
              <a:gd name="connsiteY2" fmla="*/ 1057564 h 2115128"/>
              <a:gd name="connsiteX3" fmla="*/ 1455374 w 1984156"/>
              <a:gd name="connsiteY3" fmla="*/ 2115128 h 2115128"/>
              <a:gd name="connsiteX4" fmla="*/ 59390 w 1984156"/>
              <a:gd name="connsiteY4" fmla="*/ 2115128 h 2115128"/>
              <a:gd name="connsiteX5" fmla="*/ 0 w 1984156"/>
              <a:gd name="connsiteY5" fmla="*/ 1996348 h 2115128"/>
              <a:gd name="connsiteX6" fmla="*/ 469392 w 1984156"/>
              <a:gd name="connsiteY6" fmla="*/ 1057564 h 2115128"/>
              <a:gd name="connsiteX7" fmla="*/ 0 w 1984156"/>
              <a:gd name="connsiteY7" fmla="*/ 118780 h 211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4156" h="2115128">
                <a:moveTo>
                  <a:pt x="59390" y="0"/>
                </a:moveTo>
                <a:lnTo>
                  <a:pt x="1455374" y="0"/>
                </a:lnTo>
                <a:lnTo>
                  <a:pt x="1984156" y="1057564"/>
                </a:lnTo>
                <a:lnTo>
                  <a:pt x="1455374" y="2115128"/>
                </a:lnTo>
                <a:lnTo>
                  <a:pt x="59390" y="2115128"/>
                </a:lnTo>
                <a:lnTo>
                  <a:pt x="0" y="1996348"/>
                </a:lnTo>
                <a:lnTo>
                  <a:pt x="469392" y="1057564"/>
                </a:lnTo>
                <a:lnTo>
                  <a:pt x="0" y="118780"/>
                </a:ln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E75AA6-5402-4C89-9902-CA1D90CDE863}"/>
              </a:ext>
            </a:extLst>
          </p:cNvPr>
          <p:cNvSpPr/>
          <p:nvPr/>
        </p:nvSpPr>
        <p:spPr>
          <a:xfrm>
            <a:off x="1669887" y="5303065"/>
            <a:ext cx="180109" cy="180109"/>
          </a:xfrm>
          <a:prstGeom prst="ellipse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1DBE79-B442-4BD9-A6FC-445B04667496}"/>
              </a:ext>
            </a:extLst>
          </p:cNvPr>
          <p:cNvSpPr/>
          <p:nvPr/>
        </p:nvSpPr>
        <p:spPr>
          <a:xfrm>
            <a:off x="533814" y="1786749"/>
            <a:ext cx="180109" cy="180109"/>
          </a:xfrm>
          <a:prstGeom prst="ellipse">
            <a:avLst/>
          </a:pr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34599C-11CD-41DA-8E25-BB671CC24537}"/>
              </a:ext>
            </a:extLst>
          </p:cNvPr>
          <p:cNvSpPr/>
          <p:nvPr/>
        </p:nvSpPr>
        <p:spPr>
          <a:xfrm>
            <a:off x="2805960" y="1786749"/>
            <a:ext cx="180109" cy="1801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7A1815-B287-45EF-A1D3-551436A9F0D7}"/>
              </a:ext>
            </a:extLst>
          </p:cNvPr>
          <p:cNvSpPr/>
          <p:nvPr/>
        </p:nvSpPr>
        <p:spPr>
          <a:xfrm>
            <a:off x="5078106" y="1786749"/>
            <a:ext cx="180109" cy="180109"/>
          </a:xfrm>
          <a:prstGeom prst="ellipse">
            <a:avLst/>
          </a:prstGeom>
          <a:solidFill>
            <a:srgbClr val="EBC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74FD26-6969-4041-9DEC-3E45A85E1BD7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623868" y="1966857"/>
            <a:ext cx="0" cy="764006"/>
          </a:xfrm>
          <a:prstGeom prst="line">
            <a:avLst/>
          </a:prstGeom>
          <a:ln>
            <a:solidFill>
              <a:srgbClr val="0639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2CCB48-9A18-4EB4-8020-5688EAA92CD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759941" y="4518188"/>
            <a:ext cx="0" cy="784877"/>
          </a:xfrm>
          <a:prstGeom prst="line">
            <a:avLst/>
          </a:prstGeom>
          <a:ln>
            <a:solidFill>
              <a:srgbClr val="00B0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1CD6C6-D6F2-41C8-9EE4-11DDDE456EB2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2896014" y="1966857"/>
            <a:ext cx="0" cy="76400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AC1E1-947F-4271-AB9F-C5939FE4E68A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5168160" y="1966857"/>
            <a:ext cx="0" cy="764006"/>
          </a:xfrm>
          <a:prstGeom prst="line">
            <a:avLst/>
          </a:prstGeom>
          <a:ln>
            <a:solidFill>
              <a:srgbClr val="EBC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41D7783-D102-4253-867D-948339855055}"/>
              </a:ext>
            </a:extLst>
          </p:cNvPr>
          <p:cNvSpPr txBox="1"/>
          <p:nvPr/>
        </p:nvSpPr>
        <p:spPr>
          <a:xfrm>
            <a:off x="3070348" y="1722109"/>
            <a:ext cx="183961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Talk to Caregiver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817CCA-351F-45A2-810E-85E7D122696D}"/>
              </a:ext>
            </a:extLst>
          </p:cNvPr>
          <p:cNvSpPr txBox="1"/>
          <p:nvPr/>
        </p:nvSpPr>
        <p:spPr>
          <a:xfrm>
            <a:off x="5345343" y="1723429"/>
            <a:ext cx="2982903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Verbal Supervisory Approval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08317C8-F7AE-4219-B2E7-A3083505C653}"/>
              </a:ext>
            </a:extLst>
          </p:cNvPr>
          <p:cNvSpPr/>
          <p:nvPr/>
        </p:nvSpPr>
        <p:spPr>
          <a:xfrm>
            <a:off x="54261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96C27C6-9455-47E3-9FC9-CB4DB35D4D19}"/>
              </a:ext>
            </a:extLst>
          </p:cNvPr>
          <p:cNvSpPr/>
          <p:nvPr/>
        </p:nvSpPr>
        <p:spPr>
          <a:xfrm>
            <a:off x="1694935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D6FB56F-1BFF-48A7-8DFD-E2625005441E}"/>
              </a:ext>
            </a:extLst>
          </p:cNvPr>
          <p:cNvSpPr/>
          <p:nvPr/>
        </p:nvSpPr>
        <p:spPr>
          <a:xfrm>
            <a:off x="284726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BFA63CB-EBB1-4210-964F-29D98086FE94}"/>
              </a:ext>
            </a:extLst>
          </p:cNvPr>
          <p:cNvSpPr/>
          <p:nvPr/>
        </p:nvSpPr>
        <p:spPr>
          <a:xfrm>
            <a:off x="3999585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99EB0C3-7EDA-43AA-830F-500FE3F95208}"/>
              </a:ext>
            </a:extLst>
          </p:cNvPr>
          <p:cNvSpPr/>
          <p:nvPr/>
        </p:nvSpPr>
        <p:spPr>
          <a:xfrm>
            <a:off x="5151909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6" name="Freeform 299">
            <a:extLst>
              <a:ext uri="{FF2B5EF4-FFF2-40B4-BE49-F238E27FC236}">
                <a16:creationId xmlns:a16="http://schemas.microsoft.com/office/drawing/2014/main" id="{A79CE575-E1CC-40F1-A159-A6628D56D46D}"/>
              </a:ext>
            </a:extLst>
          </p:cNvPr>
          <p:cNvSpPr/>
          <p:nvPr/>
        </p:nvSpPr>
        <p:spPr>
          <a:xfrm>
            <a:off x="678136" y="3402571"/>
            <a:ext cx="346143" cy="37742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47" name="Freeform 304">
            <a:extLst>
              <a:ext uri="{FF2B5EF4-FFF2-40B4-BE49-F238E27FC236}">
                <a16:creationId xmlns:a16="http://schemas.microsoft.com/office/drawing/2014/main" id="{21716C27-17CE-4B03-9C9F-383D2C02D3F3}"/>
              </a:ext>
            </a:extLst>
          </p:cNvPr>
          <p:cNvSpPr/>
          <p:nvPr/>
        </p:nvSpPr>
        <p:spPr>
          <a:xfrm>
            <a:off x="1797705" y="3429314"/>
            <a:ext cx="411503" cy="411293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9" name="Freeform 449">
            <a:extLst>
              <a:ext uri="{FF2B5EF4-FFF2-40B4-BE49-F238E27FC236}">
                <a16:creationId xmlns:a16="http://schemas.microsoft.com/office/drawing/2014/main" id="{E1FE2F53-1896-4073-8C10-2CFE1DC9E20B}"/>
              </a:ext>
            </a:extLst>
          </p:cNvPr>
          <p:cNvSpPr/>
          <p:nvPr/>
        </p:nvSpPr>
        <p:spPr>
          <a:xfrm>
            <a:off x="4098112" y="3378833"/>
            <a:ext cx="441045" cy="408870"/>
          </a:xfrm>
          <a:custGeom>
            <a:avLst/>
            <a:gdLst/>
            <a:ahLst/>
            <a:cxnLst/>
            <a:rect l="l" t="t" r="r" b="b"/>
            <a:pathLst>
              <a:path w="505396" h="468766">
                <a:moveTo>
                  <a:pt x="252699" y="0"/>
                </a:moveTo>
                <a:cubicBezTo>
                  <a:pt x="259272" y="0"/>
                  <a:pt x="265376" y="1690"/>
                  <a:pt x="271010" y="5071"/>
                </a:cubicBezTo>
                <a:cubicBezTo>
                  <a:pt x="276644" y="8451"/>
                  <a:pt x="281058" y="13053"/>
                  <a:pt x="284251" y="18875"/>
                </a:cubicBezTo>
                <a:lnTo>
                  <a:pt x="500604" y="415523"/>
                </a:lnTo>
                <a:cubicBezTo>
                  <a:pt x="507177" y="427355"/>
                  <a:pt x="506989" y="439187"/>
                  <a:pt x="500040" y="451019"/>
                </a:cubicBezTo>
                <a:cubicBezTo>
                  <a:pt x="496848" y="456465"/>
                  <a:pt x="492482" y="460784"/>
                  <a:pt x="486941" y="463977"/>
                </a:cubicBezTo>
                <a:cubicBezTo>
                  <a:pt x="481400" y="467170"/>
                  <a:pt x="475438" y="468766"/>
                  <a:pt x="469052" y="468766"/>
                </a:cubicBezTo>
                <a:lnTo>
                  <a:pt x="36345" y="468766"/>
                </a:lnTo>
                <a:cubicBezTo>
                  <a:pt x="29960" y="468766"/>
                  <a:pt x="23997" y="467170"/>
                  <a:pt x="18457" y="463977"/>
                </a:cubicBezTo>
                <a:cubicBezTo>
                  <a:pt x="12916" y="460784"/>
                  <a:pt x="8550" y="456465"/>
                  <a:pt x="5357" y="451019"/>
                </a:cubicBezTo>
                <a:cubicBezTo>
                  <a:pt x="-1592" y="439187"/>
                  <a:pt x="-1780" y="427355"/>
                  <a:pt x="4794" y="415523"/>
                </a:cubicBezTo>
                <a:lnTo>
                  <a:pt x="221148" y="18875"/>
                </a:lnTo>
                <a:cubicBezTo>
                  <a:pt x="224340" y="13053"/>
                  <a:pt x="228753" y="8451"/>
                  <a:pt x="234387" y="5071"/>
                </a:cubicBezTo>
                <a:cubicBezTo>
                  <a:pt x="240021" y="1690"/>
                  <a:pt x="246126" y="0"/>
                  <a:pt x="252699" y="0"/>
                </a:cubicBezTo>
                <a:close/>
                <a:moveTo>
                  <a:pt x="221711" y="144236"/>
                </a:moveTo>
                <a:cubicBezTo>
                  <a:pt x="219645" y="144236"/>
                  <a:pt x="217391" y="145269"/>
                  <a:pt x="214950" y="147335"/>
                </a:cubicBezTo>
                <a:cubicBezTo>
                  <a:pt x="213072" y="148649"/>
                  <a:pt x="212133" y="150621"/>
                  <a:pt x="212133" y="153251"/>
                </a:cubicBezTo>
                <a:lnTo>
                  <a:pt x="216922" y="281992"/>
                </a:lnTo>
                <a:cubicBezTo>
                  <a:pt x="216922" y="283870"/>
                  <a:pt x="217861" y="285419"/>
                  <a:pt x="219739" y="286640"/>
                </a:cubicBezTo>
                <a:cubicBezTo>
                  <a:pt x="221617" y="287861"/>
                  <a:pt x="223871" y="288471"/>
                  <a:pt x="226500" y="288471"/>
                </a:cubicBezTo>
                <a:lnTo>
                  <a:pt x="278616" y="288471"/>
                </a:lnTo>
                <a:cubicBezTo>
                  <a:pt x="281246" y="288471"/>
                  <a:pt x="283452" y="287861"/>
                  <a:pt x="285236" y="286640"/>
                </a:cubicBezTo>
                <a:cubicBezTo>
                  <a:pt x="287020" y="285419"/>
                  <a:pt x="288007" y="283870"/>
                  <a:pt x="288195" y="281992"/>
                </a:cubicBezTo>
                <a:lnTo>
                  <a:pt x="293265" y="152687"/>
                </a:lnTo>
                <a:cubicBezTo>
                  <a:pt x="293265" y="150433"/>
                  <a:pt x="292326" y="148649"/>
                  <a:pt x="290448" y="147335"/>
                </a:cubicBezTo>
                <a:cubicBezTo>
                  <a:pt x="288007" y="145269"/>
                  <a:pt x="285753" y="144236"/>
                  <a:pt x="283687" y="144236"/>
                </a:cubicBezTo>
                <a:lnTo>
                  <a:pt x="221711" y="144236"/>
                </a:lnTo>
                <a:close/>
                <a:moveTo>
                  <a:pt x="225654" y="324530"/>
                </a:moveTo>
                <a:cubicBezTo>
                  <a:pt x="223213" y="324530"/>
                  <a:pt x="221100" y="325422"/>
                  <a:pt x="219316" y="327206"/>
                </a:cubicBezTo>
                <a:cubicBezTo>
                  <a:pt x="217533" y="328991"/>
                  <a:pt x="216640" y="331198"/>
                  <a:pt x="216640" y="333827"/>
                </a:cubicBezTo>
                <a:lnTo>
                  <a:pt x="216640" y="387352"/>
                </a:lnTo>
                <a:cubicBezTo>
                  <a:pt x="216640" y="389981"/>
                  <a:pt x="217533" y="392188"/>
                  <a:pt x="219316" y="393972"/>
                </a:cubicBezTo>
                <a:cubicBezTo>
                  <a:pt x="221100" y="395756"/>
                  <a:pt x="223213" y="396648"/>
                  <a:pt x="225654" y="396648"/>
                </a:cubicBezTo>
                <a:lnTo>
                  <a:pt x="279743" y="396648"/>
                </a:lnTo>
                <a:cubicBezTo>
                  <a:pt x="282185" y="396648"/>
                  <a:pt x="284298" y="395756"/>
                  <a:pt x="286081" y="393972"/>
                </a:cubicBezTo>
                <a:cubicBezTo>
                  <a:pt x="287866" y="392188"/>
                  <a:pt x="288757" y="389981"/>
                  <a:pt x="288757" y="387352"/>
                </a:cubicBezTo>
                <a:lnTo>
                  <a:pt x="288757" y="333827"/>
                </a:lnTo>
                <a:cubicBezTo>
                  <a:pt x="288757" y="331198"/>
                  <a:pt x="287866" y="328991"/>
                  <a:pt x="286081" y="327206"/>
                </a:cubicBezTo>
                <a:cubicBezTo>
                  <a:pt x="284298" y="325422"/>
                  <a:pt x="282185" y="324530"/>
                  <a:pt x="279743" y="324530"/>
                </a:cubicBezTo>
                <a:lnTo>
                  <a:pt x="225654" y="324530"/>
                </a:lnTo>
                <a:close/>
              </a:path>
            </a:pathLst>
          </a:custGeom>
          <a:solidFill>
            <a:srgbClr val="F7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55" name="Graphic 54" descr="Chat">
            <a:extLst>
              <a:ext uri="{FF2B5EF4-FFF2-40B4-BE49-F238E27FC236}">
                <a16:creationId xmlns:a16="http://schemas.microsoft.com/office/drawing/2014/main" id="{F5EE1EA6-B8BD-4A34-B896-F366A1C082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5910" y="3371462"/>
            <a:ext cx="529208" cy="529208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2283E732-DF15-476A-8462-260AB3CC87FC}"/>
              </a:ext>
            </a:extLst>
          </p:cNvPr>
          <p:cNvSpPr/>
          <p:nvPr/>
        </p:nvSpPr>
        <p:spPr>
          <a:xfrm>
            <a:off x="3987061" y="5303065"/>
            <a:ext cx="180109" cy="180109"/>
          </a:xfrm>
          <a:prstGeom prst="ellipse">
            <a:avLst/>
          </a:prstGeom>
          <a:solidFill>
            <a:srgbClr val="F79F63"/>
          </a:solidFill>
          <a:ln>
            <a:solidFill>
              <a:srgbClr val="F79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A6F30EB-6E82-4D72-9055-9A8182915990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4077115" y="4518188"/>
            <a:ext cx="0" cy="784877"/>
          </a:xfrm>
          <a:prstGeom prst="line">
            <a:avLst/>
          </a:prstGeom>
          <a:ln>
            <a:solidFill>
              <a:srgbClr val="F79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Thumbs Up Sign">
            <a:extLst>
              <a:ext uri="{FF2B5EF4-FFF2-40B4-BE49-F238E27FC236}">
                <a16:creationId xmlns:a16="http://schemas.microsoft.com/office/drawing/2014/main" id="{76331044-512A-4B26-8E79-0A7E5EE0EA9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3559" y="3353499"/>
            <a:ext cx="513278" cy="51327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729DB6F-4218-4DF5-8BF0-84FE2B83992A}"/>
              </a:ext>
            </a:extLst>
          </p:cNvPr>
          <p:cNvSpPr txBox="1"/>
          <p:nvPr/>
        </p:nvSpPr>
        <p:spPr>
          <a:xfrm>
            <a:off x="767408" y="1700807"/>
            <a:ext cx="1991974" cy="33855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lvl="1"/>
            <a:r>
              <a:rPr lang="en-US" sz="1600" b="1" dirty="0">
                <a:latin typeface="Bell MT" panose="02020503060305020303" pitchFamily="18" charset="0"/>
              </a:rPr>
              <a:t>Child Removed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48D148FE-022F-47E8-945A-A446F36CC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Unified Home Study with Emergency Placement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15FCBB8-0BA6-4D18-A731-12F71AFA85C3}"/>
              </a:ext>
            </a:extLst>
          </p:cNvPr>
          <p:cNvSpPr txBox="1"/>
          <p:nvPr/>
        </p:nvSpPr>
        <p:spPr>
          <a:xfrm>
            <a:off x="1940050" y="4561485"/>
            <a:ext cx="2158059" cy="33855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Background Checks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57BF738-DB1A-45FA-9A6F-836C412A3E23}"/>
              </a:ext>
            </a:extLst>
          </p:cNvPr>
          <p:cNvSpPr txBox="1"/>
          <p:nvPr/>
        </p:nvSpPr>
        <p:spPr>
          <a:xfrm>
            <a:off x="4212196" y="4561482"/>
            <a:ext cx="2068002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Home Evaluation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418F9DB-0D7E-4B88-8F6A-CEECD0068D6A}"/>
              </a:ext>
            </a:extLst>
          </p:cNvPr>
          <p:cNvSpPr txBox="1"/>
          <p:nvPr/>
        </p:nvSpPr>
        <p:spPr>
          <a:xfrm>
            <a:off x="772695" y="2046060"/>
            <a:ext cx="1986687" cy="6001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removes a child and places him/her with a relative/non-relative /fictive kin.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16F8C58-ABC9-4787-AFC7-65274FF96ECB}"/>
              </a:ext>
            </a:extLst>
          </p:cNvPr>
          <p:cNvSpPr txBox="1"/>
          <p:nvPr/>
        </p:nvSpPr>
        <p:spPr>
          <a:xfrm>
            <a:off x="3032647" y="2010157"/>
            <a:ext cx="2089121" cy="7694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explains the child’s special needs, available support, and danger threats creating the child’s need for out of home placement.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2F61293-D5EA-485E-98AA-BCD81B7FA11D}"/>
              </a:ext>
            </a:extLst>
          </p:cNvPr>
          <p:cNvSpPr txBox="1"/>
          <p:nvPr/>
        </p:nvSpPr>
        <p:spPr>
          <a:xfrm>
            <a:off x="4288963" y="4883009"/>
            <a:ext cx="2062513" cy="6001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observes the home for possible dangers and discusses the child’s sleeping arrangements.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7F82050-11E3-40C7-990A-91885EE081EB}"/>
              </a:ext>
            </a:extLst>
          </p:cNvPr>
          <p:cNvSpPr txBox="1"/>
          <p:nvPr/>
        </p:nvSpPr>
        <p:spPr>
          <a:xfrm>
            <a:off x="5345343" y="2060450"/>
            <a:ext cx="1986687" cy="7694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obtains supervisor’s verbal approval for the placement before leaving the child in the care of the caregiver.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B53DD9-60A9-4C36-ADC2-8F17DB2AF59E}"/>
              </a:ext>
            </a:extLst>
          </p:cNvPr>
          <p:cNvSpPr txBox="1"/>
          <p:nvPr/>
        </p:nvSpPr>
        <p:spPr>
          <a:xfrm>
            <a:off x="1971975" y="4876937"/>
            <a:ext cx="1887870" cy="110799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completes background checks of all household members over the age of 12 and frequent visitors over the age of 18 who provide sight and sound supervision under 65C-28, F.A.C. and 39.0138, F.S. </a:t>
            </a:r>
          </a:p>
        </p:txBody>
      </p:sp>
      <p:sp>
        <p:nvSpPr>
          <p:cNvPr id="51" name="Slide Number Placeholder 6">
            <a:extLst>
              <a:ext uri="{FF2B5EF4-FFF2-40B4-BE49-F238E27FC236}">
                <a16:creationId xmlns:a16="http://schemas.microsoft.com/office/drawing/2014/main" id="{7F1E744F-B1FD-46A9-A2AE-BA3ECB354229}"/>
              </a:ext>
            </a:extLst>
          </p:cNvPr>
          <p:cNvSpPr txBox="1">
            <a:spLocks noChangeArrowheads="1"/>
          </p:cNvSpPr>
          <p:nvPr/>
        </p:nvSpPr>
        <p:spPr>
          <a:xfrm>
            <a:off x="11133439" y="6553200"/>
            <a:ext cx="1058562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3.2.3e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775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08C61779-4D30-41B5-818A-A4E3AD6723DA}"/>
              </a:ext>
            </a:extLst>
          </p:cNvPr>
          <p:cNvSpPr/>
          <p:nvPr/>
        </p:nvSpPr>
        <p:spPr>
          <a:xfrm>
            <a:off x="5384153" y="2841788"/>
            <a:ext cx="1840161" cy="1586346"/>
          </a:xfrm>
          <a:prstGeom prst="hexagon">
            <a:avLst/>
          </a:prstGeom>
          <a:solidFill>
            <a:srgbClr val="8AC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C2999C6-9BAE-418C-86DE-CC66660EEE88}"/>
              </a:ext>
            </a:extLst>
          </p:cNvPr>
          <p:cNvSpPr/>
          <p:nvPr/>
        </p:nvSpPr>
        <p:spPr>
          <a:xfrm>
            <a:off x="4248080" y="2841788"/>
            <a:ext cx="1840161" cy="1586346"/>
          </a:xfrm>
          <a:prstGeom prst="hexagon">
            <a:avLst/>
          </a:prstGeom>
          <a:solidFill>
            <a:srgbClr val="EBC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9FAAED8-F43B-49AC-817A-738192E4FAB4}"/>
              </a:ext>
            </a:extLst>
          </p:cNvPr>
          <p:cNvSpPr/>
          <p:nvPr/>
        </p:nvSpPr>
        <p:spPr>
          <a:xfrm>
            <a:off x="3112007" y="2841788"/>
            <a:ext cx="1840161" cy="1586346"/>
          </a:xfrm>
          <a:prstGeom prst="hexagon">
            <a:avLst/>
          </a:prstGeom>
          <a:solidFill>
            <a:srgbClr val="F7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900730E-F32A-4DA4-92EC-25AA811889BE}"/>
              </a:ext>
            </a:extLst>
          </p:cNvPr>
          <p:cNvSpPr/>
          <p:nvPr/>
        </p:nvSpPr>
        <p:spPr>
          <a:xfrm>
            <a:off x="1975934" y="2841788"/>
            <a:ext cx="1840161" cy="158634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9DF83D4-F3DD-4304-A15E-E9105B748C0F}"/>
              </a:ext>
            </a:extLst>
          </p:cNvPr>
          <p:cNvSpPr/>
          <p:nvPr/>
        </p:nvSpPr>
        <p:spPr>
          <a:xfrm>
            <a:off x="839861" y="2841788"/>
            <a:ext cx="1840161" cy="1586346"/>
          </a:xfrm>
          <a:prstGeom prst="hexagon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F4A51C-D652-45AD-9570-B1957E5B5356}"/>
              </a:ext>
            </a:extLst>
          </p:cNvPr>
          <p:cNvSpPr/>
          <p:nvPr/>
        </p:nvSpPr>
        <p:spPr>
          <a:xfrm>
            <a:off x="55832" y="2841788"/>
            <a:ext cx="1488117" cy="1586346"/>
          </a:xfrm>
          <a:custGeom>
            <a:avLst/>
            <a:gdLst>
              <a:gd name="connsiteX0" fmla="*/ 59390 w 1984156"/>
              <a:gd name="connsiteY0" fmla="*/ 0 h 2115128"/>
              <a:gd name="connsiteX1" fmla="*/ 1455374 w 1984156"/>
              <a:gd name="connsiteY1" fmla="*/ 0 h 2115128"/>
              <a:gd name="connsiteX2" fmla="*/ 1984156 w 1984156"/>
              <a:gd name="connsiteY2" fmla="*/ 1057564 h 2115128"/>
              <a:gd name="connsiteX3" fmla="*/ 1455374 w 1984156"/>
              <a:gd name="connsiteY3" fmla="*/ 2115128 h 2115128"/>
              <a:gd name="connsiteX4" fmla="*/ 59390 w 1984156"/>
              <a:gd name="connsiteY4" fmla="*/ 2115128 h 2115128"/>
              <a:gd name="connsiteX5" fmla="*/ 0 w 1984156"/>
              <a:gd name="connsiteY5" fmla="*/ 1996348 h 2115128"/>
              <a:gd name="connsiteX6" fmla="*/ 469392 w 1984156"/>
              <a:gd name="connsiteY6" fmla="*/ 1057564 h 2115128"/>
              <a:gd name="connsiteX7" fmla="*/ 0 w 1984156"/>
              <a:gd name="connsiteY7" fmla="*/ 118780 h 211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4156" h="2115128">
                <a:moveTo>
                  <a:pt x="59390" y="0"/>
                </a:moveTo>
                <a:lnTo>
                  <a:pt x="1455374" y="0"/>
                </a:lnTo>
                <a:lnTo>
                  <a:pt x="1984156" y="1057564"/>
                </a:lnTo>
                <a:lnTo>
                  <a:pt x="1455374" y="2115128"/>
                </a:lnTo>
                <a:lnTo>
                  <a:pt x="59390" y="2115128"/>
                </a:lnTo>
                <a:lnTo>
                  <a:pt x="0" y="1996348"/>
                </a:lnTo>
                <a:lnTo>
                  <a:pt x="469392" y="1057564"/>
                </a:lnTo>
                <a:lnTo>
                  <a:pt x="0" y="118780"/>
                </a:ln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E75AA6-5402-4C89-9902-CA1D90CDE863}"/>
              </a:ext>
            </a:extLst>
          </p:cNvPr>
          <p:cNvSpPr/>
          <p:nvPr/>
        </p:nvSpPr>
        <p:spPr>
          <a:xfrm>
            <a:off x="1669887" y="5303065"/>
            <a:ext cx="180109" cy="180109"/>
          </a:xfrm>
          <a:prstGeom prst="ellipse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1DBE79-B442-4BD9-A6FC-445B04667496}"/>
              </a:ext>
            </a:extLst>
          </p:cNvPr>
          <p:cNvSpPr/>
          <p:nvPr/>
        </p:nvSpPr>
        <p:spPr>
          <a:xfrm>
            <a:off x="533814" y="1786749"/>
            <a:ext cx="180109" cy="180109"/>
          </a:xfrm>
          <a:prstGeom prst="ellipse">
            <a:avLst/>
          </a:pr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34599C-11CD-41DA-8E25-BB671CC24537}"/>
              </a:ext>
            </a:extLst>
          </p:cNvPr>
          <p:cNvSpPr/>
          <p:nvPr/>
        </p:nvSpPr>
        <p:spPr>
          <a:xfrm>
            <a:off x="2805960" y="1786749"/>
            <a:ext cx="180109" cy="1801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7A1815-B287-45EF-A1D3-551436A9F0D7}"/>
              </a:ext>
            </a:extLst>
          </p:cNvPr>
          <p:cNvSpPr/>
          <p:nvPr/>
        </p:nvSpPr>
        <p:spPr>
          <a:xfrm>
            <a:off x="5078106" y="1786749"/>
            <a:ext cx="180109" cy="180109"/>
          </a:xfrm>
          <a:prstGeom prst="ellipse">
            <a:avLst/>
          </a:prstGeom>
          <a:solidFill>
            <a:srgbClr val="EBC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74FD26-6969-4041-9DEC-3E45A85E1BD7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623868" y="1966857"/>
            <a:ext cx="0" cy="764006"/>
          </a:xfrm>
          <a:prstGeom prst="line">
            <a:avLst/>
          </a:prstGeom>
          <a:ln>
            <a:solidFill>
              <a:srgbClr val="0639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2CCB48-9A18-4EB4-8020-5688EAA92CD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759941" y="4518188"/>
            <a:ext cx="0" cy="784877"/>
          </a:xfrm>
          <a:prstGeom prst="line">
            <a:avLst/>
          </a:prstGeom>
          <a:ln>
            <a:solidFill>
              <a:srgbClr val="00B0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1CD6C6-D6F2-41C8-9EE4-11DDDE456EB2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2896014" y="1966857"/>
            <a:ext cx="0" cy="76400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AC1E1-947F-4271-AB9F-C5939FE4E68A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5168160" y="1966857"/>
            <a:ext cx="0" cy="764006"/>
          </a:xfrm>
          <a:prstGeom prst="line">
            <a:avLst/>
          </a:prstGeom>
          <a:ln>
            <a:solidFill>
              <a:srgbClr val="EBC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FC41565-3731-4E3D-BE36-E71776B9BD92}"/>
              </a:ext>
            </a:extLst>
          </p:cNvPr>
          <p:cNvSpPr txBox="1"/>
          <p:nvPr/>
        </p:nvSpPr>
        <p:spPr>
          <a:xfrm>
            <a:off x="6484342" y="4561487"/>
            <a:ext cx="1614055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Child Placed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1D7783-D102-4253-867D-948339855055}"/>
              </a:ext>
            </a:extLst>
          </p:cNvPr>
          <p:cNvSpPr txBox="1"/>
          <p:nvPr/>
        </p:nvSpPr>
        <p:spPr>
          <a:xfrm>
            <a:off x="3070348" y="1722109"/>
            <a:ext cx="183961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Talk to Caregiver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817CCA-351F-45A2-810E-85E7D122696D}"/>
              </a:ext>
            </a:extLst>
          </p:cNvPr>
          <p:cNvSpPr txBox="1"/>
          <p:nvPr/>
        </p:nvSpPr>
        <p:spPr>
          <a:xfrm>
            <a:off x="5345343" y="1723429"/>
            <a:ext cx="2753052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Verbal Supervisory Approval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69A027-4E65-4FA6-805E-0EC8C5E2D747}"/>
              </a:ext>
            </a:extLst>
          </p:cNvPr>
          <p:cNvSpPr txBox="1"/>
          <p:nvPr/>
        </p:nvSpPr>
        <p:spPr>
          <a:xfrm>
            <a:off x="4212196" y="4561482"/>
            <a:ext cx="2068002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Home Evaluation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08317C8-F7AE-4219-B2E7-A3083505C653}"/>
              </a:ext>
            </a:extLst>
          </p:cNvPr>
          <p:cNvSpPr/>
          <p:nvPr/>
        </p:nvSpPr>
        <p:spPr>
          <a:xfrm>
            <a:off x="54261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96C27C6-9455-47E3-9FC9-CB4DB35D4D19}"/>
              </a:ext>
            </a:extLst>
          </p:cNvPr>
          <p:cNvSpPr/>
          <p:nvPr/>
        </p:nvSpPr>
        <p:spPr>
          <a:xfrm>
            <a:off x="1694935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D6FB56F-1BFF-48A7-8DFD-E2625005441E}"/>
              </a:ext>
            </a:extLst>
          </p:cNvPr>
          <p:cNvSpPr/>
          <p:nvPr/>
        </p:nvSpPr>
        <p:spPr>
          <a:xfrm>
            <a:off x="284726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BFA63CB-EBB1-4210-964F-29D98086FE94}"/>
              </a:ext>
            </a:extLst>
          </p:cNvPr>
          <p:cNvSpPr/>
          <p:nvPr/>
        </p:nvSpPr>
        <p:spPr>
          <a:xfrm>
            <a:off x="3999585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99EB0C3-7EDA-43AA-830F-500FE3F95208}"/>
              </a:ext>
            </a:extLst>
          </p:cNvPr>
          <p:cNvSpPr/>
          <p:nvPr/>
        </p:nvSpPr>
        <p:spPr>
          <a:xfrm>
            <a:off x="5151909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653FB02-2660-48E1-8F4B-DDBC2180EDE4}"/>
              </a:ext>
            </a:extLst>
          </p:cNvPr>
          <p:cNvSpPr/>
          <p:nvPr/>
        </p:nvSpPr>
        <p:spPr>
          <a:xfrm>
            <a:off x="6304233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6" name="Freeform 299">
            <a:extLst>
              <a:ext uri="{FF2B5EF4-FFF2-40B4-BE49-F238E27FC236}">
                <a16:creationId xmlns:a16="http://schemas.microsoft.com/office/drawing/2014/main" id="{A79CE575-E1CC-40F1-A159-A6628D56D46D}"/>
              </a:ext>
            </a:extLst>
          </p:cNvPr>
          <p:cNvSpPr/>
          <p:nvPr/>
        </p:nvSpPr>
        <p:spPr>
          <a:xfrm>
            <a:off x="678136" y="3402571"/>
            <a:ext cx="346143" cy="37742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47" name="Freeform 304">
            <a:extLst>
              <a:ext uri="{FF2B5EF4-FFF2-40B4-BE49-F238E27FC236}">
                <a16:creationId xmlns:a16="http://schemas.microsoft.com/office/drawing/2014/main" id="{21716C27-17CE-4B03-9C9F-383D2C02D3F3}"/>
              </a:ext>
            </a:extLst>
          </p:cNvPr>
          <p:cNvSpPr/>
          <p:nvPr/>
        </p:nvSpPr>
        <p:spPr>
          <a:xfrm>
            <a:off x="1797705" y="3429314"/>
            <a:ext cx="411503" cy="411293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8" name="Freeform 311">
            <a:extLst>
              <a:ext uri="{FF2B5EF4-FFF2-40B4-BE49-F238E27FC236}">
                <a16:creationId xmlns:a16="http://schemas.microsoft.com/office/drawing/2014/main" id="{7037A104-53BE-44C3-814F-9CAD8398269F}"/>
              </a:ext>
            </a:extLst>
          </p:cNvPr>
          <p:cNvSpPr/>
          <p:nvPr/>
        </p:nvSpPr>
        <p:spPr>
          <a:xfrm>
            <a:off x="6369461" y="3429000"/>
            <a:ext cx="431922" cy="343547"/>
          </a:xfrm>
          <a:custGeom>
            <a:avLst/>
            <a:gdLst>
              <a:gd name="connsiteX0" fmla="*/ 227088 w 454178"/>
              <a:gd name="connsiteY0" fmla="*/ 72963 h 361434"/>
              <a:gd name="connsiteX1" fmla="*/ 389071 w 454178"/>
              <a:gd name="connsiteY1" fmla="*/ 206493 h 361434"/>
              <a:gd name="connsiteX2" fmla="*/ 389353 w 454178"/>
              <a:gd name="connsiteY2" fmla="*/ 208184 h 361434"/>
              <a:gd name="connsiteX3" fmla="*/ 389353 w 454178"/>
              <a:gd name="connsiteY3" fmla="*/ 343405 h 361434"/>
              <a:gd name="connsiteX4" fmla="*/ 384001 w 454178"/>
              <a:gd name="connsiteY4" fmla="*/ 356082 h 361434"/>
              <a:gd name="connsiteX5" fmla="*/ 371324 w 454178"/>
              <a:gd name="connsiteY5" fmla="*/ 361434 h 361434"/>
              <a:gd name="connsiteX6" fmla="*/ 263147 w 454178"/>
              <a:gd name="connsiteY6" fmla="*/ 361434 h 361434"/>
              <a:gd name="connsiteX7" fmla="*/ 263147 w 454178"/>
              <a:gd name="connsiteY7" fmla="*/ 253257 h 361434"/>
              <a:gd name="connsiteX8" fmla="*/ 191030 w 454178"/>
              <a:gd name="connsiteY8" fmla="*/ 253257 h 361434"/>
              <a:gd name="connsiteX9" fmla="*/ 191030 w 454178"/>
              <a:gd name="connsiteY9" fmla="*/ 361434 h 361434"/>
              <a:gd name="connsiteX10" fmla="*/ 82852 w 454178"/>
              <a:gd name="connsiteY10" fmla="*/ 361434 h 361434"/>
              <a:gd name="connsiteX11" fmla="*/ 70175 w 454178"/>
              <a:gd name="connsiteY11" fmla="*/ 356082 h 361434"/>
              <a:gd name="connsiteX12" fmla="*/ 64823 w 454178"/>
              <a:gd name="connsiteY12" fmla="*/ 343405 h 361434"/>
              <a:gd name="connsiteX13" fmla="*/ 64823 w 454178"/>
              <a:gd name="connsiteY13" fmla="*/ 208184 h 361434"/>
              <a:gd name="connsiteX14" fmla="*/ 64963 w 454178"/>
              <a:gd name="connsiteY14" fmla="*/ 207339 h 361434"/>
              <a:gd name="connsiteX15" fmla="*/ 65104 w 454178"/>
              <a:gd name="connsiteY15" fmla="*/ 206493 h 361434"/>
              <a:gd name="connsiteX16" fmla="*/ 227089 w 454178"/>
              <a:gd name="connsiteY16" fmla="*/ 0 h 361434"/>
              <a:gd name="connsiteX17" fmla="*/ 248499 w 454178"/>
              <a:gd name="connsiteY17" fmla="*/ 7324 h 361434"/>
              <a:gd name="connsiteX18" fmla="*/ 317236 w 454178"/>
              <a:gd name="connsiteY18" fmla="*/ 64793 h 361434"/>
              <a:gd name="connsiteX19" fmla="*/ 317236 w 454178"/>
              <a:gd name="connsiteY19" fmla="*/ 9860 h 361434"/>
              <a:gd name="connsiteX20" fmla="*/ 319772 w 454178"/>
              <a:gd name="connsiteY20" fmla="*/ 3380 h 361434"/>
              <a:gd name="connsiteX21" fmla="*/ 326251 w 454178"/>
              <a:gd name="connsiteY21" fmla="*/ 845 h 361434"/>
              <a:gd name="connsiteX22" fmla="*/ 380340 w 454178"/>
              <a:gd name="connsiteY22" fmla="*/ 845 h 361434"/>
              <a:gd name="connsiteX23" fmla="*/ 386819 w 454178"/>
              <a:gd name="connsiteY23" fmla="*/ 3380 h 361434"/>
              <a:gd name="connsiteX24" fmla="*/ 389354 w 454178"/>
              <a:gd name="connsiteY24" fmla="*/ 9860 h 361434"/>
              <a:gd name="connsiteX25" fmla="*/ 389354 w 454178"/>
              <a:gd name="connsiteY25" fmla="*/ 124797 h 361434"/>
              <a:gd name="connsiteX26" fmla="*/ 451049 w 454178"/>
              <a:gd name="connsiteY26" fmla="*/ 176069 h 361434"/>
              <a:gd name="connsiteX27" fmla="*/ 454147 w 454178"/>
              <a:gd name="connsiteY27" fmla="*/ 182126 h 361434"/>
              <a:gd name="connsiteX28" fmla="*/ 452176 w 454178"/>
              <a:gd name="connsiteY28" fmla="*/ 188746 h 361434"/>
              <a:gd name="connsiteX29" fmla="*/ 434709 w 454178"/>
              <a:gd name="connsiteY29" fmla="*/ 209592 h 361434"/>
              <a:gd name="connsiteX30" fmla="*/ 428794 w 454178"/>
              <a:gd name="connsiteY30" fmla="*/ 212691 h 361434"/>
              <a:gd name="connsiteX31" fmla="*/ 427949 w 454178"/>
              <a:gd name="connsiteY31" fmla="*/ 212691 h 361434"/>
              <a:gd name="connsiteX32" fmla="*/ 422032 w 454178"/>
              <a:gd name="connsiteY32" fmla="*/ 210719 h 361434"/>
              <a:gd name="connsiteX33" fmla="*/ 227089 w 454178"/>
              <a:gd name="connsiteY33" fmla="*/ 48172 h 361434"/>
              <a:gd name="connsiteX34" fmla="*/ 32145 w 454178"/>
              <a:gd name="connsiteY34" fmla="*/ 210719 h 361434"/>
              <a:gd name="connsiteX35" fmla="*/ 25385 w 454178"/>
              <a:gd name="connsiteY35" fmla="*/ 212691 h 361434"/>
              <a:gd name="connsiteX36" fmla="*/ 19469 w 454178"/>
              <a:gd name="connsiteY36" fmla="*/ 209592 h 361434"/>
              <a:gd name="connsiteX37" fmla="*/ 2003 w 454178"/>
              <a:gd name="connsiteY37" fmla="*/ 188746 h 361434"/>
              <a:gd name="connsiteX38" fmla="*/ 31 w 454178"/>
              <a:gd name="connsiteY38" fmla="*/ 182126 h 361434"/>
              <a:gd name="connsiteX39" fmla="*/ 3129 w 454178"/>
              <a:gd name="connsiteY39" fmla="*/ 176069 h 361434"/>
              <a:gd name="connsiteX40" fmla="*/ 205680 w 454178"/>
              <a:gd name="connsiteY40" fmla="*/ 7324 h 361434"/>
              <a:gd name="connsiteX41" fmla="*/ 227089 w 454178"/>
              <a:gd name="connsiteY41" fmla="*/ 0 h 36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54178" h="361434">
                <a:moveTo>
                  <a:pt x="227088" y="72963"/>
                </a:moveTo>
                <a:lnTo>
                  <a:pt x="389071" y="206493"/>
                </a:lnTo>
                <a:cubicBezTo>
                  <a:pt x="389259" y="206869"/>
                  <a:pt x="389353" y="207432"/>
                  <a:pt x="389353" y="208184"/>
                </a:cubicBezTo>
                <a:lnTo>
                  <a:pt x="389353" y="343405"/>
                </a:lnTo>
                <a:cubicBezTo>
                  <a:pt x="389353" y="348288"/>
                  <a:pt x="387570" y="352513"/>
                  <a:pt x="384001" y="356082"/>
                </a:cubicBezTo>
                <a:cubicBezTo>
                  <a:pt x="380432" y="359650"/>
                  <a:pt x="376206" y="361434"/>
                  <a:pt x="371324" y="361434"/>
                </a:cubicBezTo>
                <a:lnTo>
                  <a:pt x="263147" y="361434"/>
                </a:lnTo>
                <a:lnTo>
                  <a:pt x="263147" y="253257"/>
                </a:lnTo>
                <a:lnTo>
                  <a:pt x="191030" y="253257"/>
                </a:lnTo>
                <a:lnTo>
                  <a:pt x="191030" y="361434"/>
                </a:lnTo>
                <a:lnTo>
                  <a:pt x="82852" y="361434"/>
                </a:lnTo>
                <a:cubicBezTo>
                  <a:pt x="77970" y="361434"/>
                  <a:pt x="73744" y="359650"/>
                  <a:pt x="70175" y="356082"/>
                </a:cubicBezTo>
                <a:cubicBezTo>
                  <a:pt x="66607" y="352513"/>
                  <a:pt x="64823" y="348288"/>
                  <a:pt x="64823" y="343405"/>
                </a:cubicBezTo>
                <a:lnTo>
                  <a:pt x="64823" y="208184"/>
                </a:lnTo>
                <a:cubicBezTo>
                  <a:pt x="64823" y="207996"/>
                  <a:pt x="64870" y="207714"/>
                  <a:pt x="64963" y="207339"/>
                </a:cubicBezTo>
                <a:cubicBezTo>
                  <a:pt x="65058" y="206963"/>
                  <a:pt x="65104" y="206681"/>
                  <a:pt x="65104" y="206493"/>
                </a:cubicBezTo>
                <a:close/>
                <a:moveTo>
                  <a:pt x="227089" y="0"/>
                </a:moveTo>
                <a:cubicBezTo>
                  <a:pt x="235353" y="0"/>
                  <a:pt x="242489" y="2441"/>
                  <a:pt x="248499" y="7324"/>
                </a:cubicBezTo>
                <a:lnTo>
                  <a:pt x="317236" y="64793"/>
                </a:lnTo>
                <a:lnTo>
                  <a:pt x="317236" y="9860"/>
                </a:lnTo>
                <a:cubicBezTo>
                  <a:pt x="317236" y="7230"/>
                  <a:pt x="318081" y="5071"/>
                  <a:pt x="319772" y="3380"/>
                </a:cubicBezTo>
                <a:cubicBezTo>
                  <a:pt x="321462" y="1690"/>
                  <a:pt x="323622" y="845"/>
                  <a:pt x="326251" y="845"/>
                </a:cubicBezTo>
                <a:lnTo>
                  <a:pt x="380340" y="845"/>
                </a:lnTo>
                <a:cubicBezTo>
                  <a:pt x="382969" y="845"/>
                  <a:pt x="385128" y="1690"/>
                  <a:pt x="386819" y="3380"/>
                </a:cubicBezTo>
                <a:cubicBezTo>
                  <a:pt x="388509" y="5071"/>
                  <a:pt x="389354" y="7230"/>
                  <a:pt x="389354" y="9860"/>
                </a:cubicBezTo>
                <a:lnTo>
                  <a:pt x="389354" y="124797"/>
                </a:lnTo>
                <a:lnTo>
                  <a:pt x="451049" y="176069"/>
                </a:lnTo>
                <a:cubicBezTo>
                  <a:pt x="452926" y="177571"/>
                  <a:pt x="453961" y="179590"/>
                  <a:pt x="454147" y="182126"/>
                </a:cubicBezTo>
                <a:cubicBezTo>
                  <a:pt x="454335" y="184661"/>
                  <a:pt x="453678" y="186868"/>
                  <a:pt x="452176" y="188746"/>
                </a:cubicBezTo>
                <a:lnTo>
                  <a:pt x="434709" y="209592"/>
                </a:lnTo>
                <a:cubicBezTo>
                  <a:pt x="433207" y="211283"/>
                  <a:pt x="431235" y="212315"/>
                  <a:pt x="428794" y="212691"/>
                </a:cubicBezTo>
                <a:lnTo>
                  <a:pt x="427949" y="212691"/>
                </a:lnTo>
                <a:cubicBezTo>
                  <a:pt x="425506" y="212691"/>
                  <a:pt x="423535" y="212034"/>
                  <a:pt x="422032" y="210719"/>
                </a:cubicBezTo>
                <a:lnTo>
                  <a:pt x="227089" y="48172"/>
                </a:lnTo>
                <a:lnTo>
                  <a:pt x="32145" y="210719"/>
                </a:lnTo>
                <a:cubicBezTo>
                  <a:pt x="29892" y="212222"/>
                  <a:pt x="27638" y="212879"/>
                  <a:pt x="25385" y="212691"/>
                </a:cubicBezTo>
                <a:cubicBezTo>
                  <a:pt x="22943" y="212315"/>
                  <a:pt x="20971" y="211283"/>
                  <a:pt x="19469" y="209592"/>
                </a:cubicBezTo>
                <a:lnTo>
                  <a:pt x="2003" y="188746"/>
                </a:lnTo>
                <a:cubicBezTo>
                  <a:pt x="500" y="186868"/>
                  <a:pt x="-158" y="184661"/>
                  <a:pt x="31" y="182126"/>
                </a:cubicBezTo>
                <a:cubicBezTo>
                  <a:pt x="218" y="179590"/>
                  <a:pt x="1251" y="177571"/>
                  <a:pt x="3129" y="176069"/>
                </a:cubicBezTo>
                <a:lnTo>
                  <a:pt x="205680" y="7324"/>
                </a:lnTo>
                <a:cubicBezTo>
                  <a:pt x="211689" y="2441"/>
                  <a:pt x="218826" y="0"/>
                  <a:pt x="227089" y="0"/>
                </a:cubicBezTo>
                <a:close/>
              </a:path>
            </a:pathLst>
          </a:custGeom>
          <a:solidFill>
            <a:srgbClr val="8AC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49" name="Freeform 449">
            <a:extLst>
              <a:ext uri="{FF2B5EF4-FFF2-40B4-BE49-F238E27FC236}">
                <a16:creationId xmlns:a16="http://schemas.microsoft.com/office/drawing/2014/main" id="{E1FE2F53-1896-4073-8C10-2CFE1DC9E20B}"/>
              </a:ext>
            </a:extLst>
          </p:cNvPr>
          <p:cNvSpPr/>
          <p:nvPr/>
        </p:nvSpPr>
        <p:spPr>
          <a:xfrm>
            <a:off x="4098112" y="3378833"/>
            <a:ext cx="441045" cy="408870"/>
          </a:xfrm>
          <a:custGeom>
            <a:avLst/>
            <a:gdLst/>
            <a:ahLst/>
            <a:cxnLst/>
            <a:rect l="l" t="t" r="r" b="b"/>
            <a:pathLst>
              <a:path w="505396" h="468766">
                <a:moveTo>
                  <a:pt x="252699" y="0"/>
                </a:moveTo>
                <a:cubicBezTo>
                  <a:pt x="259272" y="0"/>
                  <a:pt x="265376" y="1690"/>
                  <a:pt x="271010" y="5071"/>
                </a:cubicBezTo>
                <a:cubicBezTo>
                  <a:pt x="276644" y="8451"/>
                  <a:pt x="281058" y="13053"/>
                  <a:pt x="284251" y="18875"/>
                </a:cubicBezTo>
                <a:lnTo>
                  <a:pt x="500604" y="415523"/>
                </a:lnTo>
                <a:cubicBezTo>
                  <a:pt x="507177" y="427355"/>
                  <a:pt x="506989" y="439187"/>
                  <a:pt x="500040" y="451019"/>
                </a:cubicBezTo>
                <a:cubicBezTo>
                  <a:pt x="496848" y="456465"/>
                  <a:pt x="492482" y="460784"/>
                  <a:pt x="486941" y="463977"/>
                </a:cubicBezTo>
                <a:cubicBezTo>
                  <a:pt x="481400" y="467170"/>
                  <a:pt x="475438" y="468766"/>
                  <a:pt x="469052" y="468766"/>
                </a:cubicBezTo>
                <a:lnTo>
                  <a:pt x="36345" y="468766"/>
                </a:lnTo>
                <a:cubicBezTo>
                  <a:pt x="29960" y="468766"/>
                  <a:pt x="23997" y="467170"/>
                  <a:pt x="18457" y="463977"/>
                </a:cubicBezTo>
                <a:cubicBezTo>
                  <a:pt x="12916" y="460784"/>
                  <a:pt x="8550" y="456465"/>
                  <a:pt x="5357" y="451019"/>
                </a:cubicBezTo>
                <a:cubicBezTo>
                  <a:pt x="-1592" y="439187"/>
                  <a:pt x="-1780" y="427355"/>
                  <a:pt x="4794" y="415523"/>
                </a:cubicBezTo>
                <a:lnTo>
                  <a:pt x="221148" y="18875"/>
                </a:lnTo>
                <a:cubicBezTo>
                  <a:pt x="224340" y="13053"/>
                  <a:pt x="228753" y="8451"/>
                  <a:pt x="234387" y="5071"/>
                </a:cubicBezTo>
                <a:cubicBezTo>
                  <a:pt x="240021" y="1690"/>
                  <a:pt x="246126" y="0"/>
                  <a:pt x="252699" y="0"/>
                </a:cubicBezTo>
                <a:close/>
                <a:moveTo>
                  <a:pt x="221711" y="144236"/>
                </a:moveTo>
                <a:cubicBezTo>
                  <a:pt x="219645" y="144236"/>
                  <a:pt x="217391" y="145269"/>
                  <a:pt x="214950" y="147335"/>
                </a:cubicBezTo>
                <a:cubicBezTo>
                  <a:pt x="213072" y="148649"/>
                  <a:pt x="212133" y="150621"/>
                  <a:pt x="212133" y="153251"/>
                </a:cubicBezTo>
                <a:lnTo>
                  <a:pt x="216922" y="281992"/>
                </a:lnTo>
                <a:cubicBezTo>
                  <a:pt x="216922" y="283870"/>
                  <a:pt x="217861" y="285419"/>
                  <a:pt x="219739" y="286640"/>
                </a:cubicBezTo>
                <a:cubicBezTo>
                  <a:pt x="221617" y="287861"/>
                  <a:pt x="223871" y="288471"/>
                  <a:pt x="226500" y="288471"/>
                </a:cubicBezTo>
                <a:lnTo>
                  <a:pt x="278616" y="288471"/>
                </a:lnTo>
                <a:cubicBezTo>
                  <a:pt x="281246" y="288471"/>
                  <a:pt x="283452" y="287861"/>
                  <a:pt x="285236" y="286640"/>
                </a:cubicBezTo>
                <a:cubicBezTo>
                  <a:pt x="287020" y="285419"/>
                  <a:pt x="288007" y="283870"/>
                  <a:pt x="288195" y="281992"/>
                </a:cubicBezTo>
                <a:lnTo>
                  <a:pt x="293265" y="152687"/>
                </a:lnTo>
                <a:cubicBezTo>
                  <a:pt x="293265" y="150433"/>
                  <a:pt x="292326" y="148649"/>
                  <a:pt x="290448" y="147335"/>
                </a:cubicBezTo>
                <a:cubicBezTo>
                  <a:pt x="288007" y="145269"/>
                  <a:pt x="285753" y="144236"/>
                  <a:pt x="283687" y="144236"/>
                </a:cubicBezTo>
                <a:lnTo>
                  <a:pt x="221711" y="144236"/>
                </a:lnTo>
                <a:close/>
                <a:moveTo>
                  <a:pt x="225654" y="324530"/>
                </a:moveTo>
                <a:cubicBezTo>
                  <a:pt x="223213" y="324530"/>
                  <a:pt x="221100" y="325422"/>
                  <a:pt x="219316" y="327206"/>
                </a:cubicBezTo>
                <a:cubicBezTo>
                  <a:pt x="217533" y="328991"/>
                  <a:pt x="216640" y="331198"/>
                  <a:pt x="216640" y="333827"/>
                </a:cubicBezTo>
                <a:lnTo>
                  <a:pt x="216640" y="387352"/>
                </a:lnTo>
                <a:cubicBezTo>
                  <a:pt x="216640" y="389981"/>
                  <a:pt x="217533" y="392188"/>
                  <a:pt x="219316" y="393972"/>
                </a:cubicBezTo>
                <a:cubicBezTo>
                  <a:pt x="221100" y="395756"/>
                  <a:pt x="223213" y="396648"/>
                  <a:pt x="225654" y="396648"/>
                </a:cubicBezTo>
                <a:lnTo>
                  <a:pt x="279743" y="396648"/>
                </a:lnTo>
                <a:cubicBezTo>
                  <a:pt x="282185" y="396648"/>
                  <a:pt x="284298" y="395756"/>
                  <a:pt x="286081" y="393972"/>
                </a:cubicBezTo>
                <a:cubicBezTo>
                  <a:pt x="287866" y="392188"/>
                  <a:pt x="288757" y="389981"/>
                  <a:pt x="288757" y="387352"/>
                </a:cubicBezTo>
                <a:lnTo>
                  <a:pt x="288757" y="333827"/>
                </a:lnTo>
                <a:cubicBezTo>
                  <a:pt x="288757" y="331198"/>
                  <a:pt x="287866" y="328991"/>
                  <a:pt x="286081" y="327206"/>
                </a:cubicBezTo>
                <a:cubicBezTo>
                  <a:pt x="284298" y="325422"/>
                  <a:pt x="282185" y="324530"/>
                  <a:pt x="279743" y="324530"/>
                </a:cubicBezTo>
                <a:lnTo>
                  <a:pt x="225654" y="324530"/>
                </a:lnTo>
                <a:close/>
              </a:path>
            </a:pathLst>
          </a:custGeom>
          <a:solidFill>
            <a:srgbClr val="F7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55" name="Graphic 54" descr="Chat">
            <a:extLst>
              <a:ext uri="{FF2B5EF4-FFF2-40B4-BE49-F238E27FC236}">
                <a16:creationId xmlns:a16="http://schemas.microsoft.com/office/drawing/2014/main" id="{F5EE1EA6-B8BD-4A34-B896-F366A1C0823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5910" y="3371462"/>
            <a:ext cx="529208" cy="529208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2283E732-DF15-476A-8462-260AB3CC87FC}"/>
              </a:ext>
            </a:extLst>
          </p:cNvPr>
          <p:cNvSpPr/>
          <p:nvPr/>
        </p:nvSpPr>
        <p:spPr>
          <a:xfrm>
            <a:off x="3987061" y="5303065"/>
            <a:ext cx="180109" cy="180109"/>
          </a:xfrm>
          <a:prstGeom prst="ellipse">
            <a:avLst/>
          </a:prstGeom>
          <a:solidFill>
            <a:srgbClr val="F79F63"/>
          </a:solidFill>
          <a:ln>
            <a:solidFill>
              <a:srgbClr val="F79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A6F30EB-6E82-4D72-9055-9A8182915990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4077115" y="4518188"/>
            <a:ext cx="0" cy="784877"/>
          </a:xfrm>
          <a:prstGeom prst="line">
            <a:avLst/>
          </a:prstGeom>
          <a:ln>
            <a:solidFill>
              <a:srgbClr val="F79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Graphic 80" descr="Thumbs Up Sign">
            <a:extLst>
              <a:ext uri="{FF2B5EF4-FFF2-40B4-BE49-F238E27FC236}">
                <a16:creationId xmlns:a16="http://schemas.microsoft.com/office/drawing/2014/main" id="{929CEF65-E3BA-4143-8640-1D4FC33418D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33559" y="3353499"/>
            <a:ext cx="513278" cy="513278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5DAB6F7D-61A6-4A16-88ED-93F16DAE4385}"/>
              </a:ext>
            </a:extLst>
          </p:cNvPr>
          <p:cNvSpPr txBox="1"/>
          <p:nvPr/>
        </p:nvSpPr>
        <p:spPr>
          <a:xfrm>
            <a:off x="767408" y="1700807"/>
            <a:ext cx="1991974" cy="33855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lvl="1"/>
            <a:r>
              <a:rPr lang="en-US" sz="1600" b="1" dirty="0">
                <a:latin typeface="Bell MT" panose="02020503060305020303" pitchFamily="18" charset="0"/>
              </a:rPr>
              <a:t>Child Removed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E05DCB54-9D56-43E7-95E3-065866C6B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Unified Home Study with Emergency Placement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78D2D07-1391-4638-9CD1-596C5C9E8327}"/>
              </a:ext>
            </a:extLst>
          </p:cNvPr>
          <p:cNvSpPr txBox="1"/>
          <p:nvPr/>
        </p:nvSpPr>
        <p:spPr>
          <a:xfrm>
            <a:off x="1940050" y="4561485"/>
            <a:ext cx="2158059" cy="33855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Background Checks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44CADB7-4E20-477D-BA8A-08CF7889E31F}"/>
              </a:ext>
            </a:extLst>
          </p:cNvPr>
          <p:cNvSpPr/>
          <p:nvPr/>
        </p:nvSpPr>
        <p:spPr>
          <a:xfrm>
            <a:off x="6275508" y="5303064"/>
            <a:ext cx="180109" cy="180109"/>
          </a:xfrm>
          <a:prstGeom prst="ellipse">
            <a:avLst/>
          </a:prstGeom>
          <a:solidFill>
            <a:srgbClr val="8AC6CD"/>
          </a:solidFill>
          <a:ln>
            <a:solidFill>
              <a:srgbClr val="8AC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6D92933-9F09-45C3-A637-97BFA3C8B6A2}"/>
              </a:ext>
            </a:extLst>
          </p:cNvPr>
          <p:cNvCxnSpPr>
            <a:cxnSpLocks/>
          </p:cNvCxnSpPr>
          <p:nvPr/>
        </p:nvCxnSpPr>
        <p:spPr>
          <a:xfrm>
            <a:off x="6365562" y="4518187"/>
            <a:ext cx="0" cy="784877"/>
          </a:xfrm>
          <a:prstGeom prst="line">
            <a:avLst/>
          </a:prstGeom>
          <a:ln>
            <a:solidFill>
              <a:srgbClr val="8AC6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4A48DA9-9E1B-45B7-A095-F63E94B993BB}"/>
              </a:ext>
            </a:extLst>
          </p:cNvPr>
          <p:cNvSpPr txBox="1"/>
          <p:nvPr/>
        </p:nvSpPr>
        <p:spPr>
          <a:xfrm>
            <a:off x="772695" y="2046060"/>
            <a:ext cx="1986687" cy="6001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removes a child and places him/her with a relative/non-relative /fictive kin.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B108E02-51C8-4C32-8B21-67802892E218}"/>
              </a:ext>
            </a:extLst>
          </p:cNvPr>
          <p:cNvSpPr txBox="1"/>
          <p:nvPr/>
        </p:nvSpPr>
        <p:spPr>
          <a:xfrm>
            <a:off x="3032647" y="2010157"/>
            <a:ext cx="2089121" cy="7694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explains the child’s special needs, available support, and danger threats creating the child’s need for out of home placement.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0AA7C85-E5EE-4114-A33D-5FB13407F844}"/>
              </a:ext>
            </a:extLst>
          </p:cNvPr>
          <p:cNvSpPr txBox="1"/>
          <p:nvPr/>
        </p:nvSpPr>
        <p:spPr>
          <a:xfrm>
            <a:off x="4288963" y="4883009"/>
            <a:ext cx="2062513" cy="6001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observes the home for possible dangers and discusses the child’s sleeping arrangements.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96F2EB0-27E1-4E28-98E6-ED845C85105E}"/>
              </a:ext>
            </a:extLst>
          </p:cNvPr>
          <p:cNvSpPr txBox="1"/>
          <p:nvPr/>
        </p:nvSpPr>
        <p:spPr>
          <a:xfrm>
            <a:off x="5345343" y="2060450"/>
            <a:ext cx="1986687" cy="7694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obtains supervisor’s verbal approval for the placement before leaving the child in the care of the caregiver.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D898E92-8779-4C07-BA8B-E2B5B3A78FC9}"/>
              </a:ext>
            </a:extLst>
          </p:cNvPr>
          <p:cNvSpPr txBox="1"/>
          <p:nvPr/>
        </p:nvSpPr>
        <p:spPr>
          <a:xfrm>
            <a:off x="6563323" y="4876938"/>
            <a:ext cx="1788033" cy="7694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places the child with a relative, non-relative, or fictive kin and finalizes the Unified Home Study.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A0E2BC-A766-4E41-BC64-B944BBF8D765}"/>
              </a:ext>
            </a:extLst>
          </p:cNvPr>
          <p:cNvSpPr txBox="1"/>
          <p:nvPr/>
        </p:nvSpPr>
        <p:spPr>
          <a:xfrm>
            <a:off x="1971975" y="4876937"/>
            <a:ext cx="1887870" cy="110799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completes background checks of all household members over the age of 12 and frequent visitors over the age of 18 who provide sight and sound supervision under 65C-28, F.A.C. and 39.0138, F.S. </a:t>
            </a:r>
          </a:p>
        </p:txBody>
      </p:sp>
      <p:sp>
        <p:nvSpPr>
          <p:cNvPr id="52" name="Slide Number Placeholder 6">
            <a:extLst>
              <a:ext uri="{FF2B5EF4-FFF2-40B4-BE49-F238E27FC236}">
                <a16:creationId xmlns:a16="http://schemas.microsoft.com/office/drawing/2014/main" id="{18AC1160-4064-40E0-B0AF-04A7BB07A4BF}"/>
              </a:ext>
            </a:extLst>
          </p:cNvPr>
          <p:cNvSpPr txBox="1">
            <a:spLocks noChangeArrowheads="1"/>
          </p:cNvSpPr>
          <p:nvPr/>
        </p:nvSpPr>
        <p:spPr>
          <a:xfrm>
            <a:off x="11009871" y="6553200"/>
            <a:ext cx="118213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3.2.3f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0050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Hexagon 62">
            <a:extLst>
              <a:ext uri="{FF2B5EF4-FFF2-40B4-BE49-F238E27FC236}">
                <a16:creationId xmlns:a16="http://schemas.microsoft.com/office/drawing/2014/main" id="{AD67C094-D908-4125-A988-A2B4D515040C}"/>
              </a:ext>
            </a:extLst>
          </p:cNvPr>
          <p:cNvSpPr/>
          <p:nvPr/>
        </p:nvSpPr>
        <p:spPr>
          <a:xfrm>
            <a:off x="6515376" y="2841788"/>
            <a:ext cx="5554496" cy="1586346"/>
          </a:xfrm>
          <a:prstGeom prst="hexagon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8C61779-4D30-41B5-818A-A4E3AD6723DA}"/>
              </a:ext>
            </a:extLst>
          </p:cNvPr>
          <p:cNvSpPr/>
          <p:nvPr/>
        </p:nvSpPr>
        <p:spPr>
          <a:xfrm>
            <a:off x="5384153" y="2841788"/>
            <a:ext cx="1840161" cy="1586346"/>
          </a:xfrm>
          <a:prstGeom prst="hexagon">
            <a:avLst/>
          </a:prstGeom>
          <a:solidFill>
            <a:srgbClr val="8AC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C2999C6-9BAE-418C-86DE-CC66660EEE88}"/>
              </a:ext>
            </a:extLst>
          </p:cNvPr>
          <p:cNvSpPr/>
          <p:nvPr/>
        </p:nvSpPr>
        <p:spPr>
          <a:xfrm>
            <a:off x="4248080" y="2841788"/>
            <a:ext cx="1840161" cy="1586346"/>
          </a:xfrm>
          <a:prstGeom prst="hexagon">
            <a:avLst/>
          </a:prstGeom>
          <a:solidFill>
            <a:srgbClr val="EBC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9FAAED8-F43B-49AC-817A-738192E4FAB4}"/>
              </a:ext>
            </a:extLst>
          </p:cNvPr>
          <p:cNvSpPr/>
          <p:nvPr/>
        </p:nvSpPr>
        <p:spPr>
          <a:xfrm>
            <a:off x="3112007" y="2841788"/>
            <a:ext cx="1840161" cy="1586346"/>
          </a:xfrm>
          <a:prstGeom prst="hexagon">
            <a:avLst/>
          </a:prstGeom>
          <a:solidFill>
            <a:srgbClr val="F7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900730E-F32A-4DA4-92EC-25AA811889BE}"/>
              </a:ext>
            </a:extLst>
          </p:cNvPr>
          <p:cNvSpPr/>
          <p:nvPr/>
        </p:nvSpPr>
        <p:spPr>
          <a:xfrm>
            <a:off x="1975934" y="2841788"/>
            <a:ext cx="1840161" cy="158634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9DF83D4-F3DD-4304-A15E-E9105B748C0F}"/>
              </a:ext>
            </a:extLst>
          </p:cNvPr>
          <p:cNvSpPr/>
          <p:nvPr/>
        </p:nvSpPr>
        <p:spPr>
          <a:xfrm>
            <a:off x="839861" y="2841788"/>
            <a:ext cx="1840161" cy="1586346"/>
          </a:xfrm>
          <a:prstGeom prst="hexagon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F4A51C-D652-45AD-9570-B1957E5B5356}"/>
              </a:ext>
            </a:extLst>
          </p:cNvPr>
          <p:cNvSpPr/>
          <p:nvPr/>
        </p:nvSpPr>
        <p:spPr>
          <a:xfrm>
            <a:off x="55832" y="2841788"/>
            <a:ext cx="1488117" cy="1586346"/>
          </a:xfrm>
          <a:custGeom>
            <a:avLst/>
            <a:gdLst>
              <a:gd name="connsiteX0" fmla="*/ 59390 w 1984156"/>
              <a:gd name="connsiteY0" fmla="*/ 0 h 2115128"/>
              <a:gd name="connsiteX1" fmla="*/ 1455374 w 1984156"/>
              <a:gd name="connsiteY1" fmla="*/ 0 h 2115128"/>
              <a:gd name="connsiteX2" fmla="*/ 1984156 w 1984156"/>
              <a:gd name="connsiteY2" fmla="*/ 1057564 h 2115128"/>
              <a:gd name="connsiteX3" fmla="*/ 1455374 w 1984156"/>
              <a:gd name="connsiteY3" fmla="*/ 2115128 h 2115128"/>
              <a:gd name="connsiteX4" fmla="*/ 59390 w 1984156"/>
              <a:gd name="connsiteY4" fmla="*/ 2115128 h 2115128"/>
              <a:gd name="connsiteX5" fmla="*/ 0 w 1984156"/>
              <a:gd name="connsiteY5" fmla="*/ 1996348 h 2115128"/>
              <a:gd name="connsiteX6" fmla="*/ 469392 w 1984156"/>
              <a:gd name="connsiteY6" fmla="*/ 1057564 h 2115128"/>
              <a:gd name="connsiteX7" fmla="*/ 0 w 1984156"/>
              <a:gd name="connsiteY7" fmla="*/ 118780 h 211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4156" h="2115128">
                <a:moveTo>
                  <a:pt x="59390" y="0"/>
                </a:moveTo>
                <a:lnTo>
                  <a:pt x="1455374" y="0"/>
                </a:lnTo>
                <a:lnTo>
                  <a:pt x="1984156" y="1057564"/>
                </a:lnTo>
                <a:lnTo>
                  <a:pt x="1455374" y="2115128"/>
                </a:lnTo>
                <a:lnTo>
                  <a:pt x="59390" y="2115128"/>
                </a:lnTo>
                <a:lnTo>
                  <a:pt x="0" y="1996348"/>
                </a:lnTo>
                <a:lnTo>
                  <a:pt x="469392" y="1057564"/>
                </a:lnTo>
                <a:lnTo>
                  <a:pt x="0" y="118780"/>
                </a:ln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E75AA6-5402-4C89-9902-CA1D90CDE863}"/>
              </a:ext>
            </a:extLst>
          </p:cNvPr>
          <p:cNvSpPr/>
          <p:nvPr/>
        </p:nvSpPr>
        <p:spPr>
          <a:xfrm>
            <a:off x="1669887" y="5303065"/>
            <a:ext cx="180109" cy="180109"/>
          </a:xfrm>
          <a:prstGeom prst="ellipse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1DBE79-B442-4BD9-A6FC-445B04667496}"/>
              </a:ext>
            </a:extLst>
          </p:cNvPr>
          <p:cNvSpPr/>
          <p:nvPr/>
        </p:nvSpPr>
        <p:spPr>
          <a:xfrm>
            <a:off x="533814" y="1786749"/>
            <a:ext cx="180109" cy="180109"/>
          </a:xfrm>
          <a:prstGeom prst="ellipse">
            <a:avLst/>
          </a:pr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34599C-11CD-41DA-8E25-BB671CC24537}"/>
              </a:ext>
            </a:extLst>
          </p:cNvPr>
          <p:cNvSpPr/>
          <p:nvPr/>
        </p:nvSpPr>
        <p:spPr>
          <a:xfrm>
            <a:off x="2805960" y="1786749"/>
            <a:ext cx="180109" cy="1801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7A1815-B287-45EF-A1D3-551436A9F0D7}"/>
              </a:ext>
            </a:extLst>
          </p:cNvPr>
          <p:cNvSpPr/>
          <p:nvPr/>
        </p:nvSpPr>
        <p:spPr>
          <a:xfrm>
            <a:off x="5078106" y="1786749"/>
            <a:ext cx="180109" cy="180109"/>
          </a:xfrm>
          <a:prstGeom prst="ellipse">
            <a:avLst/>
          </a:prstGeom>
          <a:solidFill>
            <a:srgbClr val="EBC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74FD26-6969-4041-9DEC-3E45A85E1BD7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623868" y="1966857"/>
            <a:ext cx="0" cy="764006"/>
          </a:xfrm>
          <a:prstGeom prst="line">
            <a:avLst/>
          </a:prstGeom>
          <a:ln>
            <a:solidFill>
              <a:srgbClr val="0639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2CCB48-9A18-4EB4-8020-5688EAA92CD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759941" y="4518188"/>
            <a:ext cx="0" cy="784877"/>
          </a:xfrm>
          <a:prstGeom prst="line">
            <a:avLst/>
          </a:prstGeom>
          <a:ln>
            <a:solidFill>
              <a:srgbClr val="00B0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1CD6C6-D6F2-41C8-9EE4-11DDDE456EB2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2896014" y="1966857"/>
            <a:ext cx="0" cy="76400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AC1E1-947F-4271-AB9F-C5939FE4E68A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5168160" y="1966857"/>
            <a:ext cx="0" cy="764006"/>
          </a:xfrm>
          <a:prstGeom prst="line">
            <a:avLst/>
          </a:prstGeom>
          <a:ln>
            <a:solidFill>
              <a:srgbClr val="EBC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9B61052-D646-4478-9A48-74C9E7C96226}"/>
              </a:ext>
            </a:extLst>
          </p:cNvPr>
          <p:cNvSpPr txBox="1"/>
          <p:nvPr/>
        </p:nvSpPr>
        <p:spPr>
          <a:xfrm>
            <a:off x="1940050" y="4561485"/>
            <a:ext cx="2158059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Background Checks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C41565-3731-4E3D-BE36-E71776B9BD92}"/>
              </a:ext>
            </a:extLst>
          </p:cNvPr>
          <p:cNvSpPr txBox="1"/>
          <p:nvPr/>
        </p:nvSpPr>
        <p:spPr>
          <a:xfrm>
            <a:off x="6484342" y="4561487"/>
            <a:ext cx="1614055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Child Placed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1D7783-D102-4253-867D-948339855055}"/>
              </a:ext>
            </a:extLst>
          </p:cNvPr>
          <p:cNvSpPr txBox="1"/>
          <p:nvPr/>
        </p:nvSpPr>
        <p:spPr>
          <a:xfrm>
            <a:off x="3070348" y="1722109"/>
            <a:ext cx="183961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Talk to Caregiver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817CCA-351F-45A2-810E-85E7D122696D}"/>
              </a:ext>
            </a:extLst>
          </p:cNvPr>
          <p:cNvSpPr txBox="1"/>
          <p:nvPr/>
        </p:nvSpPr>
        <p:spPr>
          <a:xfrm>
            <a:off x="5345343" y="1723429"/>
            <a:ext cx="2753052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Verbal Supervisory Approval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69A027-4E65-4FA6-805E-0EC8C5E2D747}"/>
              </a:ext>
            </a:extLst>
          </p:cNvPr>
          <p:cNvSpPr txBox="1"/>
          <p:nvPr/>
        </p:nvSpPr>
        <p:spPr>
          <a:xfrm>
            <a:off x="4212196" y="4561482"/>
            <a:ext cx="2068002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Home Evaluation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08317C8-F7AE-4219-B2E7-A3083505C653}"/>
              </a:ext>
            </a:extLst>
          </p:cNvPr>
          <p:cNvSpPr/>
          <p:nvPr/>
        </p:nvSpPr>
        <p:spPr>
          <a:xfrm>
            <a:off x="54261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96C27C6-9455-47E3-9FC9-CB4DB35D4D19}"/>
              </a:ext>
            </a:extLst>
          </p:cNvPr>
          <p:cNvSpPr/>
          <p:nvPr/>
        </p:nvSpPr>
        <p:spPr>
          <a:xfrm>
            <a:off x="1694935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D6FB56F-1BFF-48A7-8DFD-E2625005441E}"/>
              </a:ext>
            </a:extLst>
          </p:cNvPr>
          <p:cNvSpPr/>
          <p:nvPr/>
        </p:nvSpPr>
        <p:spPr>
          <a:xfrm>
            <a:off x="284726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BFA63CB-EBB1-4210-964F-29D98086FE94}"/>
              </a:ext>
            </a:extLst>
          </p:cNvPr>
          <p:cNvSpPr/>
          <p:nvPr/>
        </p:nvSpPr>
        <p:spPr>
          <a:xfrm>
            <a:off x="3999585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99EB0C3-7EDA-43AA-830F-500FE3F95208}"/>
              </a:ext>
            </a:extLst>
          </p:cNvPr>
          <p:cNvSpPr/>
          <p:nvPr/>
        </p:nvSpPr>
        <p:spPr>
          <a:xfrm>
            <a:off x="5151909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653FB02-2660-48E1-8F4B-DDBC2180EDE4}"/>
              </a:ext>
            </a:extLst>
          </p:cNvPr>
          <p:cNvSpPr/>
          <p:nvPr/>
        </p:nvSpPr>
        <p:spPr>
          <a:xfrm>
            <a:off x="6304233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6" name="Freeform 299">
            <a:extLst>
              <a:ext uri="{FF2B5EF4-FFF2-40B4-BE49-F238E27FC236}">
                <a16:creationId xmlns:a16="http://schemas.microsoft.com/office/drawing/2014/main" id="{A79CE575-E1CC-40F1-A159-A6628D56D46D}"/>
              </a:ext>
            </a:extLst>
          </p:cNvPr>
          <p:cNvSpPr/>
          <p:nvPr/>
        </p:nvSpPr>
        <p:spPr>
          <a:xfrm>
            <a:off x="678136" y="3402571"/>
            <a:ext cx="346143" cy="37742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47" name="Freeform 304">
            <a:extLst>
              <a:ext uri="{FF2B5EF4-FFF2-40B4-BE49-F238E27FC236}">
                <a16:creationId xmlns:a16="http://schemas.microsoft.com/office/drawing/2014/main" id="{21716C27-17CE-4B03-9C9F-383D2C02D3F3}"/>
              </a:ext>
            </a:extLst>
          </p:cNvPr>
          <p:cNvSpPr/>
          <p:nvPr/>
        </p:nvSpPr>
        <p:spPr>
          <a:xfrm>
            <a:off x="1797705" y="3429314"/>
            <a:ext cx="411503" cy="411293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8" name="Freeform 311">
            <a:extLst>
              <a:ext uri="{FF2B5EF4-FFF2-40B4-BE49-F238E27FC236}">
                <a16:creationId xmlns:a16="http://schemas.microsoft.com/office/drawing/2014/main" id="{7037A104-53BE-44C3-814F-9CAD8398269F}"/>
              </a:ext>
            </a:extLst>
          </p:cNvPr>
          <p:cNvSpPr/>
          <p:nvPr/>
        </p:nvSpPr>
        <p:spPr>
          <a:xfrm>
            <a:off x="6369461" y="3429000"/>
            <a:ext cx="431922" cy="343547"/>
          </a:xfrm>
          <a:custGeom>
            <a:avLst/>
            <a:gdLst>
              <a:gd name="connsiteX0" fmla="*/ 227088 w 454178"/>
              <a:gd name="connsiteY0" fmla="*/ 72963 h 361434"/>
              <a:gd name="connsiteX1" fmla="*/ 389071 w 454178"/>
              <a:gd name="connsiteY1" fmla="*/ 206493 h 361434"/>
              <a:gd name="connsiteX2" fmla="*/ 389353 w 454178"/>
              <a:gd name="connsiteY2" fmla="*/ 208184 h 361434"/>
              <a:gd name="connsiteX3" fmla="*/ 389353 w 454178"/>
              <a:gd name="connsiteY3" fmla="*/ 343405 h 361434"/>
              <a:gd name="connsiteX4" fmla="*/ 384001 w 454178"/>
              <a:gd name="connsiteY4" fmla="*/ 356082 h 361434"/>
              <a:gd name="connsiteX5" fmla="*/ 371324 w 454178"/>
              <a:gd name="connsiteY5" fmla="*/ 361434 h 361434"/>
              <a:gd name="connsiteX6" fmla="*/ 263147 w 454178"/>
              <a:gd name="connsiteY6" fmla="*/ 361434 h 361434"/>
              <a:gd name="connsiteX7" fmla="*/ 263147 w 454178"/>
              <a:gd name="connsiteY7" fmla="*/ 253257 h 361434"/>
              <a:gd name="connsiteX8" fmla="*/ 191030 w 454178"/>
              <a:gd name="connsiteY8" fmla="*/ 253257 h 361434"/>
              <a:gd name="connsiteX9" fmla="*/ 191030 w 454178"/>
              <a:gd name="connsiteY9" fmla="*/ 361434 h 361434"/>
              <a:gd name="connsiteX10" fmla="*/ 82852 w 454178"/>
              <a:gd name="connsiteY10" fmla="*/ 361434 h 361434"/>
              <a:gd name="connsiteX11" fmla="*/ 70175 w 454178"/>
              <a:gd name="connsiteY11" fmla="*/ 356082 h 361434"/>
              <a:gd name="connsiteX12" fmla="*/ 64823 w 454178"/>
              <a:gd name="connsiteY12" fmla="*/ 343405 h 361434"/>
              <a:gd name="connsiteX13" fmla="*/ 64823 w 454178"/>
              <a:gd name="connsiteY13" fmla="*/ 208184 h 361434"/>
              <a:gd name="connsiteX14" fmla="*/ 64963 w 454178"/>
              <a:gd name="connsiteY14" fmla="*/ 207339 h 361434"/>
              <a:gd name="connsiteX15" fmla="*/ 65104 w 454178"/>
              <a:gd name="connsiteY15" fmla="*/ 206493 h 361434"/>
              <a:gd name="connsiteX16" fmla="*/ 227089 w 454178"/>
              <a:gd name="connsiteY16" fmla="*/ 0 h 361434"/>
              <a:gd name="connsiteX17" fmla="*/ 248499 w 454178"/>
              <a:gd name="connsiteY17" fmla="*/ 7324 h 361434"/>
              <a:gd name="connsiteX18" fmla="*/ 317236 w 454178"/>
              <a:gd name="connsiteY18" fmla="*/ 64793 h 361434"/>
              <a:gd name="connsiteX19" fmla="*/ 317236 w 454178"/>
              <a:gd name="connsiteY19" fmla="*/ 9860 h 361434"/>
              <a:gd name="connsiteX20" fmla="*/ 319772 w 454178"/>
              <a:gd name="connsiteY20" fmla="*/ 3380 h 361434"/>
              <a:gd name="connsiteX21" fmla="*/ 326251 w 454178"/>
              <a:gd name="connsiteY21" fmla="*/ 845 h 361434"/>
              <a:gd name="connsiteX22" fmla="*/ 380340 w 454178"/>
              <a:gd name="connsiteY22" fmla="*/ 845 h 361434"/>
              <a:gd name="connsiteX23" fmla="*/ 386819 w 454178"/>
              <a:gd name="connsiteY23" fmla="*/ 3380 h 361434"/>
              <a:gd name="connsiteX24" fmla="*/ 389354 w 454178"/>
              <a:gd name="connsiteY24" fmla="*/ 9860 h 361434"/>
              <a:gd name="connsiteX25" fmla="*/ 389354 w 454178"/>
              <a:gd name="connsiteY25" fmla="*/ 124797 h 361434"/>
              <a:gd name="connsiteX26" fmla="*/ 451049 w 454178"/>
              <a:gd name="connsiteY26" fmla="*/ 176069 h 361434"/>
              <a:gd name="connsiteX27" fmla="*/ 454147 w 454178"/>
              <a:gd name="connsiteY27" fmla="*/ 182126 h 361434"/>
              <a:gd name="connsiteX28" fmla="*/ 452176 w 454178"/>
              <a:gd name="connsiteY28" fmla="*/ 188746 h 361434"/>
              <a:gd name="connsiteX29" fmla="*/ 434709 w 454178"/>
              <a:gd name="connsiteY29" fmla="*/ 209592 h 361434"/>
              <a:gd name="connsiteX30" fmla="*/ 428794 w 454178"/>
              <a:gd name="connsiteY30" fmla="*/ 212691 h 361434"/>
              <a:gd name="connsiteX31" fmla="*/ 427949 w 454178"/>
              <a:gd name="connsiteY31" fmla="*/ 212691 h 361434"/>
              <a:gd name="connsiteX32" fmla="*/ 422032 w 454178"/>
              <a:gd name="connsiteY32" fmla="*/ 210719 h 361434"/>
              <a:gd name="connsiteX33" fmla="*/ 227089 w 454178"/>
              <a:gd name="connsiteY33" fmla="*/ 48172 h 361434"/>
              <a:gd name="connsiteX34" fmla="*/ 32145 w 454178"/>
              <a:gd name="connsiteY34" fmla="*/ 210719 h 361434"/>
              <a:gd name="connsiteX35" fmla="*/ 25385 w 454178"/>
              <a:gd name="connsiteY35" fmla="*/ 212691 h 361434"/>
              <a:gd name="connsiteX36" fmla="*/ 19469 w 454178"/>
              <a:gd name="connsiteY36" fmla="*/ 209592 h 361434"/>
              <a:gd name="connsiteX37" fmla="*/ 2003 w 454178"/>
              <a:gd name="connsiteY37" fmla="*/ 188746 h 361434"/>
              <a:gd name="connsiteX38" fmla="*/ 31 w 454178"/>
              <a:gd name="connsiteY38" fmla="*/ 182126 h 361434"/>
              <a:gd name="connsiteX39" fmla="*/ 3129 w 454178"/>
              <a:gd name="connsiteY39" fmla="*/ 176069 h 361434"/>
              <a:gd name="connsiteX40" fmla="*/ 205680 w 454178"/>
              <a:gd name="connsiteY40" fmla="*/ 7324 h 361434"/>
              <a:gd name="connsiteX41" fmla="*/ 227089 w 454178"/>
              <a:gd name="connsiteY41" fmla="*/ 0 h 36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54178" h="361434">
                <a:moveTo>
                  <a:pt x="227088" y="72963"/>
                </a:moveTo>
                <a:lnTo>
                  <a:pt x="389071" y="206493"/>
                </a:lnTo>
                <a:cubicBezTo>
                  <a:pt x="389259" y="206869"/>
                  <a:pt x="389353" y="207432"/>
                  <a:pt x="389353" y="208184"/>
                </a:cubicBezTo>
                <a:lnTo>
                  <a:pt x="389353" y="343405"/>
                </a:lnTo>
                <a:cubicBezTo>
                  <a:pt x="389353" y="348288"/>
                  <a:pt x="387570" y="352513"/>
                  <a:pt x="384001" y="356082"/>
                </a:cubicBezTo>
                <a:cubicBezTo>
                  <a:pt x="380432" y="359650"/>
                  <a:pt x="376206" y="361434"/>
                  <a:pt x="371324" y="361434"/>
                </a:cubicBezTo>
                <a:lnTo>
                  <a:pt x="263147" y="361434"/>
                </a:lnTo>
                <a:lnTo>
                  <a:pt x="263147" y="253257"/>
                </a:lnTo>
                <a:lnTo>
                  <a:pt x="191030" y="253257"/>
                </a:lnTo>
                <a:lnTo>
                  <a:pt x="191030" y="361434"/>
                </a:lnTo>
                <a:lnTo>
                  <a:pt x="82852" y="361434"/>
                </a:lnTo>
                <a:cubicBezTo>
                  <a:pt x="77970" y="361434"/>
                  <a:pt x="73744" y="359650"/>
                  <a:pt x="70175" y="356082"/>
                </a:cubicBezTo>
                <a:cubicBezTo>
                  <a:pt x="66607" y="352513"/>
                  <a:pt x="64823" y="348288"/>
                  <a:pt x="64823" y="343405"/>
                </a:cubicBezTo>
                <a:lnTo>
                  <a:pt x="64823" y="208184"/>
                </a:lnTo>
                <a:cubicBezTo>
                  <a:pt x="64823" y="207996"/>
                  <a:pt x="64870" y="207714"/>
                  <a:pt x="64963" y="207339"/>
                </a:cubicBezTo>
                <a:cubicBezTo>
                  <a:pt x="65058" y="206963"/>
                  <a:pt x="65104" y="206681"/>
                  <a:pt x="65104" y="206493"/>
                </a:cubicBezTo>
                <a:close/>
                <a:moveTo>
                  <a:pt x="227089" y="0"/>
                </a:moveTo>
                <a:cubicBezTo>
                  <a:pt x="235353" y="0"/>
                  <a:pt x="242489" y="2441"/>
                  <a:pt x="248499" y="7324"/>
                </a:cubicBezTo>
                <a:lnTo>
                  <a:pt x="317236" y="64793"/>
                </a:lnTo>
                <a:lnTo>
                  <a:pt x="317236" y="9860"/>
                </a:lnTo>
                <a:cubicBezTo>
                  <a:pt x="317236" y="7230"/>
                  <a:pt x="318081" y="5071"/>
                  <a:pt x="319772" y="3380"/>
                </a:cubicBezTo>
                <a:cubicBezTo>
                  <a:pt x="321462" y="1690"/>
                  <a:pt x="323622" y="845"/>
                  <a:pt x="326251" y="845"/>
                </a:cubicBezTo>
                <a:lnTo>
                  <a:pt x="380340" y="845"/>
                </a:lnTo>
                <a:cubicBezTo>
                  <a:pt x="382969" y="845"/>
                  <a:pt x="385128" y="1690"/>
                  <a:pt x="386819" y="3380"/>
                </a:cubicBezTo>
                <a:cubicBezTo>
                  <a:pt x="388509" y="5071"/>
                  <a:pt x="389354" y="7230"/>
                  <a:pt x="389354" y="9860"/>
                </a:cubicBezTo>
                <a:lnTo>
                  <a:pt x="389354" y="124797"/>
                </a:lnTo>
                <a:lnTo>
                  <a:pt x="451049" y="176069"/>
                </a:lnTo>
                <a:cubicBezTo>
                  <a:pt x="452926" y="177571"/>
                  <a:pt x="453961" y="179590"/>
                  <a:pt x="454147" y="182126"/>
                </a:cubicBezTo>
                <a:cubicBezTo>
                  <a:pt x="454335" y="184661"/>
                  <a:pt x="453678" y="186868"/>
                  <a:pt x="452176" y="188746"/>
                </a:cubicBezTo>
                <a:lnTo>
                  <a:pt x="434709" y="209592"/>
                </a:lnTo>
                <a:cubicBezTo>
                  <a:pt x="433207" y="211283"/>
                  <a:pt x="431235" y="212315"/>
                  <a:pt x="428794" y="212691"/>
                </a:cubicBezTo>
                <a:lnTo>
                  <a:pt x="427949" y="212691"/>
                </a:lnTo>
                <a:cubicBezTo>
                  <a:pt x="425506" y="212691"/>
                  <a:pt x="423535" y="212034"/>
                  <a:pt x="422032" y="210719"/>
                </a:cubicBezTo>
                <a:lnTo>
                  <a:pt x="227089" y="48172"/>
                </a:lnTo>
                <a:lnTo>
                  <a:pt x="32145" y="210719"/>
                </a:lnTo>
                <a:cubicBezTo>
                  <a:pt x="29892" y="212222"/>
                  <a:pt x="27638" y="212879"/>
                  <a:pt x="25385" y="212691"/>
                </a:cubicBezTo>
                <a:cubicBezTo>
                  <a:pt x="22943" y="212315"/>
                  <a:pt x="20971" y="211283"/>
                  <a:pt x="19469" y="209592"/>
                </a:cubicBezTo>
                <a:lnTo>
                  <a:pt x="2003" y="188746"/>
                </a:lnTo>
                <a:cubicBezTo>
                  <a:pt x="500" y="186868"/>
                  <a:pt x="-158" y="184661"/>
                  <a:pt x="31" y="182126"/>
                </a:cubicBezTo>
                <a:cubicBezTo>
                  <a:pt x="218" y="179590"/>
                  <a:pt x="1251" y="177571"/>
                  <a:pt x="3129" y="176069"/>
                </a:cubicBezTo>
                <a:lnTo>
                  <a:pt x="205680" y="7324"/>
                </a:lnTo>
                <a:cubicBezTo>
                  <a:pt x="211689" y="2441"/>
                  <a:pt x="218826" y="0"/>
                  <a:pt x="227089" y="0"/>
                </a:cubicBezTo>
                <a:close/>
              </a:path>
            </a:pathLst>
          </a:custGeom>
          <a:solidFill>
            <a:srgbClr val="8AC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49" name="Freeform 449">
            <a:extLst>
              <a:ext uri="{FF2B5EF4-FFF2-40B4-BE49-F238E27FC236}">
                <a16:creationId xmlns:a16="http://schemas.microsoft.com/office/drawing/2014/main" id="{E1FE2F53-1896-4073-8C10-2CFE1DC9E20B}"/>
              </a:ext>
            </a:extLst>
          </p:cNvPr>
          <p:cNvSpPr/>
          <p:nvPr/>
        </p:nvSpPr>
        <p:spPr>
          <a:xfrm>
            <a:off x="4098112" y="3378833"/>
            <a:ext cx="441045" cy="408870"/>
          </a:xfrm>
          <a:custGeom>
            <a:avLst/>
            <a:gdLst/>
            <a:ahLst/>
            <a:cxnLst/>
            <a:rect l="l" t="t" r="r" b="b"/>
            <a:pathLst>
              <a:path w="505396" h="468766">
                <a:moveTo>
                  <a:pt x="252699" y="0"/>
                </a:moveTo>
                <a:cubicBezTo>
                  <a:pt x="259272" y="0"/>
                  <a:pt x="265376" y="1690"/>
                  <a:pt x="271010" y="5071"/>
                </a:cubicBezTo>
                <a:cubicBezTo>
                  <a:pt x="276644" y="8451"/>
                  <a:pt x="281058" y="13053"/>
                  <a:pt x="284251" y="18875"/>
                </a:cubicBezTo>
                <a:lnTo>
                  <a:pt x="500604" y="415523"/>
                </a:lnTo>
                <a:cubicBezTo>
                  <a:pt x="507177" y="427355"/>
                  <a:pt x="506989" y="439187"/>
                  <a:pt x="500040" y="451019"/>
                </a:cubicBezTo>
                <a:cubicBezTo>
                  <a:pt x="496848" y="456465"/>
                  <a:pt x="492482" y="460784"/>
                  <a:pt x="486941" y="463977"/>
                </a:cubicBezTo>
                <a:cubicBezTo>
                  <a:pt x="481400" y="467170"/>
                  <a:pt x="475438" y="468766"/>
                  <a:pt x="469052" y="468766"/>
                </a:cubicBezTo>
                <a:lnTo>
                  <a:pt x="36345" y="468766"/>
                </a:lnTo>
                <a:cubicBezTo>
                  <a:pt x="29960" y="468766"/>
                  <a:pt x="23997" y="467170"/>
                  <a:pt x="18457" y="463977"/>
                </a:cubicBezTo>
                <a:cubicBezTo>
                  <a:pt x="12916" y="460784"/>
                  <a:pt x="8550" y="456465"/>
                  <a:pt x="5357" y="451019"/>
                </a:cubicBezTo>
                <a:cubicBezTo>
                  <a:pt x="-1592" y="439187"/>
                  <a:pt x="-1780" y="427355"/>
                  <a:pt x="4794" y="415523"/>
                </a:cubicBezTo>
                <a:lnTo>
                  <a:pt x="221148" y="18875"/>
                </a:lnTo>
                <a:cubicBezTo>
                  <a:pt x="224340" y="13053"/>
                  <a:pt x="228753" y="8451"/>
                  <a:pt x="234387" y="5071"/>
                </a:cubicBezTo>
                <a:cubicBezTo>
                  <a:pt x="240021" y="1690"/>
                  <a:pt x="246126" y="0"/>
                  <a:pt x="252699" y="0"/>
                </a:cubicBezTo>
                <a:close/>
                <a:moveTo>
                  <a:pt x="221711" y="144236"/>
                </a:moveTo>
                <a:cubicBezTo>
                  <a:pt x="219645" y="144236"/>
                  <a:pt x="217391" y="145269"/>
                  <a:pt x="214950" y="147335"/>
                </a:cubicBezTo>
                <a:cubicBezTo>
                  <a:pt x="213072" y="148649"/>
                  <a:pt x="212133" y="150621"/>
                  <a:pt x="212133" y="153251"/>
                </a:cubicBezTo>
                <a:lnTo>
                  <a:pt x="216922" y="281992"/>
                </a:lnTo>
                <a:cubicBezTo>
                  <a:pt x="216922" y="283870"/>
                  <a:pt x="217861" y="285419"/>
                  <a:pt x="219739" y="286640"/>
                </a:cubicBezTo>
                <a:cubicBezTo>
                  <a:pt x="221617" y="287861"/>
                  <a:pt x="223871" y="288471"/>
                  <a:pt x="226500" y="288471"/>
                </a:cubicBezTo>
                <a:lnTo>
                  <a:pt x="278616" y="288471"/>
                </a:lnTo>
                <a:cubicBezTo>
                  <a:pt x="281246" y="288471"/>
                  <a:pt x="283452" y="287861"/>
                  <a:pt x="285236" y="286640"/>
                </a:cubicBezTo>
                <a:cubicBezTo>
                  <a:pt x="287020" y="285419"/>
                  <a:pt x="288007" y="283870"/>
                  <a:pt x="288195" y="281992"/>
                </a:cubicBezTo>
                <a:lnTo>
                  <a:pt x="293265" y="152687"/>
                </a:lnTo>
                <a:cubicBezTo>
                  <a:pt x="293265" y="150433"/>
                  <a:pt x="292326" y="148649"/>
                  <a:pt x="290448" y="147335"/>
                </a:cubicBezTo>
                <a:cubicBezTo>
                  <a:pt x="288007" y="145269"/>
                  <a:pt x="285753" y="144236"/>
                  <a:pt x="283687" y="144236"/>
                </a:cubicBezTo>
                <a:lnTo>
                  <a:pt x="221711" y="144236"/>
                </a:lnTo>
                <a:close/>
                <a:moveTo>
                  <a:pt x="225654" y="324530"/>
                </a:moveTo>
                <a:cubicBezTo>
                  <a:pt x="223213" y="324530"/>
                  <a:pt x="221100" y="325422"/>
                  <a:pt x="219316" y="327206"/>
                </a:cubicBezTo>
                <a:cubicBezTo>
                  <a:pt x="217533" y="328991"/>
                  <a:pt x="216640" y="331198"/>
                  <a:pt x="216640" y="333827"/>
                </a:cubicBezTo>
                <a:lnTo>
                  <a:pt x="216640" y="387352"/>
                </a:lnTo>
                <a:cubicBezTo>
                  <a:pt x="216640" y="389981"/>
                  <a:pt x="217533" y="392188"/>
                  <a:pt x="219316" y="393972"/>
                </a:cubicBezTo>
                <a:cubicBezTo>
                  <a:pt x="221100" y="395756"/>
                  <a:pt x="223213" y="396648"/>
                  <a:pt x="225654" y="396648"/>
                </a:cubicBezTo>
                <a:lnTo>
                  <a:pt x="279743" y="396648"/>
                </a:lnTo>
                <a:cubicBezTo>
                  <a:pt x="282185" y="396648"/>
                  <a:pt x="284298" y="395756"/>
                  <a:pt x="286081" y="393972"/>
                </a:cubicBezTo>
                <a:cubicBezTo>
                  <a:pt x="287866" y="392188"/>
                  <a:pt x="288757" y="389981"/>
                  <a:pt x="288757" y="387352"/>
                </a:cubicBezTo>
                <a:lnTo>
                  <a:pt x="288757" y="333827"/>
                </a:lnTo>
                <a:cubicBezTo>
                  <a:pt x="288757" y="331198"/>
                  <a:pt x="287866" y="328991"/>
                  <a:pt x="286081" y="327206"/>
                </a:cubicBezTo>
                <a:cubicBezTo>
                  <a:pt x="284298" y="325422"/>
                  <a:pt x="282185" y="324530"/>
                  <a:pt x="279743" y="324530"/>
                </a:cubicBezTo>
                <a:lnTo>
                  <a:pt x="225654" y="324530"/>
                </a:lnTo>
                <a:close/>
              </a:path>
            </a:pathLst>
          </a:custGeom>
          <a:solidFill>
            <a:srgbClr val="F7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55" name="Graphic 54" descr="Chat">
            <a:extLst>
              <a:ext uri="{FF2B5EF4-FFF2-40B4-BE49-F238E27FC236}">
                <a16:creationId xmlns:a16="http://schemas.microsoft.com/office/drawing/2014/main" id="{F5EE1EA6-B8BD-4A34-B896-F366A1C0823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5910" y="3371462"/>
            <a:ext cx="529208" cy="529208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2283E732-DF15-476A-8462-260AB3CC87FC}"/>
              </a:ext>
            </a:extLst>
          </p:cNvPr>
          <p:cNvSpPr/>
          <p:nvPr/>
        </p:nvSpPr>
        <p:spPr>
          <a:xfrm>
            <a:off x="3987061" y="5303065"/>
            <a:ext cx="180109" cy="180109"/>
          </a:xfrm>
          <a:prstGeom prst="ellipse">
            <a:avLst/>
          </a:prstGeom>
          <a:solidFill>
            <a:srgbClr val="F79F63"/>
          </a:solidFill>
          <a:ln>
            <a:solidFill>
              <a:srgbClr val="F79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A6F30EB-6E82-4D72-9055-9A8182915990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4077115" y="4518188"/>
            <a:ext cx="0" cy="784877"/>
          </a:xfrm>
          <a:prstGeom prst="line">
            <a:avLst/>
          </a:prstGeom>
          <a:ln>
            <a:solidFill>
              <a:srgbClr val="F79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A4083E2C-0643-452A-82EE-FE061E3BF637}"/>
              </a:ext>
            </a:extLst>
          </p:cNvPr>
          <p:cNvSpPr/>
          <p:nvPr/>
        </p:nvSpPr>
        <p:spPr>
          <a:xfrm>
            <a:off x="6275508" y="5303064"/>
            <a:ext cx="180109" cy="180109"/>
          </a:xfrm>
          <a:prstGeom prst="ellipse">
            <a:avLst/>
          </a:prstGeom>
          <a:solidFill>
            <a:srgbClr val="8AC6CD"/>
          </a:solidFill>
          <a:ln>
            <a:solidFill>
              <a:srgbClr val="8AC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42A0AC2-BDE2-4270-A976-DDBEC2E32DCD}"/>
              </a:ext>
            </a:extLst>
          </p:cNvPr>
          <p:cNvCxnSpPr>
            <a:cxnSpLocks/>
          </p:cNvCxnSpPr>
          <p:nvPr/>
        </p:nvCxnSpPr>
        <p:spPr>
          <a:xfrm>
            <a:off x="6365562" y="4518187"/>
            <a:ext cx="0" cy="784877"/>
          </a:xfrm>
          <a:prstGeom prst="line">
            <a:avLst/>
          </a:prstGeom>
          <a:ln>
            <a:solidFill>
              <a:srgbClr val="8AC6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FCCCCF5-D031-4683-BEFB-A183560E266D}"/>
              </a:ext>
            </a:extLst>
          </p:cNvPr>
          <p:cNvSpPr txBox="1"/>
          <p:nvPr/>
        </p:nvSpPr>
        <p:spPr>
          <a:xfrm>
            <a:off x="6563323" y="4876938"/>
            <a:ext cx="1788033" cy="7694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places the child with a relative, non-relative, or fictive kin and finalizes the Unified Home Study. 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4C92EAD-22CE-4B3A-BA36-BB0ADC11B59F}"/>
              </a:ext>
            </a:extLst>
          </p:cNvPr>
          <p:cNvSpPr/>
          <p:nvPr/>
        </p:nvSpPr>
        <p:spPr>
          <a:xfrm>
            <a:off x="11148281" y="3266899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AC46A492-4B8D-47A4-A175-50AF7E38A4E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65335" y="3351701"/>
            <a:ext cx="436002" cy="436002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99ADB98B-BCAD-4806-B11F-8DAA9DF73983}"/>
              </a:ext>
            </a:extLst>
          </p:cNvPr>
          <p:cNvSpPr txBox="1"/>
          <p:nvPr/>
        </p:nvSpPr>
        <p:spPr>
          <a:xfrm>
            <a:off x="7536161" y="3425243"/>
            <a:ext cx="3384376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2000" b="1" dirty="0">
                <a:latin typeface="Bell MT" panose="02020503060305020303" pitchFamily="18" charset="0"/>
              </a:rPr>
              <a:t>Child Resides with Caregiver </a:t>
            </a:r>
          </a:p>
        </p:txBody>
      </p:sp>
      <p:pic>
        <p:nvPicPr>
          <p:cNvPr id="80" name="Graphic 79" descr="Thumbs Up Sign">
            <a:extLst>
              <a:ext uri="{FF2B5EF4-FFF2-40B4-BE49-F238E27FC236}">
                <a16:creationId xmlns:a16="http://schemas.microsoft.com/office/drawing/2014/main" id="{6B228277-39D7-425C-B906-25A536FE025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3559" y="3353499"/>
            <a:ext cx="513278" cy="513278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DCC633F8-0688-4991-91EE-9F11C59C49AE}"/>
              </a:ext>
            </a:extLst>
          </p:cNvPr>
          <p:cNvSpPr txBox="1"/>
          <p:nvPr/>
        </p:nvSpPr>
        <p:spPr>
          <a:xfrm>
            <a:off x="767408" y="1700807"/>
            <a:ext cx="1991974" cy="33855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lvl="1"/>
            <a:r>
              <a:rPr lang="en-US" sz="1600" b="1" dirty="0">
                <a:latin typeface="Bell MT" panose="02020503060305020303" pitchFamily="18" charset="0"/>
              </a:rPr>
              <a:t>Child Removed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15D93910-DFA1-45CD-85D1-AC3B666FD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Unified Home Study with Emergency Placement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4BEC55A-DF57-4134-94EE-A4FA24FB37B9}"/>
              </a:ext>
            </a:extLst>
          </p:cNvPr>
          <p:cNvSpPr txBox="1"/>
          <p:nvPr/>
        </p:nvSpPr>
        <p:spPr>
          <a:xfrm>
            <a:off x="3032647" y="2010157"/>
            <a:ext cx="2089121" cy="7694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explains the child’s special needs, available support, and danger threats creating the child’s need for out of home placement.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788961A-0C12-49D8-B308-78650538CA19}"/>
              </a:ext>
            </a:extLst>
          </p:cNvPr>
          <p:cNvSpPr txBox="1"/>
          <p:nvPr/>
        </p:nvSpPr>
        <p:spPr>
          <a:xfrm>
            <a:off x="772695" y="2046060"/>
            <a:ext cx="1986687" cy="6001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removes a child and places him/her with a relative/non-relative /fictive kin.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34B2444-73C5-4AF7-B322-A7D01B5F8CA4}"/>
              </a:ext>
            </a:extLst>
          </p:cNvPr>
          <p:cNvSpPr txBox="1"/>
          <p:nvPr/>
        </p:nvSpPr>
        <p:spPr>
          <a:xfrm>
            <a:off x="4288963" y="4883009"/>
            <a:ext cx="2062513" cy="6001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observes the home for possible dangers and discusses the child’s sleeping arrangements.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67B27D9-70B0-43BC-84B5-F13A3754FA38}"/>
              </a:ext>
            </a:extLst>
          </p:cNvPr>
          <p:cNvSpPr txBox="1"/>
          <p:nvPr/>
        </p:nvSpPr>
        <p:spPr>
          <a:xfrm>
            <a:off x="5345343" y="2060450"/>
            <a:ext cx="1986687" cy="7694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obtains supervisor’s verbal approval for the placement before leaving the child in the care of the caregiver.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310B7F-83D8-4C81-BFEB-8D494FDC86AF}"/>
              </a:ext>
            </a:extLst>
          </p:cNvPr>
          <p:cNvSpPr txBox="1"/>
          <p:nvPr/>
        </p:nvSpPr>
        <p:spPr>
          <a:xfrm>
            <a:off x="1971975" y="4876937"/>
            <a:ext cx="1887870" cy="110799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completes background checks of all household members over the age of 12 and frequent visitors over the age of 18 who provide sight and sound supervision under 65C-28, F.A.C. and 39.0138, F.S. </a:t>
            </a:r>
          </a:p>
        </p:txBody>
      </p:sp>
      <p:sp>
        <p:nvSpPr>
          <p:cNvPr id="53" name="Slide Number Placeholder 6">
            <a:extLst>
              <a:ext uri="{FF2B5EF4-FFF2-40B4-BE49-F238E27FC236}">
                <a16:creationId xmlns:a16="http://schemas.microsoft.com/office/drawing/2014/main" id="{0F90D47B-B5EA-437B-BF45-16D88357C56C}"/>
              </a:ext>
            </a:extLst>
          </p:cNvPr>
          <p:cNvSpPr txBox="1">
            <a:spLocks noChangeArrowheads="1"/>
          </p:cNvSpPr>
          <p:nvPr/>
        </p:nvSpPr>
        <p:spPr>
          <a:xfrm>
            <a:off x="11034585" y="6553200"/>
            <a:ext cx="1157416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3.2.3g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386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Hexagon 66">
            <a:extLst>
              <a:ext uri="{FF2B5EF4-FFF2-40B4-BE49-F238E27FC236}">
                <a16:creationId xmlns:a16="http://schemas.microsoft.com/office/drawing/2014/main" id="{D485228B-FA85-4B72-BE21-424BD434D118}"/>
              </a:ext>
            </a:extLst>
          </p:cNvPr>
          <p:cNvSpPr/>
          <p:nvPr/>
        </p:nvSpPr>
        <p:spPr>
          <a:xfrm>
            <a:off x="1603545" y="2182649"/>
            <a:ext cx="10325094" cy="1586346"/>
          </a:xfrm>
          <a:prstGeom prst="hexagon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C41565-3731-4E3D-BE36-E71776B9BD92}"/>
              </a:ext>
            </a:extLst>
          </p:cNvPr>
          <p:cNvSpPr txBox="1"/>
          <p:nvPr/>
        </p:nvSpPr>
        <p:spPr>
          <a:xfrm>
            <a:off x="1455188" y="1468910"/>
            <a:ext cx="1614055" cy="369332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b="1" dirty="0">
                <a:latin typeface="Bell MT" panose="02020503060305020303" pitchFamily="18" charset="0"/>
              </a:rPr>
              <a:t>Child Placed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897184-C904-4D66-AD3D-FA5FD0973905}"/>
              </a:ext>
            </a:extLst>
          </p:cNvPr>
          <p:cNvGrpSpPr/>
          <p:nvPr/>
        </p:nvGrpSpPr>
        <p:grpSpPr>
          <a:xfrm>
            <a:off x="1212805" y="1521587"/>
            <a:ext cx="180109" cy="578660"/>
            <a:chOff x="586674" y="1827276"/>
            <a:chExt cx="180109" cy="57866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4083E2C-0643-452A-82EE-FE061E3BF637}"/>
                </a:ext>
              </a:extLst>
            </p:cNvPr>
            <p:cNvSpPr/>
            <p:nvPr/>
          </p:nvSpPr>
          <p:spPr>
            <a:xfrm>
              <a:off x="586674" y="1827276"/>
              <a:ext cx="180109" cy="180109"/>
            </a:xfrm>
            <a:prstGeom prst="ellipse">
              <a:avLst/>
            </a:prstGeom>
            <a:solidFill>
              <a:srgbClr val="8AC6CD"/>
            </a:solidFill>
            <a:ln>
              <a:solidFill>
                <a:srgbClr val="8AC6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42A0AC2-BDE2-4270-A976-DDBEC2E32DCD}"/>
                </a:ext>
              </a:extLst>
            </p:cNvPr>
            <p:cNvCxnSpPr>
              <a:cxnSpLocks/>
            </p:cNvCxnSpPr>
            <p:nvPr/>
          </p:nvCxnSpPr>
          <p:spPr>
            <a:xfrm>
              <a:off x="676729" y="1995217"/>
              <a:ext cx="1" cy="410719"/>
            </a:xfrm>
            <a:prstGeom prst="line">
              <a:avLst/>
            </a:prstGeom>
            <a:ln>
              <a:solidFill>
                <a:srgbClr val="8AC6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C79AAC59-8E79-4FE8-A872-B598BB560D4D}"/>
              </a:ext>
            </a:extLst>
          </p:cNvPr>
          <p:cNvSpPr/>
          <p:nvPr/>
        </p:nvSpPr>
        <p:spPr>
          <a:xfrm>
            <a:off x="10732164" y="2592969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7B8BA37-0968-4FF9-8AFE-8D0DE2BF81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9354" y="2636618"/>
            <a:ext cx="436002" cy="436002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F0E6EBB0-818D-48ED-B15C-813F5A8830CA}"/>
              </a:ext>
            </a:extLst>
          </p:cNvPr>
          <p:cNvSpPr txBox="1"/>
          <p:nvPr/>
        </p:nvSpPr>
        <p:spPr>
          <a:xfrm>
            <a:off x="5002820" y="2791156"/>
            <a:ext cx="3055511" cy="369332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b="1" dirty="0">
                <a:latin typeface="Bell MT" panose="02020503060305020303" pitchFamily="18" charset="0"/>
              </a:rPr>
              <a:t>Child Resides with Caregiver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CD2EF7F-F12B-4FF3-B3AB-F017B33C6095}"/>
              </a:ext>
            </a:extLst>
          </p:cNvPr>
          <p:cNvSpPr/>
          <p:nvPr/>
        </p:nvSpPr>
        <p:spPr>
          <a:xfrm>
            <a:off x="827618" y="2171132"/>
            <a:ext cx="1488117" cy="1586346"/>
          </a:xfrm>
          <a:custGeom>
            <a:avLst/>
            <a:gdLst>
              <a:gd name="connsiteX0" fmla="*/ 59390 w 1984156"/>
              <a:gd name="connsiteY0" fmla="*/ 0 h 2115128"/>
              <a:gd name="connsiteX1" fmla="*/ 1455374 w 1984156"/>
              <a:gd name="connsiteY1" fmla="*/ 0 h 2115128"/>
              <a:gd name="connsiteX2" fmla="*/ 1984156 w 1984156"/>
              <a:gd name="connsiteY2" fmla="*/ 1057564 h 2115128"/>
              <a:gd name="connsiteX3" fmla="*/ 1455374 w 1984156"/>
              <a:gd name="connsiteY3" fmla="*/ 2115128 h 2115128"/>
              <a:gd name="connsiteX4" fmla="*/ 59390 w 1984156"/>
              <a:gd name="connsiteY4" fmla="*/ 2115128 h 2115128"/>
              <a:gd name="connsiteX5" fmla="*/ 0 w 1984156"/>
              <a:gd name="connsiteY5" fmla="*/ 1996348 h 2115128"/>
              <a:gd name="connsiteX6" fmla="*/ 469392 w 1984156"/>
              <a:gd name="connsiteY6" fmla="*/ 1057564 h 2115128"/>
              <a:gd name="connsiteX7" fmla="*/ 0 w 1984156"/>
              <a:gd name="connsiteY7" fmla="*/ 118780 h 211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4156" h="2115128">
                <a:moveTo>
                  <a:pt x="59390" y="0"/>
                </a:moveTo>
                <a:lnTo>
                  <a:pt x="1455374" y="0"/>
                </a:lnTo>
                <a:lnTo>
                  <a:pt x="1984156" y="1057564"/>
                </a:lnTo>
                <a:lnTo>
                  <a:pt x="1455374" y="2115128"/>
                </a:lnTo>
                <a:lnTo>
                  <a:pt x="59390" y="2115128"/>
                </a:lnTo>
                <a:lnTo>
                  <a:pt x="0" y="1996348"/>
                </a:lnTo>
                <a:lnTo>
                  <a:pt x="469392" y="1057564"/>
                </a:lnTo>
                <a:lnTo>
                  <a:pt x="0" y="118780"/>
                </a:lnTo>
                <a:close/>
              </a:path>
            </a:pathLst>
          </a:custGeom>
          <a:solidFill>
            <a:srgbClr val="8AC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8AC6CD"/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AA2C6A5-E8D4-42B7-A16F-0348ABA07670}"/>
              </a:ext>
            </a:extLst>
          </p:cNvPr>
          <p:cNvSpPr/>
          <p:nvPr/>
        </p:nvSpPr>
        <p:spPr>
          <a:xfrm>
            <a:off x="1495156" y="2636912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0" name="Freeform 311">
            <a:extLst>
              <a:ext uri="{FF2B5EF4-FFF2-40B4-BE49-F238E27FC236}">
                <a16:creationId xmlns:a16="http://schemas.microsoft.com/office/drawing/2014/main" id="{F8E74614-411B-4225-A7EF-53464790D056}"/>
              </a:ext>
            </a:extLst>
          </p:cNvPr>
          <p:cNvSpPr/>
          <p:nvPr/>
        </p:nvSpPr>
        <p:spPr>
          <a:xfrm>
            <a:off x="1596709" y="2755016"/>
            <a:ext cx="431922" cy="343547"/>
          </a:xfrm>
          <a:custGeom>
            <a:avLst/>
            <a:gdLst>
              <a:gd name="connsiteX0" fmla="*/ 227088 w 454178"/>
              <a:gd name="connsiteY0" fmla="*/ 72963 h 361434"/>
              <a:gd name="connsiteX1" fmla="*/ 389071 w 454178"/>
              <a:gd name="connsiteY1" fmla="*/ 206493 h 361434"/>
              <a:gd name="connsiteX2" fmla="*/ 389353 w 454178"/>
              <a:gd name="connsiteY2" fmla="*/ 208184 h 361434"/>
              <a:gd name="connsiteX3" fmla="*/ 389353 w 454178"/>
              <a:gd name="connsiteY3" fmla="*/ 343405 h 361434"/>
              <a:gd name="connsiteX4" fmla="*/ 384001 w 454178"/>
              <a:gd name="connsiteY4" fmla="*/ 356082 h 361434"/>
              <a:gd name="connsiteX5" fmla="*/ 371324 w 454178"/>
              <a:gd name="connsiteY5" fmla="*/ 361434 h 361434"/>
              <a:gd name="connsiteX6" fmla="*/ 263147 w 454178"/>
              <a:gd name="connsiteY6" fmla="*/ 361434 h 361434"/>
              <a:gd name="connsiteX7" fmla="*/ 263147 w 454178"/>
              <a:gd name="connsiteY7" fmla="*/ 253257 h 361434"/>
              <a:gd name="connsiteX8" fmla="*/ 191030 w 454178"/>
              <a:gd name="connsiteY8" fmla="*/ 253257 h 361434"/>
              <a:gd name="connsiteX9" fmla="*/ 191030 w 454178"/>
              <a:gd name="connsiteY9" fmla="*/ 361434 h 361434"/>
              <a:gd name="connsiteX10" fmla="*/ 82852 w 454178"/>
              <a:gd name="connsiteY10" fmla="*/ 361434 h 361434"/>
              <a:gd name="connsiteX11" fmla="*/ 70175 w 454178"/>
              <a:gd name="connsiteY11" fmla="*/ 356082 h 361434"/>
              <a:gd name="connsiteX12" fmla="*/ 64823 w 454178"/>
              <a:gd name="connsiteY12" fmla="*/ 343405 h 361434"/>
              <a:gd name="connsiteX13" fmla="*/ 64823 w 454178"/>
              <a:gd name="connsiteY13" fmla="*/ 208184 h 361434"/>
              <a:gd name="connsiteX14" fmla="*/ 64963 w 454178"/>
              <a:gd name="connsiteY14" fmla="*/ 207339 h 361434"/>
              <a:gd name="connsiteX15" fmla="*/ 65104 w 454178"/>
              <a:gd name="connsiteY15" fmla="*/ 206493 h 361434"/>
              <a:gd name="connsiteX16" fmla="*/ 227089 w 454178"/>
              <a:gd name="connsiteY16" fmla="*/ 0 h 361434"/>
              <a:gd name="connsiteX17" fmla="*/ 248499 w 454178"/>
              <a:gd name="connsiteY17" fmla="*/ 7324 h 361434"/>
              <a:gd name="connsiteX18" fmla="*/ 317236 w 454178"/>
              <a:gd name="connsiteY18" fmla="*/ 64793 h 361434"/>
              <a:gd name="connsiteX19" fmla="*/ 317236 w 454178"/>
              <a:gd name="connsiteY19" fmla="*/ 9860 h 361434"/>
              <a:gd name="connsiteX20" fmla="*/ 319772 w 454178"/>
              <a:gd name="connsiteY20" fmla="*/ 3380 h 361434"/>
              <a:gd name="connsiteX21" fmla="*/ 326251 w 454178"/>
              <a:gd name="connsiteY21" fmla="*/ 845 h 361434"/>
              <a:gd name="connsiteX22" fmla="*/ 380340 w 454178"/>
              <a:gd name="connsiteY22" fmla="*/ 845 h 361434"/>
              <a:gd name="connsiteX23" fmla="*/ 386819 w 454178"/>
              <a:gd name="connsiteY23" fmla="*/ 3380 h 361434"/>
              <a:gd name="connsiteX24" fmla="*/ 389354 w 454178"/>
              <a:gd name="connsiteY24" fmla="*/ 9860 h 361434"/>
              <a:gd name="connsiteX25" fmla="*/ 389354 w 454178"/>
              <a:gd name="connsiteY25" fmla="*/ 124797 h 361434"/>
              <a:gd name="connsiteX26" fmla="*/ 451049 w 454178"/>
              <a:gd name="connsiteY26" fmla="*/ 176069 h 361434"/>
              <a:gd name="connsiteX27" fmla="*/ 454147 w 454178"/>
              <a:gd name="connsiteY27" fmla="*/ 182126 h 361434"/>
              <a:gd name="connsiteX28" fmla="*/ 452176 w 454178"/>
              <a:gd name="connsiteY28" fmla="*/ 188746 h 361434"/>
              <a:gd name="connsiteX29" fmla="*/ 434709 w 454178"/>
              <a:gd name="connsiteY29" fmla="*/ 209592 h 361434"/>
              <a:gd name="connsiteX30" fmla="*/ 428794 w 454178"/>
              <a:gd name="connsiteY30" fmla="*/ 212691 h 361434"/>
              <a:gd name="connsiteX31" fmla="*/ 427949 w 454178"/>
              <a:gd name="connsiteY31" fmla="*/ 212691 h 361434"/>
              <a:gd name="connsiteX32" fmla="*/ 422032 w 454178"/>
              <a:gd name="connsiteY32" fmla="*/ 210719 h 361434"/>
              <a:gd name="connsiteX33" fmla="*/ 227089 w 454178"/>
              <a:gd name="connsiteY33" fmla="*/ 48172 h 361434"/>
              <a:gd name="connsiteX34" fmla="*/ 32145 w 454178"/>
              <a:gd name="connsiteY34" fmla="*/ 210719 h 361434"/>
              <a:gd name="connsiteX35" fmla="*/ 25385 w 454178"/>
              <a:gd name="connsiteY35" fmla="*/ 212691 h 361434"/>
              <a:gd name="connsiteX36" fmla="*/ 19469 w 454178"/>
              <a:gd name="connsiteY36" fmla="*/ 209592 h 361434"/>
              <a:gd name="connsiteX37" fmla="*/ 2003 w 454178"/>
              <a:gd name="connsiteY37" fmla="*/ 188746 h 361434"/>
              <a:gd name="connsiteX38" fmla="*/ 31 w 454178"/>
              <a:gd name="connsiteY38" fmla="*/ 182126 h 361434"/>
              <a:gd name="connsiteX39" fmla="*/ 3129 w 454178"/>
              <a:gd name="connsiteY39" fmla="*/ 176069 h 361434"/>
              <a:gd name="connsiteX40" fmla="*/ 205680 w 454178"/>
              <a:gd name="connsiteY40" fmla="*/ 7324 h 361434"/>
              <a:gd name="connsiteX41" fmla="*/ 227089 w 454178"/>
              <a:gd name="connsiteY41" fmla="*/ 0 h 36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54178" h="361434">
                <a:moveTo>
                  <a:pt x="227088" y="72963"/>
                </a:moveTo>
                <a:lnTo>
                  <a:pt x="389071" y="206493"/>
                </a:lnTo>
                <a:cubicBezTo>
                  <a:pt x="389259" y="206869"/>
                  <a:pt x="389353" y="207432"/>
                  <a:pt x="389353" y="208184"/>
                </a:cubicBezTo>
                <a:lnTo>
                  <a:pt x="389353" y="343405"/>
                </a:lnTo>
                <a:cubicBezTo>
                  <a:pt x="389353" y="348288"/>
                  <a:pt x="387570" y="352513"/>
                  <a:pt x="384001" y="356082"/>
                </a:cubicBezTo>
                <a:cubicBezTo>
                  <a:pt x="380432" y="359650"/>
                  <a:pt x="376206" y="361434"/>
                  <a:pt x="371324" y="361434"/>
                </a:cubicBezTo>
                <a:lnTo>
                  <a:pt x="263147" y="361434"/>
                </a:lnTo>
                <a:lnTo>
                  <a:pt x="263147" y="253257"/>
                </a:lnTo>
                <a:lnTo>
                  <a:pt x="191030" y="253257"/>
                </a:lnTo>
                <a:lnTo>
                  <a:pt x="191030" y="361434"/>
                </a:lnTo>
                <a:lnTo>
                  <a:pt x="82852" y="361434"/>
                </a:lnTo>
                <a:cubicBezTo>
                  <a:pt x="77970" y="361434"/>
                  <a:pt x="73744" y="359650"/>
                  <a:pt x="70175" y="356082"/>
                </a:cubicBezTo>
                <a:cubicBezTo>
                  <a:pt x="66607" y="352513"/>
                  <a:pt x="64823" y="348288"/>
                  <a:pt x="64823" y="343405"/>
                </a:cubicBezTo>
                <a:lnTo>
                  <a:pt x="64823" y="208184"/>
                </a:lnTo>
                <a:cubicBezTo>
                  <a:pt x="64823" y="207996"/>
                  <a:pt x="64870" y="207714"/>
                  <a:pt x="64963" y="207339"/>
                </a:cubicBezTo>
                <a:cubicBezTo>
                  <a:pt x="65058" y="206963"/>
                  <a:pt x="65104" y="206681"/>
                  <a:pt x="65104" y="206493"/>
                </a:cubicBezTo>
                <a:close/>
                <a:moveTo>
                  <a:pt x="227089" y="0"/>
                </a:moveTo>
                <a:cubicBezTo>
                  <a:pt x="235353" y="0"/>
                  <a:pt x="242489" y="2441"/>
                  <a:pt x="248499" y="7324"/>
                </a:cubicBezTo>
                <a:lnTo>
                  <a:pt x="317236" y="64793"/>
                </a:lnTo>
                <a:lnTo>
                  <a:pt x="317236" y="9860"/>
                </a:lnTo>
                <a:cubicBezTo>
                  <a:pt x="317236" y="7230"/>
                  <a:pt x="318081" y="5071"/>
                  <a:pt x="319772" y="3380"/>
                </a:cubicBezTo>
                <a:cubicBezTo>
                  <a:pt x="321462" y="1690"/>
                  <a:pt x="323622" y="845"/>
                  <a:pt x="326251" y="845"/>
                </a:cubicBezTo>
                <a:lnTo>
                  <a:pt x="380340" y="845"/>
                </a:lnTo>
                <a:cubicBezTo>
                  <a:pt x="382969" y="845"/>
                  <a:pt x="385128" y="1690"/>
                  <a:pt x="386819" y="3380"/>
                </a:cubicBezTo>
                <a:cubicBezTo>
                  <a:pt x="388509" y="5071"/>
                  <a:pt x="389354" y="7230"/>
                  <a:pt x="389354" y="9860"/>
                </a:cubicBezTo>
                <a:lnTo>
                  <a:pt x="389354" y="124797"/>
                </a:lnTo>
                <a:lnTo>
                  <a:pt x="451049" y="176069"/>
                </a:lnTo>
                <a:cubicBezTo>
                  <a:pt x="452926" y="177571"/>
                  <a:pt x="453961" y="179590"/>
                  <a:pt x="454147" y="182126"/>
                </a:cubicBezTo>
                <a:cubicBezTo>
                  <a:pt x="454335" y="184661"/>
                  <a:pt x="453678" y="186868"/>
                  <a:pt x="452176" y="188746"/>
                </a:cubicBezTo>
                <a:lnTo>
                  <a:pt x="434709" y="209592"/>
                </a:lnTo>
                <a:cubicBezTo>
                  <a:pt x="433207" y="211283"/>
                  <a:pt x="431235" y="212315"/>
                  <a:pt x="428794" y="212691"/>
                </a:cubicBezTo>
                <a:lnTo>
                  <a:pt x="427949" y="212691"/>
                </a:lnTo>
                <a:cubicBezTo>
                  <a:pt x="425506" y="212691"/>
                  <a:pt x="423535" y="212034"/>
                  <a:pt x="422032" y="210719"/>
                </a:cubicBezTo>
                <a:lnTo>
                  <a:pt x="227089" y="48172"/>
                </a:lnTo>
                <a:lnTo>
                  <a:pt x="32145" y="210719"/>
                </a:lnTo>
                <a:cubicBezTo>
                  <a:pt x="29892" y="212222"/>
                  <a:pt x="27638" y="212879"/>
                  <a:pt x="25385" y="212691"/>
                </a:cubicBezTo>
                <a:cubicBezTo>
                  <a:pt x="22943" y="212315"/>
                  <a:pt x="20971" y="211283"/>
                  <a:pt x="19469" y="209592"/>
                </a:cubicBezTo>
                <a:lnTo>
                  <a:pt x="2003" y="188746"/>
                </a:lnTo>
                <a:cubicBezTo>
                  <a:pt x="500" y="186868"/>
                  <a:pt x="-158" y="184661"/>
                  <a:pt x="31" y="182126"/>
                </a:cubicBezTo>
                <a:cubicBezTo>
                  <a:pt x="218" y="179590"/>
                  <a:pt x="1251" y="177571"/>
                  <a:pt x="3129" y="176069"/>
                </a:cubicBezTo>
                <a:lnTo>
                  <a:pt x="205680" y="7324"/>
                </a:lnTo>
                <a:cubicBezTo>
                  <a:pt x="211689" y="2441"/>
                  <a:pt x="218826" y="0"/>
                  <a:pt x="227089" y="0"/>
                </a:cubicBezTo>
                <a:close/>
              </a:path>
            </a:pathLst>
          </a:custGeom>
          <a:solidFill>
            <a:srgbClr val="8AC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9EEB90-30F0-4FBC-AEA2-2E7049AC6D7E}"/>
              </a:ext>
            </a:extLst>
          </p:cNvPr>
          <p:cNvSpPr/>
          <p:nvPr/>
        </p:nvSpPr>
        <p:spPr>
          <a:xfrm>
            <a:off x="3540266" y="5589240"/>
            <a:ext cx="789657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Relative/Non-relative Caregiver Programs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C184539B-1DD7-47A3-8E0F-934336A45F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Available Caregiver Benefits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C88E14-5790-456B-98DB-A644E969FDF7}"/>
              </a:ext>
            </a:extLst>
          </p:cNvPr>
          <p:cNvGrpSpPr/>
          <p:nvPr/>
        </p:nvGrpSpPr>
        <p:grpSpPr>
          <a:xfrm>
            <a:off x="3538139" y="4700696"/>
            <a:ext cx="7896572" cy="685800"/>
            <a:chOff x="3549499" y="5267514"/>
            <a:chExt cx="7918704" cy="56465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AB38E29-F559-42E4-8910-94FD5981EDBC}"/>
                </a:ext>
              </a:extLst>
            </p:cNvPr>
            <p:cNvSpPr/>
            <p:nvPr/>
          </p:nvSpPr>
          <p:spPr>
            <a:xfrm>
              <a:off x="3549499" y="5267514"/>
              <a:ext cx="7918704" cy="5486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Bell MT" panose="02020503060305020303" pitchFamily="18" charset="0"/>
                </a:rPr>
                <a:t>Foster Care Board Payment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321EBC-6697-4E29-A615-0909E3E6B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5242970" y="5267514"/>
              <a:ext cx="564653" cy="564653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96FA6A9-1E37-4DDA-B438-ED29B91CA058}"/>
              </a:ext>
            </a:extLst>
          </p:cNvPr>
          <p:cNvSpPr/>
          <p:nvPr/>
        </p:nvSpPr>
        <p:spPr>
          <a:xfrm>
            <a:off x="1993910" y="3882316"/>
            <a:ext cx="1581810" cy="69403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Bell MT" panose="02020503060305020303" pitchFamily="18" charset="0"/>
              </a:rPr>
              <a:t>Cash Only TANF Assistance</a:t>
            </a:r>
            <a:endParaRPr lang="en-US" sz="15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8699430F-8405-44E8-A920-368DF7A38DB4}"/>
              </a:ext>
            </a:extLst>
          </p:cNvPr>
          <p:cNvSpPr txBox="1">
            <a:spLocks noChangeArrowheads="1"/>
          </p:cNvSpPr>
          <p:nvPr/>
        </p:nvSpPr>
        <p:spPr>
          <a:xfrm>
            <a:off x="11203709" y="6553200"/>
            <a:ext cx="9882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31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Hexagon 62">
            <a:extLst>
              <a:ext uri="{FF2B5EF4-FFF2-40B4-BE49-F238E27FC236}">
                <a16:creationId xmlns:a16="http://schemas.microsoft.com/office/drawing/2014/main" id="{AD67C094-D908-4125-A988-A2B4D515040C}"/>
              </a:ext>
            </a:extLst>
          </p:cNvPr>
          <p:cNvSpPr/>
          <p:nvPr/>
        </p:nvSpPr>
        <p:spPr>
          <a:xfrm>
            <a:off x="6515376" y="2841788"/>
            <a:ext cx="5554496" cy="1586346"/>
          </a:xfrm>
          <a:prstGeom prst="hexagon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8C61779-4D30-41B5-818A-A4E3AD6723DA}"/>
              </a:ext>
            </a:extLst>
          </p:cNvPr>
          <p:cNvSpPr/>
          <p:nvPr/>
        </p:nvSpPr>
        <p:spPr>
          <a:xfrm>
            <a:off x="5384153" y="2841788"/>
            <a:ext cx="1840161" cy="1586346"/>
          </a:xfrm>
          <a:prstGeom prst="hexagon">
            <a:avLst/>
          </a:prstGeom>
          <a:solidFill>
            <a:srgbClr val="8AC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C2999C6-9BAE-418C-86DE-CC66660EEE88}"/>
              </a:ext>
            </a:extLst>
          </p:cNvPr>
          <p:cNvSpPr/>
          <p:nvPr/>
        </p:nvSpPr>
        <p:spPr>
          <a:xfrm>
            <a:off x="4248080" y="2841788"/>
            <a:ext cx="1840161" cy="1586346"/>
          </a:xfrm>
          <a:prstGeom prst="hexagon">
            <a:avLst/>
          </a:prstGeom>
          <a:solidFill>
            <a:srgbClr val="EBC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9FAAED8-F43B-49AC-817A-738192E4FAB4}"/>
              </a:ext>
            </a:extLst>
          </p:cNvPr>
          <p:cNvSpPr/>
          <p:nvPr/>
        </p:nvSpPr>
        <p:spPr>
          <a:xfrm>
            <a:off x="3112007" y="2841788"/>
            <a:ext cx="1840161" cy="1586346"/>
          </a:xfrm>
          <a:prstGeom prst="hexagon">
            <a:avLst/>
          </a:prstGeom>
          <a:solidFill>
            <a:srgbClr val="F7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900730E-F32A-4DA4-92EC-25AA811889BE}"/>
              </a:ext>
            </a:extLst>
          </p:cNvPr>
          <p:cNvSpPr/>
          <p:nvPr/>
        </p:nvSpPr>
        <p:spPr>
          <a:xfrm>
            <a:off x="1975934" y="2841788"/>
            <a:ext cx="1840161" cy="158634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9DF83D4-F3DD-4304-A15E-E9105B748C0F}"/>
              </a:ext>
            </a:extLst>
          </p:cNvPr>
          <p:cNvSpPr/>
          <p:nvPr/>
        </p:nvSpPr>
        <p:spPr>
          <a:xfrm>
            <a:off x="839861" y="2841788"/>
            <a:ext cx="1840161" cy="1586346"/>
          </a:xfrm>
          <a:prstGeom prst="hexagon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F4A51C-D652-45AD-9570-B1957E5B5356}"/>
              </a:ext>
            </a:extLst>
          </p:cNvPr>
          <p:cNvSpPr/>
          <p:nvPr/>
        </p:nvSpPr>
        <p:spPr>
          <a:xfrm>
            <a:off x="55832" y="2841788"/>
            <a:ext cx="1488117" cy="1586346"/>
          </a:xfrm>
          <a:custGeom>
            <a:avLst/>
            <a:gdLst>
              <a:gd name="connsiteX0" fmla="*/ 59390 w 1984156"/>
              <a:gd name="connsiteY0" fmla="*/ 0 h 2115128"/>
              <a:gd name="connsiteX1" fmla="*/ 1455374 w 1984156"/>
              <a:gd name="connsiteY1" fmla="*/ 0 h 2115128"/>
              <a:gd name="connsiteX2" fmla="*/ 1984156 w 1984156"/>
              <a:gd name="connsiteY2" fmla="*/ 1057564 h 2115128"/>
              <a:gd name="connsiteX3" fmla="*/ 1455374 w 1984156"/>
              <a:gd name="connsiteY3" fmla="*/ 2115128 h 2115128"/>
              <a:gd name="connsiteX4" fmla="*/ 59390 w 1984156"/>
              <a:gd name="connsiteY4" fmla="*/ 2115128 h 2115128"/>
              <a:gd name="connsiteX5" fmla="*/ 0 w 1984156"/>
              <a:gd name="connsiteY5" fmla="*/ 1996348 h 2115128"/>
              <a:gd name="connsiteX6" fmla="*/ 469392 w 1984156"/>
              <a:gd name="connsiteY6" fmla="*/ 1057564 h 2115128"/>
              <a:gd name="connsiteX7" fmla="*/ 0 w 1984156"/>
              <a:gd name="connsiteY7" fmla="*/ 118780 h 211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4156" h="2115128">
                <a:moveTo>
                  <a:pt x="59390" y="0"/>
                </a:moveTo>
                <a:lnTo>
                  <a:pt x="1455374" y="0"/>
                </a:lnTo>
                <a:lnTo>
                  <a:pt x="1984156" y="1057564"/>
                </a:lnTo>
                <a:lnTo>
                  <a:pt x="1455374" y="2115128"/>
                </a:lnTo>
                <a:lnTo>
                  <a:pt x="59390" y="2115128"/>
                </a:lnTo>
                <a:lnTo>
                  <a:pt x="0" y="1996348"/>
                </a:lnTo>
                <a:lnTo>
                  <a:pt x="469392" y="1057564"/>
                </a:lnTo>
                <a:lnTo>
                  <a:pt x="0" y="118780"/>
                </a:ln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E75AA6-5402-4C89-9902-CA1D90CDE863}"/>
              </a:ext>
            </a:extLst>
          </p:cNvPr>
          <p:cNvSpPr/>
          <p:nvPr/>
        </p:nvSpPr>
        <p:spPr>
          <a:xfrm>
            <a:off x="1669887" y="5303065"/>
            <a:ext cx="180109" cy="180109"/>
          </a:xfrm>
          <a:prstGeom prst="ellipse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1DBE79-B442-4BD9-A6FC-445B04667496}"/>
              </a:ext>
            </a:extLst>
          </p:cNvPr>
          <p:cNvSpPr/>
          <p:nvPr/>
        </p:nvSpPr>
        <p:spPr>
          <a:xfrm>
            <a:off x="533814" y="1786749"/>
            <a:ext cx="180109" cy="180109"/>
          </a:xfrm>
          <a:prstGeom prst="ellipse">
            <a:avLst/>
          </a:pr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34599C-11CD-41DA-8E25-BB671CC24537}"/>
              </a:ext>
            </a:extLst>
          </p:cNvPr>
          <p:cNvSpPr/>
          <p:nvPr/>
        </p:nvSpPr>
        <p:spPr>
          <a:xfrm>
            <a:off x="2805960" y="1786749"/>
            <a:ext cx="180109" cy="1801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7A1815-B287-45EF-A1D3-551436A9F0D7}"/>
              </a:ext>
            </a:extLst>
          </p:cNvPr>
          <p:cNvSpPr/>
          <p:nvPr/>
        </p:nvSpPr>
        <p:spPr>
          <a:xfrm>
            <a:off x="5078106" y="1786749"/>
            <a:ext cx="180109" cy="180109"/>
          </a:xfrm>
          <a:prstGeom prst="ellipse">
            <a:avLst/>
          </a:prstGeom>
          <a:solidFill>
            <a:srgbClr val="EBC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74FD26-6969-4041-9DEC-3E45A85E1BD7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623868" y="1966857"/>
            <a:ext cx="0" cy="764006"/>
          </a:xfrm>
          <a:prstGeom prst="line">
            <a:avLst/>
          </a:prstGeom>
          <a:ln>
            <a:solidFill>
              <a:srgbClr val="0639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2CCB48-9A18-4EB4-8020-5688EAA92CD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759941" y="4518188"/>
            <a:ext cx="0" cy="784877"/>
          </a:xfrm>
          <a:prstGeom prst="line">
            <a:avLst/>
          </a:prstGeom>
          <a:ln>
            <a:solidFill>
              <a:srgbClr val="00B0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1CD6C6-D6F2-41C8-9EE4-11DDDE456EB2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2896014" y="1966857"/>
            <a:ext cx="0" cy="76400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AC1E1-947F-4271-AB9F-C5939FE4E68A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5168160" y="1966857"/>
            <a:ext cx="0" cy="764006"/>
          </a:xfrm>
          <a:prstGeom prst="line">
            <a:avLst/>
          </a:prstGeom>
          <a:ln>
            <a:solidFill>
              <a:srgbClr val="EBC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9B61052-D646-4478-9A48-74C9E7C96226}"/>
              </a:ext>
            </a:extLst>
          </p:cNvPr>
          <p:cNvSpPr txBox="1"/>
          <p:nvPr/>
        </p:nvSpPr>
        <p:spPr>
          <a:xfrm>
            <a:off x="1940050" y="4561485"/>
            <a:ext cx="2158059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Background Checks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C41565-3731-4E3D-BE36-E71776B9BD92}"/>
              </a:ext>
            </a:extLst>
          </p:cNvPr>
          <p:cNvSpPr txBox="1"/>
          <p:nvPr/>
        </p:nvSpPr>
        <p:spPr>
          <a:xfrm>
            <a:off x="6484342" y="4561487"/>
            <a:ext cx="1614055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Child Placed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1D7783-D102-4253-867D-948339855055}"/>
              </a:ext>
            </a:extLst>
          </p:cNvPr>
          <p:cNvSpPr txBox="1"/>
          <p:nvPr/>
        </p:nvSpPr>
        <p:spPr>
          <a:xfrm>
            <a:off x="3070348" y="1722109"/>
            <a:ext cx="183961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Talk to Caregiver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817CCA-351F-45A2-810E-85E7D122696D}"/>
              </a:ext>
            </a:extLst>
          </p:cNvPr>
          <p:cNvSpPr txBox="1"/>
          <p:nvPr/>
        </p:nvSpPr>
        <p:spPr>
          <a:xfrm>
            <a:off x="5345343" y="1723429"/>
            <a:ext cx="2753052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Supervisory Approval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69A027-4E65-4FA6-805E-0EC8C5E2D747}"/>
              </a:ext>
            </a:extLst>
          </p:cNvPr>
          <p:cNvSpPr txBox="1"/>
          <p:nvPr/>
        </p:nvSpPr>
        <p:spPr>
          <a:xfrm>
            <a:off x="4212196" y="4561482"/>
            <a:ext cx="2068002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Home Evaluation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08317C8-F7AE-4219-B2E7-A3083505C653}"/>
              </a:ext>
            </a:extLst>
          </p:cNvPr>
          <p:cNvSpPr/>
          <p:nvPr/>
        </p:nvSpPr>
        <p:spPr>
          <a:xfrm>
            <a:off x="54261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96C27C6-9455-47E3-9FC9-CB4DB35D4D19}"/>
              </a:ext>
            </a:extLst>
          </p:cNvPr>
          <p:cNvSpPr/>
          <p:nvPr/>
        </p:nvSpPr>
        <p:spPr>
          <a:xfrm>
            <a:off x="1694935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D6FB56F-1BFF-48A7-8DFD-E2625005441E}"/>
              </a:ext>
            </a:extLst>
          </p:cNvPr>
          <p:cNvSpPr/>
          <p:nvPr/>
        </p:nvSpPr>
        <p:spPr>
          <a:xfrm>
            <a:off x="284726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BFA63CB-EBB1-4210-964F-29D98086FE94}"/>
              </a:ext>
            </a:extLst>
          </p:cNvPr>
          <p:cNvSpPr/>
          <p:nvPr/>
        </p:nvSpPr>
        <p:spPr>
          <a:xfrm>
            <a:off x="3999585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99EB0C3-7EDA-43AA-830F-500FE3F95208}"/>
              </a:ext>
            </a:extLst>
          </p:cNvPr>
          <p:cNvSpPr/>
          <p:nvPr/>
        </p:nvSpPr>
        <p:spPr>
          <a:xfrm>
            <a:off x="5151909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653FB02-2660-48E1-8F4B-DDBC2180EDE4}"/>
              </a:ext>
            </a:extLst>
          </p:cNvPr>
          <p:cNvSpPr/>
          <p:nvPr/>
        </p:nvSpPr>
        <p:spPr>
          <a:xfrm>
            <a:off x="6304233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6" name="Freeform 299">
            <a:extLst>
              <a:ext uri="{FF2B5EF4-FFF2-40B4-BE49-F238E27FC236}">
                <a16:creationId xmlns:a16="http://schemas.microsoft.com/office/drawing/2014/main" id="{A79CE575-E1CC-40F1-A159-A6628D56D46D}"/>
              </a:ext>
            </a:extLst>
          </p:cNvPr>
          <p:cNvSpPr/>
          <p:nvPr/>
        </p:nvSpPr>
        <p:spPr>
          <a:xfrm>
            <a:off x="678136" y="3402571"/>
            <a:ext cx="346143" cy="37742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47" name="Freeform 304">
            <a:extLst>
              <a:ext uri="{FF2B5EF4-FFF2-40B4-BE49-F238E27FC236}">
                <a16:creationId xmlns:a16="http://schemas.microsoft.com/office/drawing/2014/main" id="{21716C27-17CE-4B03-9C9F-383D2C02D3F3}"/>
              </a:ext>
            </a:extLst>
          </p:cNvPr>
          <p:cNvSpPr/>
          <p:nvPr/>
        </p:nvSpPr>
        <p:spPr>
          <a:xfrm>
            <a:off x="1797705" y="3429314"/>
            <a:ext cx="411503" cy="411293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8" name="Freeform 311">
            <a:extLst>
              <a:ext uri="{FF2B5EF4-FFF2-40B4-BE49-F238E27FC236}">
                <a16:creationId xmlns:a16="http://schemas.microsoft.com/office/drawing/2014/main" id="{7037A104-53BE-44C3-814F-9CAD8398269F}"/>
              </a:ext>
            </a:extLst>
          </p:cNvPr>
          <p:cNvSpPr/>
          <p:nvPr/>
        </p:nvSpPr>
        <p:spPr>
          <a:xfrm>
            <a:off x="6369461" y="3429000"/>
            <a:ext cx="431922" cy="343547"/>
          </a:xfrm>
          <a:custGeom>
            <a:avLst/>
            <a:gdLst>
              <a:gd name="connsiteX0" fmla="*/ 227088 w 454178"/>
              <a:gd name="connsiteY0" fmla="*/ 72963 h 361434"/>
              <a:gd name="connsiteX1" fmla="*/ 389071 w 454178"/>
              <a:gd name="connsiteY1" fmla="*/ 206493 h 361434"/>
              <a:gd name="connsiteX2" fmla="*/ 389353 w 454178"/>
              <a:gd name="connsiteY2" fmla="*/ 208184 h 361434"/>
              <a:gd name="connsiteX3" fmla="*/ 389353 w 454178"/>
              <a:gd name="connsiteY3" fmla="*/ 343405 h 361434"/>
              <a:gd name="connsiteX4" fmla="*/ 384001 w 454178"/>
              <a:gd name="connsiteY4" fmla="*/ 356082 h 361434"/>
              <a:gd name="connsiteX5" fmla="*/ 371324 w 454178"/>
              <a:gd name="connsiteY5" fmla="*/ 361434 h 361434"/>
              <a:gd name="connsiteX6" fmla="*/ 263147 w 454178"/>
              <a:gd name="connsiteY6" fmla="*/ 361434 h 361434"/>
              <a:gd name="connsiteX7" fmla="*/ 263147 w 454178"/>
              <a:gd name="connsiteY7" fmla="*/ 253257 h 361434"/>
              <a:gd name="connsiteX8" fmla="*/ 191030 w 454178"/>
              <a:gd name="connsiteY8" fmla="*/ 253257 h 361434"/>
              <a:gd name="connsiteX9" fmla="*/ 191030 w 454178"/>
              <a:gd name="connsiteY9" fmla="*/ 361434 h 361434"/>
              <a:gd name="connsiteX10" fmla="*/ 82852 w 454178"/>
              <a:gd name="connsiteY10" fmla="*/ 361434 h 361434"/>
              <a:gd name="connsiteX11" fmla="*/ 70175 w 454178"/>
              <a:gd name="connsiteY11" fmla="*/ 356082 h 361434"/>
              <a:gd name="connsiteX12" fmla="*/ 64823 w 454178"/>
              <a:gd name="connsiteY12" fmla="*/ 343405 h 361434"/>
              <a:gd name="connsiteX13" fmla="*/ 64823 w 454178"/>
              <a:gd name="connsiteY13" fmla="*/ 208184 h 361434"/>
              <a:gd name="connsiteX14" fmla="*/ 64963 w 454178"/>
              <a:gd name="connsiteY14" fmla="*/ 207339 h 361434"/>
              <a:gd name="connsiteX15" fmla="*/ 65104 w 454178"/>
              <a:gd name="connsiteY15" fmla="*/ 206493 h 361434"/>
              <a:gd name="connsiteX16" fmla="*/ 227089 w 454178"/>
              <a:gd name="connsiteY16" fmla="*/ 0 h 361434"/>
              <a:gd name="connsiteX17" fmla="*/ 248499 w 454178"/>
              <a:gd name="connsiteY17" fmla="*/ 7324 h 361434"/>
              <a:gd name="connsiteX18" fmla="*/ 317236 w 454178"/>
              <a:gd name="connsiteY18" fmla="*/ 64793 h 361434"/>
              <a:gd name="connsiteX19" fmla="*/ 317236 w 454178"/>
              <a:gd name="connsiteY19" fmla="*/ 9860 h 361434"/>
              <a:gd name="connsiteX20" fmla="*/ 319772 w 454178"/>
              <a:gd name="connsiteY20" fmla="*/ 3380 h 361434"/>
              <a:gd name="connsiteX21" fmla="*/ 326251 w 454178"/>
              <a:gd name="connsiteY21" fmla="*/ 845 h 361434"/>
              <a:gd name="connsiteX22" fmla="*/ 380340 w 454178"/>
              <a:gd name="connsiteY22" fmla="*/ 845 h 361434"/>
              <a:gd name="connsiteX23" fmla="*/ 386819 w 454178"/>
              <a:gd name="connsiteY23" fmla="*/ 3380 h 361434"/>
              <a:gd name="connsiteX24" fmla="*/ 389354 w 454178"/>
              <a:gd name="connsiteY24" fmla="*/ 9860 h 361434"/>
              <a:gd name="connsiteX25" fmla="*/ 389354 w 454178"/>
              <a:gd name="connsiteY25" fmla="*/ 124797 h 361434"/>
              <a:gd name="connsiteX26" fmla="*/ 451049 w 454178"/>
              <a:gd name="connsiteY26" fmla="*/ 176069 h 361434"/>
              <a:gd name="connsiteX27" fmla="*/ 454147 w 454178"/>
              <a:gd name="connsiteY27" fmla="*/ 182126 h 361434"/>
              <a:gd name="connsiteX28" fmla="*/ 452176 w 454178"/>
              <a:gd name="connsiteY28" fmla="*/ 188746 h 361434"/>
              <a:gd name="connsiteX29" fmla="*/ 434709 w 454178"/>
              <a:gd name="connsiteY29" fmla="*/ 209592 h 361434"/>
              <a:gd name="connsiteX30" fmla="*/ 428794 w 454178"/>
              <a:gd name="connsiteY30" fmla="*/ 212691 h 361434"/>
              <a:gd name="connsiteX31" fmla="*/ 427949 w 454178"/>
              <a:gd name="connsiteY31" fmla="*/ 212691 h 361434"/>
              <a:gd name="connsiteX32" fmla="*/ 422032 w 454178"/>
              <a:gd name="connsiteY32" fmla="*/ 210719 h 361434"/>
              <a:gd name="connsiteX33" fmla="*/ 227089 w 454178"/>
              <a:gd name="connsiteY33" fmla="*/ 48172 h 361434"/>
              <a:gd name="connsiteX34" fmla="*/ 32145 w 454178"/>
              <a:gd name="connsiteY34" fmla="*/ 210719 h 361434"/>
              <a:gd name="connsiteX35" fmla="*/ 25385 w 454178"/>
              <a:gd name="connsiteY35" fmla="*/ 212691 h 361434"/>
              <a:gd name="connsiteX36" fmla="*/ 19469 w 454178"/>
              <a:gd name="connsiteY36" fmla="*/ 209592 h 361434"/>
              <a:gd name="connsiteX37" fmla="*/ 2003 w 454178"/>
              <a:gd name="connsiteY37" fmla="*/ 188746 h 361434"/>
              <a:gd name="connsiteX38" fmla="*/ 31 w 454178"/>
              <a:gd name="connsiteY38" fmla="*/ 182126 h 361434"/>
              <a:gd name="connsiteX39" fmla="*/ 3129 w 454178"/>
              <a:gd name="connsiteY39" fmla="*/ 176069 h 361434"/>
              <a:gd name="connsiteX40" fmla="*/ 205680 w 454178"/>
              <a:gd name="connsiteY40" fmla="*/ 7324 h 361434"/>
              <a:gd name="connsiteX41" fmla="*/ 227089 w 454178"/>
              <a:gd name="connsiteY41" fmla="*/ 0 h 36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54178" h="361434">
                <a:moveTo>
                  <a:pt x="227088" y="72963"/>
                </a:moveTo>
                <a:lnTo>
                  <a:pt x="389071" y="206493"/>
                </a:lnTo>
                <a:cubicBezTo>
                  <a:pt x="389259" y="206869"/>
                  <a:pt x="389353" y="207432"/>
                  <a:pt x="389353" y="208184"/>
                </a:cubicBezTo>
                <a:lnTo>
                  <a:pt x="389353" y="343405"/>
                </a:lnTo>
                <a:cubicBezTo>
                  <a:pt x="389353" y="348288"/>
                  <a:pt x="387570" y="352513"/>
                  <a:pt x="384001" y="356082"/>
                </a:cubicBezTo>
                <a:cubicBezTo>
                  <a:pt x="380432" y="359650"/>
                  <a:pt x="376206" y="361434"/>
                  <a:pt x="371324" y="361434"/>
                </a:cubicBezTo>
                <a:lnTo>
                  <a:pt x="263147" y="361434"/>
                </a:lnTo>
                <a:lnTo>
                  <a:pt x="263147" y="253257"/>
                </a:lnTo>
                <a:lnTo>
                  <a:pt x="191030" y="253257"/>
                </a:lnTo>
                <a:lnTo>
                  <a:pt x="191030" y="361434"/>
                </a:lnTo>
                <a:lnTo>
                  <a:pt x="82852" y="361434"/>
                </a:lnTo>
                <a:cubicBezTo>
                  <a:pt x="77970" y="361434"/>
                  <a:pt x="73744" y="359650"/>
                  <a:pt x="70175" y="356082"/>
                </a:cubicBezTo>
                <a:cubicBezTo>
                  <a:pt x="66607" y="352513"/>
                  <a:pt x="64823" y="348288"/>
                  <a:pt x="64823" y="343405"/>
                </a:cubicBezTo>
                <a:lnTo>
                  <a:pt x="64823" y="208184"/>
                </a:lnTo>
                <a:cubicBezTo>
                  <a:pt x="64823" y="207996"/>
                  <a:pt x="64870" y="207714"/>
                  <a:pt x="64963" y="207339"/>
                </a:cubicBezTo>
                <a:cubicBezTo>
                  <a:pt x="65058" y="206963"/>
                  <a:pt x="65104" y="206681"/>
                  <a:pt x="65104" y="206493"/>
                </a:cubicBezTo>
                <a:close/>
                <a:moveTo>
                  <a:pt x="227089" y="0"/>
                </a:moveTo>
                <a:cubicBezTo>
                  <a:pt x="235353" y="0"/>
                  <a:pt x="242489" y="2441"/>
                  <a:pt x="248499" y="7324"/>
                </a:cubicBezTo>
                <a:lnTo>
                  <a:pt x="317236" y="64793"/>
                </a:lnTo>
                <a:lnTo>
                  <a:pt x="317236" y="9860"/>
                </a:lnTo>
                <a:cubicBezTo>
                  <a:pt x="317236" y="7230"/>
                  <a:pt x="318081" y="5071"/>
                  <a:pt x="319772" y="3380"/>
                </a:cubicBezTo>
                <a:cubicBezTo>
                  <a:pt x="321462" y="1690"/>
                  <a:pt x="323622" y="845"/>
                  <a:pt x="326251" y="845"/>
                </a:cubicBezTo>
                <a:lnTo>
                  <a:pt x="380340" y="845"/>
                </a:lnTo>
                <a:cubicBezTo>
                  <a:pt x="382969" y="845"/>
                  <a:pt x="385128" y="1690"/>
                  <a:pt x="386819" y="3380"/>
                </a:cubicBezTo>
                <a:cubicBezTo>
                  <a:pt x="388509" y="5071"/>
                  <a:pt x="389354" y="7230"/>
                  <a:pt x="389354" y="9860"/>
                </a:cubicBezTo>
                <a:lnTo>
                  <a:pt x="389354" y="124797"/>
                </a:lnTo>
                <a:lnTo>
                  <a:pt x="451049" y="176069"/>
                </a:lnTo>
                <a:cubicBezTo>
                  <a:pt x="452926" y="177571"/>
                  <a:pt x="453961" y="179590"/>
                  <a:pt x="454147" y="182126"/>
                </a:cubicBezTo>
                <a:cubicBezTo>
                  <a:pt x="454335" y="184661"/>
                  <a:pt x="453678" y="186868"/>
                  <a:pt x="452176" y="188746"/>
                </a:cubicBezTo>
                <a:lnTo>
                  <a:pt x="434709" y="209592"/>
                </a:lnTo>
                <a:cubicBezTo>
                  <a:pt x="433207" y="211283"/>
                  <a:pt x="431235" y="212315"/>
                  <a:pt x="428794" y="212691"/>
                </a:cubicBezTo>
                <a:lnTo>
                  <a:pt x="427949" y="212691"/>
                </a:lnTo>
                <a:cubicBezTo>
                  <a:pt x="425506" y="212691"/>
                  <a:pt x="423535" y="212034"/>
                  <a:pt x="422032" y="210719"/>
                </a:cubicBezTo>
                <a:lnTo>
                  <a:pt x="227089" y="48172"/>
                </a:lnTo>
                <a:lnTo>
                  <a:pt x="32145" y="210719"/>
                </a:lnTo>
                <a:cubicBezTo>
                  <a:pt x="29892" y="212222"/>
                  <a:pt x="27638" y="212879"/>
                  <a:pt x="25385" y="212691"/>
                </a:cubicBezTo>
                <a:cubicBezTo>
                  <a:pt x="22943" y="212315"/>
                  <a:pt x="20971" y="211283"/>
                  <a:pt x="19469" y="209592"/>
                </a:cubicBezTo>
                <a:lnTo>
                  <a:pt x="2003" y="188746"/>
                </a:lnTo>
                <a:cubicBezTo>
                  <a:pt x="500" y="186868"/>
                  <a:pt x="-158" y="184661"/>
                  <a:pt x="31" y="182126"/>
                </a:cubicBezTo>
                <a:cubicBezTo>
                  <a:pt x="218" y="179590"/>
                  <a:pt x="1251" y="177571"/>
                  <a:pt x="3129" y="176069"/>
                </a:cubicBezTo>
                <a:lnTo>
                  <a:pt x="205680" y="7324"/>
                </a:lnTo>
                <a:cubicBezTo>
                  <a:pt x="211689" y="2441"/>
                  <a:pt x="218826" y="0"/>
                  <a:pt x="227089" y="0"/>
                </a:cubicBezTo>
                <a:close/>
              </a:path>
            </a:pathLst>
          </a:custGeom>
          <a:solidFill>
            <a:srgbClr val="8AC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49" name="Freeform 449">
            <a:extLst>
              <a:ext uri="{FF2B5EF4-FFF2-40B4-BE49-F238E27FC236}">
                <a16:creationId xmlns:a16="http://schemas.microsoft.com/office/drawing/2014/main" id="{E1FE2F53-1896-4073-8C10-2CFE1DC9E20B}"/>
              </a:ext>
            </a:extLst>
          </p:cNvPr>
          <p:cNvSpPr/>
          <p:nvPr/>
        </p:nvSpPr>
        <p:spPr>
          <a:xfrm>
            <a:off x="4098112" y="3378833"/>
            <a:ext cx="441045" cy="408870"/>
          </a:xfrm>
          <a:custGeom>
            <a:avLst/>
            <a:gdLst/>
            <a:ahLst/>
            <a:cxnLst/>
            <a:rect l="l" t="t" r="r" b="b"/>
            <a:pathLst>
              <a:path w="505396" h="468766">
                <a:moveTo>
                  <a:pt x="252699" y="0"/>
                </a:moveTo>
                <a:cubicBezTo>
                  <a:pt x="259272" y="0"/>
                  <a:pt x="265376" y="1690"/>
                  <a:pt x="271010" y="5071"/>
                </a:cubicBezTo>
                <a:cubicBezTo>
                  <a:pt x="276644" y="8451"/>
                  <a:pt x="281058" y="13053"/>
                  <a:pt x="284251" y="18875"/>
                </a:cubicBezTo>
                <a:lnTo>
                  <a:pt x="500604" y="415523"/>
                </a:lnTo>
                <a:cubicBezTo>
                  <a:pt x="507177" y="427355"/>
                  <a:pt x="506989" y="439187"/>
                  <a:pt x="500040" y="451019"/>
                </a:cubicBezTo>
                <a:cubicBezTo>
                  <a:pt x="496848" y="456465"/>
                  <a:pt x="492482" y="460784"/>
                  <a:pt x="486941" y="463977"/>
                </a:cubicBezTo>
                <a:cubicBezTo>
                  <a:pt x="481400" y="467170"/>
                  <a:pt x="475438" y="468766"/>
                  <a:pt x="469052" y="468766"/>
                </a:cubicBezTo>
                <a:lnTo>
                  <a:pt x="36345" y="468766"/>
                </a:lnTo>
                <a:cubicBezTo>
                  <a:pt x="29960" y="468766"/>
                  <a:pt x="23997" y="467170"/>
                  <a:pt x="18457" y="463977"/>
                </a:cubicBezTo>
                <a:cubicBezTo>
                  <a:pt x="12916" y="460784"/>
                  <a:pt x="8550" y="456465"/>
                  <a:pt x="5357" y="451019"/>
                </a:cubicBezTo>
                <a:cubicBezTo>
                  <a:pt x="-1592" y="439187"/>
                  <a:pt x="-1780" y="427355"/>
                  <a:pt x="4794" y="415523"/>
                </a:cubicBezTo>
                <a:lnTo>
                  <a:pt x="221148" y="18875"/>
                </a:lnTo>
                <a:cubicBezTo>
                  <a:pt x="224340" y="13053"/>
                  <a:pt x="228753" y="8451"/>
                  <a:pt x="234387" y="5071"/>
                </a:cubicBezTo>
                <a:cubicBezTo>
                  <a:pt x="240021" y="1690"/>
                  <a:pt x="246126" y="0"/>
                  <a:pt x="252699" y="0"/>
                </a:cubicBezTo>
                <a:close/>
                <a:moveTo>
                  <a:pt x="221711" y="144236"/>
                </a:moveTo>
                <a:cubicBezTo>
                  <a:pt x="219645" y="144236"/>
                  <a:pt x="217391" y="145269"/>
                  <a:pt x="214950" y="147335"/>
                </a:cubicBezTo>
                <a:cubicBezTo>
                  <a:pt x="213072" y="148649"/>
                  <a:pt x="212133" y="150621"/>
                  <a:pt x="212133" y="153251"/>
                </a:cubicBezTo>
                <a:lnTo>
                  <a:pt x="216922" y="281992"/>
                </a:lnTo>
                <a:cubicBezTo>
                  <a:pt x="216922" y="283870"/>
                  <a:pt x="217861" y="285419"/>
                  <a:pt x="219739" y="286640"/>
                </a:cubicBezTo>
                <a:cubicBezTo>
                  <a:pt x="221617" y="287861"/>
                  <a:pt x="223871" y="288471"/>
                  <a:pt x="226500" y="288471"/>
                </a:cubicBezTo>
                <a:lnTo>
                  <a:pt x="278616" y="288471"/>
                </a:lnTo>
                <a:cubicBezTo>
                  <a:pt x="281246" y="288471"/>
                  <a:pt x="283452" y="287861"/>
                  <a:pt x="285236" y="286640"/>
                </a:cubicBezTo>
                <a:cubicBezTo>
                  <a:pt x="287020" y="285419"/>
                  <a:pt x="288007" y="283870"/>
                  <a:pt x="288195" y="281992"/>
                </a:cubicBezTo>
                <a:lnTo>
                  <a:pt x="293265" y="152687"/>
                </a:lnTo>
                <a:cubicBezTo>
                  <a:pt x="293265" y="150433"/>
                  <a:pt x="292326" y="148649"/>
                  <a:pt x="290448" y="147335"/>
                </a:cubicBezTo>
                <a:cubicBezTo>
                  <a:pt x="288007" y="145269"/>
                  <a:pt x="285753" y="144236"/>
                  <a:pt x="283687" y="144236"/>
                </a:cubicBezTo>
                <a:lnTo>
                  <a:pt x="221711" y="144236"/>
                </a:lnTo>
                <a:close/>
                <a:moveTo>
                  <a:pt x="225654" y="324530"/>
                </a:moveTo>
                <a:cubicBezTo>
                  <a:pt x="223213" y="324530"/>
                  <a:pt x="221100" y="325422"/>
                  <a:pt x="219316" y="327206"/>
                </a:cubicBezTo>
                <a:cubicBezTo>
                  <a:pt x="217533" y="328991"/>
                  <a:pt x="216640" y="331198"/>
                  <a:pt x="216640" y="333827"/>
                </a:cubicBezTo>
                <a:lnTo>
                  <a:pt x="216640" y="387352"/>
                </a:lnTo>
                <a:cubicBezTo>
                  <a:pt x="216640" y="389981"/>
                  <a:pt x="217533" y="392188"/>
                  <a:pt x="219316" y="393972"/>
                </a:cubicBezTo>
                <a:cubicBezTo>
                  <a:pt x="221100" y="395756"/>
                  <a:pt x="223213" y="396648"/>
                  <a:pt x="225654" y="396648"/>
                </a:cubicBezTo>
                <a:lnTo>
                  <a:pt x="279743" y="396648"/>
                </a:lnTo>
                <a:cubicBezTo>
                  <a:pt x="282185" y="396648"/>
                  <a:pt x="284298" y="395756"/>
                  <a:pt x="286081" y="393972"/>
                </a:cubicBezTo>
                <a:cubicBezTo>
                  <a:pt x="287866" y="392188"/>
                  <a:pt x="288757" y="389981"/>
                  <a:pt x="288757" y="387352"/>
                </a:cubicBezTo>
                <a:lnTo>
                  <a:pt x="288757" y="333827"/>
                </a:lnTo>
                <a:cubicBezTo>
                  <a:pt x="288757" y="331198"/>
                  <a:pt x="287866" y="328991"/>
                  <a:pt x="286081" y="327206"/>
                </a:cubicBezTo>
                <a:cubicBezTo>
                  <a:pt x="284298" y="325422"/>
                  <a:pt x="282185" y="324530"/>
                  <a:pt x="279743" y="324530"/>
                </a:cubicBezTo>
                <a:lnTo>
                  <a:pt x="225654" y="324530"/>
                </a:lnTo>
                <a:close/>
              </a:path>
            </a:pathLst>
          </a:custGeom>
          <a:solidFill>
            <a:srgbClr val="F7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55" name="Graphic 54" descr="Chat">
            <a:extLst>
              <a:ext uri="{FF2B5EF4-FFF2-40B4-BE49-F238E27FC236}">
                <a16:creationId xmlns:a16="http://schemas.microsoft.com/office/drawing/2014/main" id="{F5EE1EA6-B8BD-4A34-B896-F366A1C0823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5910" y="3371462"/>
            <a:ext cx="529208" cy="529208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2283E732-DF15-476A-8462-260AB3CC87FC}"/>
              </a:ext>
            </a:extLst>
          </p:cNvPr>
          <p:cNvSpPr/>
          <p:nvPr/>
        </p:nvSpPr>
        <p:spPr>
          <a:xfrm>
            <a:off x="3987061" y="5303065"/>
            <a:ext cx="180109" cy="180109"/>
          </a:xfrm>
          <a:prstGeom prst="ellipse">
            <a:avLst/>
          </a:prstGeom>
          <a:solidFill>
            <a:srgbClr val="F79F63"/>
          </a:solidFill>
          <a:ln>
            <a:solidFill>
              <a:srgbClr val="F79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A6F30EB-6E82-4D72-9055-9A8182915990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4077115" y="4518188"/>
            <a:ext cx="0" cy="784877"/>
          </a:xfrm>
          <a:prstGeom prst="line">
            <a:avLst/>
          </a:prstGeom>
          <a:ln>
            <a:solidFill>
              <a:srgbClr val="F79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A4083E2C-0643-452A-82EE-FE061E3BF637}"/>
              </a:ext>
            </a:extLst>
          </p:cNvPr>
          <p:cNvSpPr/>
          <p:nvPr/>
        </p:nvSpPr>
        <p:spPr>
          <a:xfrm>
            <a:off x="6275508" y="5303064"/>
            <a:ext cx="180109" cy="180109"/>
          </a:xfrm>
          <a:prstGeom prst="ellipse">
            <a:avLst/>
          </a:prstGeom>
          <a:solidFill>
            <a:srgbClr val="8AC6CD"/>
          </a:solidFill>
          <a:ln>
            <a:solidFill>
              <a:srgbClr val="8AC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42A0AC2-BDE2-4270-A976-DDBEC2E32DCD}"/>
              </a:ext>
            </a:extLst>
          </p:cNvPr>
          <p:cNvCxnSpPr>
            <a:cxnSpLocks/>
          </p:cNvCxnSpPr>
          <p:nvPr/>
        </p:nvCxnSpPr>
        <p:spPr>
          <a:xfrm>
            <a:off x="6365562" y="4518187"/>
            <a:ext cx="0" cy="784877"/>
          </a:xfrm>
          <a:prstGeom prst="line">
            <a:avLst/>
          </a:prstGeom>
          <a:ln>
            <a:solidFill>
              <a:srgbClr val="8AC6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FCCCCF5-D031-4683-BEFB-A183560E266D}"/>
              </a:ext>
            </a:extLst>
          </p:cNvPr>
          <p:cNvSpPr txBox="1"/>
          <p:nvPr/>
        </p:nvSpPr>
        <p:spPr>
          <a:xfrm>
            <a:off x="6563323" y="4896452"/>
            <a:ext cx="1788033" cy="43088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Case Manager places the child with the relative/non-relative  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4C92EAD-22CE-4B3A-BA36-BB0ADC11B59F}"/>
              </a:ext>
            </a:extLst>
          </p:cNvPr>
          <p:cNvSpPr/>
          <p:nvPr/>
        </p:nvSpPr>
        <p:spPr>
          <a:xfrm>
            <a:off x="11148281" y="3266899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AC46A492-4B8D-47A4-A175-50AF7E38A4E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65335" y="3351701"/>
            <a:ext cx="436002" cy="436002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99ADB98B-BCAD-4806-B11F-8DAA9DF73983}"/>
              </a:ext>
            </a:extLst>
          </p:cNvPr>
          <p:cNvSpPr txBox="1"/>
          <p:nvPr/>
        </p:nvSpPr>
        <p:spPr>
          <a:xfrm>
            <a:off x="7536161" y="3425243"/>
            <a:ext cx="3384376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2000" b="1" dirty="0">
                <a:latin typeface="Bell MT" panose="02020503060305020303" pitchFamily="18" charset="0"/>
              </a:rPr>
              <a:t>Child Resides with Caregiver </a:t>
            </a:r>
          </a:p>
        </p:txBody>
      </p:sp>
      <p:pic>
        <p:nvPicPr>
          <p:cNvPr id="80" name="Graphic 79" descr="Thumbs Up Sign">
            <a:extLst>
              <a:ext uri="{FF2B5EF4-FFF2-40B4-BE49-F238E27FC236}">
                <a16:creationId xmlns:a16="http://schemas.microsoft.com/office/drawing/2014/main" id="{6B228277-39D7-425C-B906-25A536FE025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3559" y="3353499"/>
            <a:ext cx="513278" cy="513278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DCC633F8-0688-4991-91EE-9F11C59C49AE}"/>
              </a:ext>
            </a:extLst>
          </p:cNvPr>
          <p:cNvSpPr txBox="1"/>
          <p:nvPr/>
        </p:nvSpPr>
        <p:spPr>
          <a:xfrm>
            <a:off x="775730" y="1722110"/>
            <a:ext cx="1991974" cy="33855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lvl="1"/>
            <a:r>
              <a:rPr lang="en-US" sz="1600" b="1" dirty="0">
                <a:latin typeface="Bell MT" panose="02020503060305020303" pitchFamily="18" charset="0"/>
              </a:rPr>
              <a:t>Caregiver Identified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15D93910-DFA1-45CD-85D1-AC3B666FD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Unified Home Study with Planned Placement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4BEC55A-DF57-4134-94EE-A4FA24FB37B9}"/>
              </a:ext>
            </a:extLst>
          </p:cNvPr>
          <p:cNvSpPr txBox="1"/>
          <p:nvPr/>
        </p:nvSpPr>
        <p:spPr>
          <a:xfrm>
            <a:off x="3032647" y="2010157"/>
            <a:ext cx="2089121" cy="7694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Case Manager explains the child’s special needs, available support, and danger threats creating the child’s need for out of home placement.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788961A-0C12-49D8-B308-78650538CA19}"/>
              </a:ext>
            </a:extLst>
          </p:cNvPr>
          <p:cNvSpPr txBox="1"/>
          <p:nvPr/>
        </p:nvSpPr>
        <p:spPr>
          <a:xfrm>
            <a:off x="772695" y="2007875"/>
            <a:ext cx="1986687" cy="43088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Case Manager identifies a relative or non-relative to place the child.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34B2444-73C5-4AF7-B322-A7D01B5F8CA4}"/>
              </a:ext>
            </a:extLst>
          </p:cNvPr>
          <p:cNvSpPr txBox="1"/>
          <p:nvPr/>
        </p:nvSpPr>
        <p:spPr>
          <a:xfrm>
            <a:off x="4288963" y="4883009"/>
            <a:ext cx="2062513" cy="6001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Case Manager observes the home for possible dangers and discusses the child’s sleeping arrangements.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67B27D9-70B0-43BC-84B5-F13A3754FA38}"/>
              </a:ext>
            </a:extLst>
          </p:cNvPr>
          <p:cNvSpPr txBox="1"/>
          <p:nvPr/>
        </p:nvSpPr>
        <p:spPr>
          <a:xfrm>
            <a:off x="5372218" y="2010157"/>
            <a:ext cx="1986687" cy="43088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Case Manager’s supervisor approves the home study.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310B7F-83D8-4C81-BFEB-8D494FDC86AF}"/>
              </a:ext>
            </a:extLst>
          </p:cNvPr>
          <p:cNvSpPr txBox="1"/>
          <p:nvPr/>
        </p:nvSpPr>
        <p:spPr>
          <a:xfrm>
            <a:off x="1971975" y="4876937"/>
            <a:ext cx="1887870" cy="110799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Case Manager completes background checks of all household members over the age of 12 and frequent visitors over the age of 18 who provide sight and sound supervision. </a:t>
            </a:r>
          </a:p>
        </p:txBody>
      </p:sp>
      <p:sp>
        <p:nvSpPr>
          <p:cNvPr id="53" name="Slide Number Placeholder 6">
            <a:extLst>
              <a:ext uri="{FF2B5EF4-FFF2-40B4-BE49-F238E27FC236}">
                <a16:creationId xmlns:a16="http://schemas.microsoft.com/office/drawing/2014/main" id="{17933DBA-6302-457C-B8E6-54F36688A214}"/>
              </a:ext>
            </a:extLst>
          </p:cNvPr>
          <p:cNvSpPr txBox="1">
            <a:spLocks noChangeArrowheads="1"/>
          </p:cNvSpPr>
          <p:nvPr/>
        </p:nvSpPr>
        <p:spPr>
          <a:xfrm>
            <a:off x="10920537" y="6553200"/>
            <a:ext cx="1271463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16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A5A1E-4B40-4CB8-BB5E-B1BF5FD9E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1C31C-3BC2-416A-B77C-7D9BBB25C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7847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b="1" dirty="0"/>
              <a:t>Unit 3.1:  Overview of Level I Licensure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78471"/>
              </a:buClr>
              <a:buSzPts val="1400"/>
              <a:buFont typeface="Wingdings" panose="05000000000000000000" pitchFamily="2" charset="2"/>
              <a:buChar char="§"/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7847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b="1" dirty="0"/>
              <a:t>Unit 3.2:  Level I Licensure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A07F27C5-40B1-4A8F-8CEB-3A6F2C32DCDC}"/>
              </a:ext>
            </a:extLst>
          </p:cNvPr>
          <p:cNvSpPr txBox="1">
            <a:spLocks noChangeArrowheads="1"/>
          </p:cNvSpPr>
          <p:nvPr/>
        </p:nvSpPr>
        <p:spPr>
          <a:xfrm>
            <a:off x="11166764" y="6553200"/>
            <a:ext cx="1025236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3.0.2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9834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34D93C-2CD7-4381-B6C8-C5CE9E86C8AB}"/>
              </a:ext>
            </a:extLst>
          </p:cNvPr>
          <p:cNvSpPr txBox="1"/>
          <p:nvPr/>
        </p:nvSpPr>
        <p:spPr>
          <a:xfrm>
            <a:off x="0" y="4677882"/>
            <a:ext cx="1370657" cy="2180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96B33BAA-B767-4F4A-BD5A-52AB886BC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14971"/>
              </p:ext>
            </p:extLst>
          </p:nvPr>
        </p:nvGraphicFramePr>
        <p:xfrm>
          <a:off x="0" y="2758373"/>
          <a:ext cx="12192000" cy="38579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146774047"/>
                    </a:ext>
                  </a:extLst>
                </a:gridCol>
              </a:tblGrid>
              <a:tr h="438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863742"/>
                  </a:ext>
                </a:extLst>
              </a:tr>
              <a:tr h="4257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17925"/>
                  </a:ext>
                </a:extLst>
              </a:tr>
              <a:tr h="498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138406"/>
                  </a:ext>
                </a:extLst>
              </a:tr>
              <a:tr h="498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297068"/>
                  </a:ext>
                </a:extLst>
              </a:tr>
              <a:tr h="498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009536"/>
                  </a:ext>
                </a:extLst>
              </a:tr>
              <a:tr h="498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343462"/>
                  </a:ext>
                </a:extLst>
              </a:tr>
              <a:tr h="498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54323"/>
                  </a:ext>
                </a:extLst>
              </a:tr>
              <a:tr h="498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13523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840D377-071C-4326-9DE3-4326DF239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609" y="298676"/>
            <a:ext cx="10193969" cy="621900"/>
          </a:xfrm>
        </p:spPr>
        <p:txBody>
          <a:bodyPr/>
          <a:lstStyle/>
          <a:p>
            <a:pPr algn="l"/>
            <a:r>
              <a:rPr lang="en-US" altLang="en-US" dirty="0"/>
              <a:t>Relative/Non-Relative Caregiver Program </a:t>
            </a:r>
            <a:br>
              <a:rPr lang="en-US" altLang="en-US" dirty="0"/>
            </a:br>
            <a:r>
              <a:rPr lang="en-US" altLang="en-US" dirty="0"/>
              <a:t>vs. Level I Foster Home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FDDEF5-94B3-42AB-8F06-2B341F68C22C}"/>
              </a:ext>
            </a:extLst>
          </p:cNvPr>
          <p:cNvSpPr/>
          <p:nvPr/>
        </p:nvSpPr>
        <p:spPr>
          <a:xfrm>
            <a:off x="161610" y="2777599"/>
            <a:ext cx="2241352" cy="333430"/>
          </a:xfrm>
          <a:prstGeom prst="rect">
            <a:avLst/>
          </a:prstGeom>
          <a:solidFill>
            <a:srgbClr val="C7F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latin typeface="Bell MT" panose="02020503060305020303" pitchFamily="18" charset="0"/>
              </a:rPr>
              <a:t>Time Frame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CB15B67-C1C8-4C48-BAC1-4B71CC4BA1BA}"/>
              </a:ext>
            </a:extLst>
          </p:cNvPr>
          <p:cNvSpPr/>
          <p:nvPr/>
        </p:nvSpPr>
        <p:spPr>
          <a:xfrm>
            <a:off x="161610" y="3218730"/>
            <a:ext cx="2241352" cy="333430"/>
          </a:xfrm>
          <a:prstGeom prst="rect">
            <a:avLst/>
          </a:prstGeom>
          <a:solidFill>
            <a:srgbClr val="A4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latin typeface="Bell MT" panose="02020503060305020303" pitchFamily="18" charset="0"/>
              </a:rPr>
              <a:t>Home Study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4E11CEF-9FB8-475E-A235-D9B27182052B}"/>
              </a:ext>
            </a:extLst>
          </p:cNvPr>
          <p:cNvSpPr/>
          <p:nvPr/>
        </p:nvSpPr>
        <p:spPr>
          <a:xfrm>
            <a:off x="161610" y="3703404"/>
            <a:ext cx="2241352" cy="333430"/>
          </a:xfrm>
          <a:prstGeom prst="rect">
            <a:avLst/>
          </a:prstGeom>
          <a:solidFill>
            <a:srgbClr val="C7F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latin typeface="Bell MT" panose="02020503060305020303" pitchFamily="18" charset="0"/>
              </a:rPr>
              <a:t>Payment Rate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6E71FF3-9E21-4A19-957B-D56E445488D2}"/>
              </a:ext>
            </a:extLst>
          </p:cNvPr>
          <p:cNvSpPr/>
          <p:nvPr/>
        </p:nvSpPr>
        <p:spPr>
          <a:xfrm>
            <a:off x="161610" y="4190643"/>
            <a:ext cx="2241352" cy="333430"/>
          </a:xfrm>
          <a:prstGeom prst="rect">
            <a:avLst/>
          </a:prstGeom>
          <a:solidFill>
            <a:srgbClr val="A4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2"/>
                </a:solidFill>
                <a:latin typeface="Bell MT" panose="02020503060305020303" pitchFamily="18" charset="0"/>
              </a:rPr>
              <a:t>Child Support 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A68E0FB-BAEA-4258-BBB8-4F0B4BB20452}"/>
              </a:ext>
            </a:extLst>
          </p:cNvPr>
          <p:cNvGrpSpPr/>
          <p:nvPr/>
        </p:nvGrpSpPr>
        <p:grpSpPr>
          <a:xfrm>
            <a:off x="3552291" y="1507524"/>
            <a:ext cx="3696592" cy="1279447"/>
            <a:chOff x="3448545" y="1558904"/>
            <a:chExt cx="3800338" cy="12280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71DD39-EAF9-43FF-8AA9-FACC8C0322A3}"/>
                </a:ext>
              </a:extLst>
            </p:cNvPr>
            <p:cNvSpPr/>
            <p:nvPr/>
          </p:nvSpPr>
          <p:spPr>
            <a:xfrm>
              <a:off x="3448545" y="2417639"/>
              <a:ext cx="3800338" cy="369332"/>
            </a:xfrm>
            <a:prstGeom prst="rect">
              <a:avLst/>
            </a:prstGeom>
            <a:solidFill>
              <a:srgbClr val="A4D8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solidFill>
                    <a:schemeClr val="tx2"/>
                  </a:solidFill>
                  <a:latin typeface="Bell MT" panose="02020503060305020303" pitchFamily="18" charset="0"/>
                </a:rPr>
                <a:t>Relative/Non-Relative Caregiver Program</a:t>
              </a: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D2BEF8B-8D00-4A22-8166-ADDC49D46A93}"/>
                </a:ext>
              </a:extLst>
            </p:cNvPr>
            <p:cNvGrpSpPr/>
            <p:nvPr/>
          </p:nvGrpSpPr>
          <p:grpSpPr>
            <a:xfrm>
              <a:off x="4850690" y="1558904"/>
              <a:ext cx="996047" cy="833181"/>
              <a:chOff x="4871862" y="1549968"/>
              <a:chExt cx="996047" cy="833181"/>
            </a:xfrm>
          </p:grpSpPr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F2E602E4-6A59-4D85-B090-361EC093F5AA}"/>
                  </a:ext>
                </a:extLst>
              </p:cNvPr>
              <p:cNvSpPr/>
              <p:nvPr/>
            </p:nvSpPr>
            <p:spPr>
              <a:xfrm>
                <a:off x="4871862" y="1549968"/>
                <a:ext cx="996047" cy="833181"/>
              </a:xfrm>
              <a:prstGeom prst="flowChartConnector">
                <a:avLst/>
              </a:prstGeom>
              <a:solidFill>
                <a:srgbClr val="A4D8D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CA816C42-DF37-40B8-90B4-0A6D2C7133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32" y="1706334"/>
                <a:ext cx="483505" cy="483505"/>
              </a:xfrm>
              <a:prstGeom prst="rect">
                <a:avLst/>
              </a:prstGeom>
            </p:spPr>
          </p:pic>
        </p:grpSp>
      </p:grpSp>
      <p:pic>
        <p:nvPicPr>
          <p:cNvPr id="86" name="Picture 8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3960D2D-A45F-4A91-BA03-9812EDE4019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06" y="4170629"/>
            <a:ext cx="377694" cy="38461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489023EB-9ADA-47DA-A77B-C6E2723ED91A}"/>
              </a:ext>
            </a:extLst>
          </p:cNvPr>
          <p:cNvSpPr txBox="1"/>
          <p:nvPr/>
        </p:nvSpPr>
        <p:spPr>
          <a:xfrm>
            <a:off x="4696788" y="2773807"/>
            <a:ext cx="145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60 – 90 days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D2388D2-D2D9-4DE6-B59C-FFC55831B29C}"/>
              </a:ext>
            </a:extLst>
          </p:cNvPr>
          <p:cNvSpPr txBox="1"/>
          <p:nvPr/>
        </p:nvSpPr>
        <p:spPr>
          <a:xfrm>
            <a:off x="9409101" y="2793116"/>
            <a:ext cx="145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60 days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B2EA526-6879-4770-8DBF-3F62E81A6719}"/>
              </a:ext>
            </a:extLst>
          </p:cNvPr>
          <p:cNvGrpSpPr/>
          <p:nvPr/>
        </p:nvGrpSpPr>
        <p:grpSpPr>
          <a:xfrm>
            <a:off x="8321777" y="1486198"/>
            <a:ext cx="3696592" cy="1297201"/>
            <a:chOff x="8171122" y="1500490"/>
            <a:chExt cx="3800338" cy="1245108"/>
          </a:xfrm>
          <a:solidFill>
            <a:srgbClr val="F8E4F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621B080-9C47-4917-AA11-382D807F803F}"/>
                </a:ext>
              </a:extLst>
            </p:cNvPr>
            <p:cNvSpPr/>
            <p:nvPr/>
          </p:nvSpPr>
          <p:spPr>
            <a:xfrm>
              <a:off x="8171122" y="2379838"/>
              <a:ext cx="3800338" cy="365760"/>
            </a:xfrm>
            <a:prstGeom prst="rect">
              <a:avLst/>
            </a:prstGeom>
            <a:solidFill>
              <a:srgbClr val="C7F5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solidFill>
                    <a:schemeClr val="tx2"/>
                  </a:solidFill>
                  <a:latin typeface="Bell MT" panose="02020503060305020303" pitchFamily="18" charset="0"/>
                </a:rPr>
                <a:t>Level I Foster Home</a:t>
              </a: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A46E9868-D489-4796-8D69-49BB20AAE236}"/>
                </a:ext>
              </a:extLst>
            </p:cNvPr>
            <p:cNvGrpSpPr/>
            <p:nvPr/>
          </p:nvGrpSpPr>
          <p:grpSpPr>
            <a:xfrm>
              <a:off x="9573266" y="1500490"/>
              <a:ext cx="996047" cy="833181"/>
              <a:chOff x="7467355" y="1478171"/>
              <a:chExt cx="996047" cy="833181"/>
            </a:xfrm>
            <a:grpFill/>
          </p:grpSpPr>
          <p:sp>
            <p:nvSpPr>
              <p:cNvPr id="99" name="Flowchart: Connector 98">
                <a:extLst>
                  <a:ext uri="{FF2B5EF4-FFF2-40B4-BE49-F238E27FC236}">
                    <a16:creationId xmlns:a16="http://schemas.microsoft.com/office/drawing/2014/main" id="{2218BA04-DCB7-4D50-AEF6-CCE732E748F9}"/>
                  </a:ext>
                </a:extLst>
              </p:cNvPr>
              <p:cNvSpPr/>
              <p:nvPr/>
            </p:nvSpPr>
            <p:spPr>
              <a:xfrm>
                <a:off x="7467355" y="1478171"/>
                <a:ext cx="996047" cy="833181"/>
              </a:xfrm>
              <a:prstGeom prst="flowChartConnector">
                <a:avLst/>
              </a:prstGeom>
              <a:solidFill>
                <a:srgbClr val="C7F5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2" name="Picture 9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43A5E2A-7FE3-45A5-B4FE-D8EB06EADC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1774" y="1596148"/>
                <a:ext cx="567210" cy="567210"/>
              </a:xfrm>
              <a:prstGeom prst="rect">
                <a:avLst/>
              </a:prstGeom>
              <a:solidFill>
                <a:srgbClr val="C7F5E0"/>
              </a:solidFill>
            </p:spPr>
          </p:pic>
        </p:grp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3ABA2771-C5ED-43AA-A33F-69809D9ABF56}"/>
              </a:ext>
            </a:extLst>
          </p:cNvPr>
          <p:cNvSpPr/>
          <p:nvPr/>
        </p:nvSpPr>
        <p:spPr>
          <a:xfrm>
            <a:off x="161610" y="4677883"/>
            <a:ext cx="2241352" cy="333430"/>
          </a:xfrm>
          <a:prstGeom prst="rect">
            <a:avLst/>
          </a:prstGeom>
          <a:solidFill>
            <a:srgbClr val="C7F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2"/>
                </a:solidFill>
                <a:latin typeface="Bell MT" panose="02020503060305020303" pitchFamily="18" charset="0"/>
              </a:rPr>
              <a:t>Educational Support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F9A5840-48C6-4829-93FE-183438D1A6B9}"/>
              </a:ext>
            </a:extLst>
          </p:cNvPr>
          <p:cNvSpPr/>
          <p:nvPr/>
        </p:nvSpPr>
        <p:spPr>
          <a:xfrm>
            <a:off x="161610" y="5184404"/>
            <a:ext cx="2241352" cy="333430"/>
          </a:xfrm>
          <a:prstGeom prst="rect">
            <a:avLst/>
          </a:prstGeom>
          <a:solidFill>
            <a:srgbClr val="A4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2"/>
                </a:solidFill>
                <a:latin typeface="Bell MT" panose="02020503060305020303" pitchFamily="18" charset="0"/>
              </a:rPr>
              <a:t>Additional Resources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EB56AD4-5D1F-45D2-8E7E-1648B2C6CB40}"/>
              </a:ext>
            </a:extLst>
          </p:cNvPr>
          <p:cNvSpPr/>
          <p:nvPr/>
        </p:nvSpPr>
        <p:spPr>
          <a:xfrm>
            <a:off x="161610" y="5684918"/>
            <a:ext cx="2241352" cy="333430"/>
          </a:xfrm>
          <a:prstGeom prst="rect">
            <a:avLst/>
          </a:prstGeom>
          <a:solidFill>
            <a:srgbClr val="C7F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2"/>
                </a:solidFill>
                <a:latin typeface="Bell MT" panose="02020503060305020303" pitchFamily="18" charset="0"/>
              </a:rPr>
              <a:t>Additional Case Mgmt.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79C4784-30A3-4094-994B-32D6B9463177}"/>
              </a:ext>
            </a:extLst>
          </p:cNvPr>
          <p:cNvSpPr/>
          <p:nvPr/>
        </p:nvSpPr>
        <p:spPr>
          <a:xfrm>
            <a:off x="161610" y="6176602"/>
            <a:ext cx="2241352" cy="333430"/>
          </a:xfrm>
          <a:prstGeom prst="rect">
            <a:avLst/>
          </a:prstGeom>
          <a:solidFill>
            <a:srgbClr val="A4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2"/>
                </a:solidFill>
                <a:latin typeface="Bell MT" panose="02020503060305020303" pitchFamily="18" charset="0"/>
              </a:rPr>
              <a:t>Completed Through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8B2079E-3225-4C5C-ABEA-966F6D62285E}"/>
              </a:ext>
            </a:extLst>
          </p:cNvPr>
          <p:cNvSpPr txBox="1"/>
          <p:nvPr/>
        </p:nvSpPr>
        <p:spPr>
          <a:xfrm>
            <a:off x="4641072" y="6189992"/>
            <a:ext cx="150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ACCESS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142638B-E8FE-4382-B1FB-9D03863E08A8}"/>
              </a:ext>
            </a:extLst>
          </p:cNvPr>
          <p:cNvSpPr txBox="1"/>
          <p:nvPr/>
        </p:nvSpPr>
        <p:spPr>
          <a:xfrm>
            <a:off x="8931069" y="6175952"/>
            <a:ext cx="237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Local CBC Licensing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3AB56908-D928-4F96-B8F6-4E3B84E0FDB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08" y="5660327"/>
            <a:ext cx="377694" cy="38461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3BC972A5-8BA8-4FCC-84E6-9CDAB001845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92" y="4169822"/>
            <a:ext cx="377694" cy="384610"/>
          </a:xfrm>
          <a:prstGeom prst="rect">
            <a:avLst/>
          </a:prstGeom>
        </p:spPr>
      </p:pic>
      <p:pic>
        <p:nvPicPr>
          <p:cNvPr id="106" name="Picture 10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3CE32B4-0F64-4176-B6EA-05A8773AE30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94" y="5658302"/>
            <a:ext cx="377694" cy="38461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31BFA765-7E57-40D3-AFD3-6FF548B20FC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07" y="5160146"/>
            <a:ext cx="377694" cy="384610"/>
          </a:xfrm>
          <a:prstGeom prst="rect">
            <a:avLst/>
          </a:prstGeom>
        </p:spPr>
      </p:pic>
      <p:pic>
        <p:nvPicPr>
          <p:cNvPr id="108" name="Picture 10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E057E27-3263-4DCE-8095-DCA0A4D9573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93" y="5137110"/>
            <a:ext cx="377694" cy="384610"/>
          </a:xfrm>
          <a:prstGeom prst="rect">
            <a:avLst/>
          </a:prstGeom>
        </p:spPr>
      </p:pic>
      <p:pic>
        <p:nvPicPr>
          <p:cNvPr id="109" name="Picture 10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A14E88F-1DED-4B9D-9AD2-8BD4CBAACD1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07" y="3203468"/>
            <a:ext cx="377694" cy="384610"/>
          </a:xfrm>
          <a:prstGeom prst="rect">
            <a:avLst/>
          </a:prstGeom>
        </p:spPr>
      </p:pic>
      <p:pic>
        <p:nvPicPr>
          <p:cNvPr id="110" name="Picture 10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305900A-CFEA-48B5-9EFC-F5958DEEAD9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92" y="3203468"/>
            <a:ext cx="377694" cy="384610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358ADDEC-BAB7-4700-A9FF-C42DA644A7C1}"/>
              </a:ext>
            </a:extLst>
          </p:cNvPr>
          <p:cNvSpPr txBox="1"/>
          <p:nvPr/>
        </p:nvSpPr>
        <p:spPr>
          <a:xfrm>
            <a:off x="9362192" y="3676696"/>
            <a:ext cx="145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$333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23E7DF6-B2A4-4939-B593-5648EEF156E8}"/>
              </a:ext>
            </a:extLst>
          </p:cNvPr>
          <p:cNvSpPr txBox="1"/>
          <p:nvPr/>
        </p:nvSpPr>
        <p:spPr>
          <a:xfrm>
            <a:off x="4661390" y="3678819"/>
            <a:ext cx="145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$242-$298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83E0F422-C2F1-483D-958A-A26648605D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07" y="4667195"/>
            <a:ext cx="377694" cy="384610"/>
          </a:xfrm>
          <a:prstGeom prst="rect">
            <a:avLst/>
          </a:prstGeom>
        </p:spPr>
      </p:pic>
      <p:pic>
        <p:nvPicPr>
          <p:cNvPr id="114" name="Picture 1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B3EBCD5-3677-40EF-9D8D-F74055E3FD1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93" y="4644159"/>
            <a:ext cx="377694" cy="384610"/>
          </a:xfrm>
          <a:prstGeom prst="rect">
            <a:avLst/>
          </a:prstGeom>
        </p:spPr>
      </p:pic>
      <p:sp>
        <p:nvSpPr>
          <p:cNvPr id="39" name="Slide Number Placeholder 6">
            <a:extLst>
              <a:ext uri="{FF2B5EF4-FFF2-40B4-BE49-F238E27FC236}">
                <a16:creationId xmlns:a16="http://schemas.microsoft.com/office/drawing/2014/main" id="{4AC9F241-2678-4B3E-938C-FCA690DC8DA6}"/>
              </a:ext>
            </a:extLst>
          </p:cNvPr>
          <p:cNvSpPr txBox="1">
            <a:spLocks noChangeArrowheads="1"/>
          </p:cNvSpPr>
          <p:nvPr/>
        </p:nvSpPr>
        <p:spPr>
          <a:xfrm>
            <a:off x="11133439" y="6553200"/>
            <a:ext cx="1058562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443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2AB16F5A-D707-42AB-914A-6996481C2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Level I Foster Parent Inquiry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FC0FC9A3-942D-4940-807F-67379FFE2DBF}"/>
              </a:ext>
            </a:extLst>
          </p:cNvPr>
          <p:cNvSpPr/>
          <p:nvPr/>
        </p:nvSpPr>
        <p:spPr>
          <a:xfrm>
            <a:off x="212687" y="3496750"/>
            <a:ext cx="21434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1600" dirty="0">
                <a:latin typeface="Bell MT" panose="02020503060305020303" pitchFamily="18" charset="0"/>
              </a:rPr>
              <a:t>Child Welfare Professional who made the initial placement introduces the family or individual to the opportunity of becoming a Level I licensed foster home. </a:t>
            </a:r>
          </a:p>
        </p:txBody>
      </p: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204C40FB-B949-4DC3-89E9-EBF8FCABF183}"/>
              </a:ext>
            </a:extLst>
          </p:cNvPr>
          <p:cNvCxnSpPr>
            <a:cxnSpLocks/>
          </p:cNvCxnSpPr>
          <p:nvPr/>
        </p:nvCxnSpPr>
        <p:spPr>
          <a:xfrm>
            <a:off x="2020573" y="2819844"/>
            <a:ext cx="69197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4453" name="Picture 104452">
            <a:extLst>
              <a:ext uri="{FF2B5EF4-FFF2-40B4-BE49-F238E27FC236}">
                <a16:creationId xmlns:a16="http://schemas.microsoft.com/office/drawing/2014/main" id="{269C92CD-971B-4093-BDFA-3131760E80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78668" y="1971184"/>
            <a:ext cx="841905" cy="1371600"/>
          </a:xfrm>
          <a:prstGeom prst="rect">
            <a:avLst/>
          </a:prstGeom>
        </p:spPr>
      </p:pic>
      <p:grpSp>
        <p:nvGrpSpPr>
          <p:cNvPr id="153" name="Group 152">
            <a:extLst>
              <a:ext uri="{FF2B5EF4-FFF2-40B4-BE49-F238E27FC236}">
                <a16:creationId xmlns:a16="http://schemas.microsoft.com/office/drawing/2014/main" id="{A1DFF636-7691-440E-9CCE-F5DC5F7489B5}"/>
              </a:ext>
            </a:extLst>
          </p:cNvPr>
          <p:cNvGrpSpPr/>
          <p:nvPr/>
        </p:nvGrpSpPr>
        <p:grpSpPr>
          <a:xfrm>
            <a:off x="511519" y="2062624"/>
            <a:ext cx="457200" cy="1280160"/>
            <a:chOff x="3566524" y="1351771"/>
            <a:chExt cx="1934207" cy="5325024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65E03BEF-4E68-477C-B396-126B7ADCD7EC}"/>
                </a:ext>
              </a:extLst>
            </p:cNvPr>
            <p:cNvGrpSpPr/>
            <p:nvPr/>
          </p:nvGrpSpPr>
          <p:grpSpPr>
            <a:xfrm>
              <a:off x="4227748" y="5116448"/>
              <a:ext cx="356953" cy="1560347"/>
              <a:chOff x="4208698" y="5126203"/>
              <a:chExt cx="356953" cy="1560347"/>
            </a:xfrm>
          </p:grpSpPr>
          <p:sp>
            <p:nvSpPr>
              <p:cNvPr id="209" name="Oval 27">
                <a:extLst>
                  <a:ext uri="{FF2B5EF4-FFF2-40B4-BE49-F238E27FC236}">
                    <a16:creationId xmlns:a16="http://schemas.microsoft.com/office/drawing/2014/main" id="{6BDA5914-A7F7-42D7-A274-B325CEB0C8FF}"/>
                  </a:ext>
                </a:extLst>
              </p:cNvPr>
              <p:cNvSpPr/>
              <p:nvPr/>
            </p:nvSpPr>
            <p:spPr>
              <a:xfrm>
                <a:off x="4231013" y="6299516"/>
                <a:ext cx="334638" cy="387034"/>
              </a:xfrm>
              <a:custGeom>
                <a:avLst/>
                <a:gdLst>
                  <a:gd name="connsiteX0" fmla="*/ 0 w 334637"/>
                  <a:gd name="connsiteY0" fmla="*/ 193363 h 386726"/>
                  <a:gd name="connsiteX1" fmla="*/ 167319 w 334637"/>
                  <a:gd name="connsiteY1" fmla="*/ 0 h 386726"/>
                  <a:gd name="connsiteX2" fmla="*/ 334638 w 334637"/>
                  <a:gd name="connsiteY2" fmla="*/ 193363 h 386726"/>
                  <a:gd name="connsiteX3" fmla="*/ 167319 w 334637"/>
                  <a:gd name="connsiteY3" fmla="*/ 386726 h 386726"/>
                  <a:gd name="connsiteX4" fmla="*/ 0 w 334637"/>
                  <a:gd name="connsiteY4" fmla="*/ 193363 h 386726"/>
                  <a:gd name="connsiteX0" fmla="*/ 0 w 334638"/>
                  <a:gd name="connsiteY0" fmla="*/ 200373 h 393736"/>
                  <a:gd name="connsiteX1" fmla="*/ 167319 w 334638"/>
                  <a:gd name="connsiteY1" fmla="*/ 7010 h 393736"/>
                  <a:gd name="connsiteX2" fmla="*/ 334638 w 334638"/>
                  <a:gd name="connsiteY2" fmla="*/ 200373 h 393736"/>
                  <a:gd name="connsiteX3" fmla="*/ 167319 w 334638"/>
                  <a:gd name="connsiteY3" fmla="*/ 393736 h 393736"/>
                  <a:gd name="connsiteX4" fmla="*/ 0 w 334638"/>
                  <a:gd name="connsiteY4" fmla="*/ 200373 h 393736"/>
                  <a:gd name="connsiteX0" fmla="*/ 0 w 334638"/>
                  <a:gd name="connsiteY0" fmla="*/ 193671 h 387034"/>
                  <a:gd name="connsiteX1" fmla="*/ 167319 w 334638"/>
                  <a:gd name="connsiteY1" fmla="*/ 308 h 387034"/>
                  <a:gd name="connsiteX2" fmla="*/ 334638 w 334638"/>
                  <a:gd name="connsiteY2" fmla="*/ 193671 h 387034"/>
                  <a:gd name="connsiteX3" fmla="*/ 167319 w 334638"/>
                  <a:gd name="connsiteY3" fmla="*/ 387034 h 387034"/>
                  <a:gd name="connsiteX4" fmla="*/ 0 w 334638"/>
                  <a:gd name="connsiteY4" fmla="*/ 193671 h 38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638" h="387034">
                    <a:moveTo>
                      <a:pt x="0" y="193671"/>
                    </a:moveTo>
                    <a:cubicBezTo>
                      <a:pt x="0" y="86880"/>
                      <a:pt x="24111" y="6658"/>
                      <a:pt x="167319" y="308"/>
                    </a:cubicBezTo>
                    <a:cubicBezTo>
                      <a:pt x="310527" y="-6042"/>
                      <a:pt x="334638" y="86880"/>
                      <a:pt x="334638" y="193671"/>
                    </a:cubicBezTo>
                    <a:cubicBezTo>
                      <a:pt x="334638" y="300462"/>
                      <a:pt x="259727" y="387034"/>
                      <a:pt x="167319" y="387034"/>
                    </a:cubicBezTo>
                    <a:cubicBezTo>
                      <a:pt x="74911" y="387034"/>
                      <a:pt x="0" y="300462"/>
                      <a:pt x="0" y="193671"/>
                    </a:cubicBezTo>
                    <a:close/>
                  </a:path>
                </a:pathLst>
              </a:custGeom>
              <a:solidFill>
                <a:srgbClr val="2F2B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10" name="Rectangle 23">
                <a:extLst>
                  <a:ext uri="{FF2B5EF4-FFF2-40B4-BE49-F238E27FC236}">
                    <a16:creationId xmlns:a16="http://schemas.microsoft.com/office/drawing/2014/main" id="{B9BB477D-EDD2-4301-B8DE-84BBBB2CCD20}"/>
                  </a:ext>
                </a:extLst>
              </p:cNvPr>
              <p:cNvSpPr/>
              <p:nvPr/>
            </p:nvSpPr>
            <p:spPr>
              <a:xfrm>
                <a:off x="4208698" y="5126203"/>
                <a:ext cx="298532" cy="360771"/>
              </a:xfrm>
              <a:custGeom>
                <a:avLst/>
                <a:gdLst>
                  <a:gd name="connsiteX0" fmla="*/ 0 w 278718"/>
                  <a:gd name="connsiteY0" fmla="*/ 0 h 316321"/>
                  <a:gd name="connsiteX1" fmla="*/ 278718 w 278718"/>
                  <a:gd name="connsiteY1" fmla="*/ 0 h 316321"/>
                  <a:gd name="connsiteX2" fmla="*/ 278718 w 278718"/>
                  <a:gd name="connsiteY2" fmla="*/ 316321 h 316321"/>
                  <a:gd name="connsiteX3" fmla="*/ 0 w 278718"/>
                  <a:gd name="connsiteY3" fmla="*/ 316321 h 316321"/>
                  <a:gd name="connsiteX4" fmla="*/ 0 w 278718"/>
                  <a:gd name="connsiteY4" fmla="*/ 0 h 316321"/>
                  <a:gd name="connsiteX0" fmla="*/ 0 w 316818"/>
                  <a:gd name="connsiteY0" fmla="*/ 0 h 348071"/>
                  <a:gd name="connsiteX1" fmla="*/ 316818 w 316818"/>
                  <a:gd name="connsiteY1" fmla="*/ 31750 h 348071"/>
                  <a:gd name="connsiteX2" fmla="*/ 316818 w 316818"/>
                  <a:gd name="connsiteY2" fmla="*/ 348071 h 348071"/>
                  <a:gd name="connsiteX3" fmla="*/ 38100 w 316818"/>
                  <a:gd name="connsiteY3" fmla="*/ 348071 h 348071"/>
                  <a:gd name="connsiteX4" fmla="*/ 0 w 316818"/>
                  <a:gd name="connsiteY4" fmla="*/ 0 h 348071"/>
                  <a:gd name="connsiteX0" fmla="*/ 0 w 354918"/>
                  <a:gd name="connsiteY0" fmla="*/ 12700 h 360771"/>
                  <a:gd name="connsiteX1" fmla="*/ 354918 w 354918"/>
                  <a:gd name="connsiteY1" fmla="*/ 0 h 360771"/>
                  <a:gd name="connsiteX2" fmla="*/ 316818 w 354918"/>
                  <a:gd name="connsiteY2" fmla="*/ 360771 h 360771"/>
                  <a:gd name="connsiteX3" fmla="*/ 38100 w 354918"/>
                  <a:gd name="connsiteY3" fmla="*/ 360771 h 360771"/>
                  <a:gd name="connsiteX4" fmla="*/ 0 w 354918"/>
                  <a:gd name="connsiteY4" fmla="*/ 12700 h 36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918" h="360771">
                    <a:moveTo>
                      <a:pt x="0" y="12700"/>
                    </a:moveTo>
                    <a:lnTo>
                      <a:pt x="354918" y="0"/>
                    </a:lnTo>
                    <a:lnTo>
                      <a:pt x="316818" y="360771"/>
                    </a:lnTo>
                    <a:lnTo>
                      <a:pt x="38100" y="360771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11" name="Rectangle 17">
                <a:extLst>
                  <a:ext uri="{FF2B5EF4-FFF2-40B4-BE49-F238E27FC236}">
                    <a16:creationId xmlns:a16="http://schemas.microsoft.com/office/drawing/2014/main" id="{C5444F5C-E9FE-4610-BB85-D22846D702E2}"/>
                  </a:ext>
                </a:extLst>
              </p:cNvPr>
              <p:cNvSpPr/>
              <p:nvPr/>
            </p:nvSpPr>
            <p:spPr>
              <a:xfrm>
                <a:off x="4215445" y="5403098"/>
                <a:ext cx="293224" cy="918889"/>
              </a:xfrm>
              <a:custGeom>
                <a:avLst/>
                <a:gdLst>
                  <a:gd name="connsiteX0" fmla="*/ 0 w 284458"/>
                  <a:gd name="connsiteY0" fmla="*/ 0 h 1041525"/>
                  <a:gd name="connsiteX1" fmla="*/ 284458 w 284458"/>
                  <a:gd name="connsiteY1" fmla="*/ 0 h 1041525"/>
                  <a:gd name="connsiteX2" fmla="*/ 284458 w 284458"/>
                  <a:gd name="connsiteY2" fmla="*/ 1041525 h 1041525"/>
                  <a:gd name="connsiteX3" fmla="*/ 0 w 284458"/>
                  <a:gd name="connsiteY3" fmla="*/ 1041525 h 1041525"/>
                  <a:gd name="connsiteX4" fmla="*/ 0 w 284458"/>
                  <a:gd name="connsiteY4" fmla="*/ 0 h 1041525"/>
                  <a:gd name="connsiteX0" fmla="*/ 46791 w 284458"/>
                  <a:gd name="connsiteY0" fmla="*/ 20772 h 1041525"/>
                  <a:gd name="connsiteX1" fmla="*/ 284458 w 284458"/>
                  <a:gd name="connsiteY1" fmla="*/ 0 h 1041525"/>
                  <a:gd name="connsiteX2" fmla="*/ 284458 w 284458"/>
                  <a:gd name="connsiteY2" fmla="*/ 1041525 h 1041525"/>
                  <a:gd name="connsiteX3" fmla="*/ 0 w 284458"/>
                  <a:gd name="connsiteY3" fmla="*/ 1041525 h 1041525"/>
                  <a:gd name="connsiteX4" fmla="*/ 46791 w 284458"/>
                  <a:gd name="connsiteY4" fmla="*/ 20772 h 1041525"/>
                  <a:gd name="connsiteX0" fmla="*/ 46791 w 284458"/>
                  <a:gd name="connsiteY0" fmla="*/ 15962 h 1036715"/>
                  <a:gd name="connsiteX1" fmla="*/ 256470 w 284458"/>
                  <a:gd name="connsiteY1" fmla="*/ 0 h 1036715"/>
                  <a:gd name="connsiteX2" fmla="*/ 284458 w 284458"/>
                  <a:gd name="connsiteY2" fmla="*/ 1036715 h 1036715"/>
                  <a:gd name="connsiteX3" fmla="*/ 0 w 284458"/>
                  <a:gd name="connsiteY3" fmla="*/ 1036715 h 1036715"/>
                  <a:gd name="connsiteX4" fmla="*/ 46791 w 284458"/>
                  <a:gd name="connsiteY4" fmla="*/ 15962 h 1036715"/>
                  <a:gd name="connsiteX0" fmla="*/ 46791 w 305010"/>
                  <a:gd name="connsiteY0" fmla="*/ 136806 h 1157559"/>
                  <a:gd name="connsiteX1" fmla="*/ 256470 w 305010"/>
                  <a:gd name="connsiteY1" fmla="*/ 120844 h 1157559"/>
                  <a:gd name="connsiteX2" fmla="*/ 284458 w 305010"/>
                  <a:gd name="connsiteY2" fmla="*/ 1157559 h 1157559"/>
                  <a:gd name="connsiteX3" fmla="*/ 0 w 305010"/>
                  <a:gd name="connsiteY3" fmla="*/ 1157559 h 1157559"/>
                  <a:gd name="connsiteX4" fmla="*/ 46791 w 305010"/>
                  <a:gd name="connsiteY4" fmla="*/ 136806 h 1157559"/>
                  <a:gd name="connsiteX0" fmla="*/ 15130 w 273349"/>
                  <a:gd name="connsiteY0" fmla="*/ 136806 h 1157559"/>
                  <a:gd name="connsiteX1" fmla="*/ 224809 w 273349"/>
                  <a:gd name="connsiteY1" fmla="*/ 120844 h 1157559"/>
                  <a:gd name="connsiteX2" fmla="*/ 252797 w 273349"/>
                  <a:gd name="connsiteY2" fmla="*/ 1157559 h 1157559"/>
                  <a:gd name="connsiteX3" fmla="*/ 0 w 273349"/>
                  <a:gd name="connsiteY3" fmla="*/ 1139141 h 1157559"/>
                  <a:gd name="connsiteX4" fmla="*/ 15130 w 273349"/>
                  <a:gd name="connsiteY4" fmla="*/ 136806 h 1157559"/>
                  <a:gd name="connsiteX0" fmla="*/ 15130 w 252797"/>
                  <a:gd name="connsiteY0" fmla="*/ 136806 h 1157559"/>
                  <a:gd name="connsiteX1" fmla="*/ 224809 w 252797"/>
                  <a:gd name="connsiteY1" fmla="*/ 120844 h 1157559"/>
                  <a:gd name="connsiteX2" fmla="*/ 252797 w 252797"/>
                  <a:gd name="connsiteY2" fmla="*/ 1157559 h 1157559"/>
                  <a:gd name="connsiteX3" fmla="*/ 0 w 252797"/>
                  <a:gd name="connsiteY3" fmla="*/ 1139141 h 1157559"/>
                  <a:gd name="connsiteX4" fmla="*/ 15130 w 252797"/>
                  <a:gd name="connsiteY4" fmla="*/ 136806 h 1157559"/>
                  <a:gd name="connsiteX0" fmla="*/ 0 w 237667"/>
                  <a:gd name="connsiteY0" fmla="*/ 136806 h 1157559"/>
                  <a:gd name="connsiteX1" fmla="*/ 209679 w 237667"/>
                  <a:gd name="connsiteY1" fmla="*/ 120844 h 1157559"/>
                  <a:gd name="connsiteX2" fmla="*/ 237667 w 237667"/>
                  <a:gd name="connsiteY2" fmla="*/ 1157559 h 1157559"/>
                  <a:gd name="connsiteX3" fmla="*/ 33265 w 237667"/>
                  <a:gd name="connsiteY3" fmla="*/ 1152927 h 1157559"/>
                  <a:gd name="connsiteX4" fmla="*/ 0 w 237667"/>
                  <a:gd name="connsiteY4" fmla="*/ 136806 h 1157559"/>
                  <a:gd name="connsiteX0" fmla="*/ 0 w 223737"/>
                  <a:gd name="connsiteY0" fmla="*/ 137255 h 1164901"/>
                  <a:gd name="connsiteX1" fmla="*/ 209679 w 223737"/>
                  <a:gd name="connsiteY1" fmla="*/ 121293 h 1164901"/>
                  <a:gd name="connsiteX2" fmla="*/ 221535 w 223737"/>
                  <a:gd name="connsiteY2" fmla="*/ 1164901 h 1164901"/>
                  <a:gd name="connsiteX3" fmla="*/ 33265 w 223737"/>
                  <a:gd name="connsiteY3" fmla="*/ 1153376 h 1164901"/>
                  <a:gd name="connsiteX4" fmla="*/ 0 w 223737"/>
                  <a:gd name="connsiteY4" fmla="*/ 137255 h 1164901"/>
                  <a:gd name="connsiteX0" fmla="*/ 0 w 228686"/>
                  <a:gd name="connsiteY0" fmla="*/ 137255 h 1164901"/>
                  <a:gd name="connsiteX1" fmla="*/ 209679 w 228686"/>
                  <a:gd name="connsiteY1" fmla="*/ 121293 h 1164901"/>
                  <a:gd name="connsiteX2" fmla="*/ 221535 w 228686"/>
                  <a:gd name="connsiteY2" fmla="*/ 1164901 h 1164901"/>
                  <a:gd name="connsiteX3" fmla="*/ 33265 w 228686"/>
                  <a:gd name="connsiteY3" fmla="*/ 1153376 h 1164901"/>
                  <a:gd name="connsiteX4" fmla="*/ 0 w 228686"/>
                  <a:gd name="connsiteY4" fmla="*/ 137255 h 1164901"/>
                  <a:gd name="connsiteX0" fmla="*/ 7813 w 236499"/>
                  <a:gd name="connsiteY0" fmla="*/ 137255 h 1164901"/>
                  <a:gd name="connsiteX1" fmla="*/ 217492 w 236499"/>
                  <a:gd name="connsiteY1" fmla="*/ 121293 h 1164901"/>
                  <a:gd name="connsiteX2" fmla="*/ 229348 w 236499"/>
                  <a:gd name="connsiteY2" fmla="*/ 1164901 h 1164901"/>
                  <a:gd name="connsiteX3" fmla="*/ 41078 w 236499"/>
                  <a:gd name="connsiteY3" fmla="*/ 1153376 h 1164901"/>
                  <a:gd name="connsiteX4" fmla="*/ 7813 w 236499"/>
                  <a:gd name="connsiteY4" fmla="*/ 137255 h 1164901"/>
                  <a:gd name="connsiteX0" fmla="*/ 8471 w 231393"/>
                  <a:gd name="connsiteY0" fmla="*/ 127973 h 1176297"/>
                  <a:gd name="connsiteX1" fmla="*/ 212773 w 231393"/>
                  <a:gd name="connsiteY1" fmla="*/ 132689 h 1176297"/>
                  <a:gd name="connsiteX2" fmla="*/ 224629 w 231393"/>
                  <a:gd name="connsiteY2" fmla="*/ 1176297 h 1176297"/>
                  <a:gd name="connsiteX3" fmla="*/ 36359 w 231393"/>
                  <a:gd name="connsiteY3" fmla="*/ 1164772 h 1176297"/>
                  <a:gd name="connsiteX4" fmla="*/ 8471 w 231393"/>
                  <a:gd name="connsiteY4" fmla="*/ 127973 h 1176297"/>
                  <a:gd name="connsiteX0" fmla="*/ 8471 w 223845"/>
                  <a:gd name="connsiteY0" fmla="*/ 126672 h 1163471"/>
                  <a:gd name="connsiteX1" fmla="*/ 212773 w 223845"/>
                  <a:gd name="connsiteY1" fmla="*/ 131388 h 1163471"/>
                  <a:gd name="connsiteX2" fmla="*/ 200643 w 223845"/>
                  <a:gd name="connsiteY2" fmla="*/ 1153903 h 1163471"/>
                  <a:gd name="connsiteX3" fmla="*/ 36359 w 223845"/>
                  <a:gd name="connsiteY3" fmla="*/ 1163471 h 1163471"/>
                  <a:gd name="connsiteX4" fmla="*/ 8471 w 223845"/>
                  <a:gd name="connsiteY4" fmla="*/ 126672 h 1163471"/>
                  <a:gd name="connsiteX0" fmla="*/ 6509 w 221883"/>
                  <a:gd name="connsiteY0" fmla="*/ 126672 h 1184564"/>
                  <a:gd name="connsiteX1" fmla="*/ 210811 w 221883"/>
                  <a:gd name="connsiteY1" fmla="*/ 131388 h 1184564"/>
                  <a:gd name="connsiteX2" fmla="*/ 198681 w 221883"/>
                  <a:gd name="connsiteY2" fmla="*/ 1153903 h 1184564"/>
                  <a:gd name="connsiteX3" fmla="*/ 53586 w 221883"/>
                  <a:gd name="connsiteY3" fmla="*/ 1184564 h 1184564"/>
                  <a:gd name="connsiteX4" fmla="*/ 6509 w 221883"/>
                  <a:gd name="connsiteY4" fmla="*/ 126672 h 1184564"/>
                  <a:gd name="connsiteX0" fmla="*/ 6151 w 221525"/>
                  <a:gd name="connsiteY0" fmla="*/ 126672 h 1156440"/>
                  <a:gd name="connsiteX1" fmla="*/ 210453 w 221525"/>
                  <a:gd name="connsiteY1" fmla="*/ 131388 h 1156440"/>
                  <a:gd name="connsiteX2" fmla="*/ 198323 w 221525"/>
                  <a:gd name="connsiteY2" fmla="*/ 1153903 h 1156440"/>
                  <a:gd name="connsiteX3" fmla="*/ 58026 w 221525"/>
                  <a:gd name="connsiteY3" fmla="*/ 1156440 h 1156440"/>
                  <a:gd name="connsiteX4" fmla="*/ 6151 w 221525"/>
                  <a:gd name="connsiteY4" fmla="*/ 126672 h 1156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25" h="1156440">
                    <a:moveTo>
                      <a:pt x="6151" y="126672"/>
                    </a:moveTo>
                    <a:cubicBezTo>
                      <a:pt x="48896" y="-46114"/>
                      <a:pt x="178424" y="-39817"/>
                      <a:pt x="210453" y="131388"/>
                    </a:cubicBezTo>
                    <a:cubicBezTo>
                      <a:pt x="242482" y="302593"/>
                      <a:pt x="194445" y="987573"/>
                      <a:pt x="198323" y="1153903"/>
                    </a:cubicBezTo>
                    <a:lnTo>
                      <a:pt x="58026" y="1156440"/>
                    </a:lnTo>
                    <a:cubicBezTo>
                      <a:pt x="46938" y="817733"/>
                      <a:pt x="-20401" y="465379"/>
                      <a:pt x="6151" y="126672"/>
                    </a:cubicBezTo>
                    <a:close/>
                  </a:path>
                </a:pathLst>
              </a:cu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12" name="Moon 211">
                <a:extLst>
                  <a:ext uri="{FF2B5EF4-FFF2-40B4-BE49-F238E27FC236}">
                    <a16:creationId xmlns:a16="http://schemas.microsoft.com/office/drawing/2014/main" id="{3B5BE334-D209-4066-9F4E-2CF3FADB1967}"/>
                  </a:ext>
                </a:extLst>
              </p:cNvPr>
              <p:cNvSpPr/>
              <p:nvPr/>
            </p:nvSpPr>
            <p:spPr>
              <a:xfrm rot="16200000">
                <a:off x="4318663" y="5479578"/>
                <a:ext cx="85787" cy="100578"/>
              </a:xfrm>
              <a:prstGeom prst="moon">
                <a:avLst/>
              </a:prstGeom>
              <a:solidFill>
                <a:srgbClr val="E4CC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13" name="Rectangle 26">
                <a:extLst>
                  <a:ext uri="{FF2B5EF4-FFF2-40B4-BE49-F238E27FC236}">
                    <a16:creationId xmlns:a16="http://schemas.microsoft.com/office/drawing/2014/main" id="{8BC2FA74-A172-4891-BF3E-6CBA0E1406B1}"/>
                  </a:ext>
                </a:extLst>
              </p:cNvPr>
              <p:cNvSpPr/>
              <p:nvPr/>
            </p:nvSpPr>
            <p:spPr>
              <a:xfrm>
                <a:off x="4270555" y="6280774"/>
                <a:ext cx="243026" cy="261344"/>
              </a:xfrm>
              <a:custGeom>
                <a:avLst/>
                <a:gdLst>
                  <a:gd name="connsiteX0" fmla="*/ 0 w 132028"/>
                  <a:gd name="connsiteY0" fmla="*/ 0 h 181858"/>
                  <a:gd name="connsiteX1" fmla="*/ 132028 w 132028"/>
                  <a:gd name="connsiteY1" fmla="*/ 0 h 181858"/>
                  <a:gd name="connsiteX2" fmla="*/ 132028 w 132028"/>
                  <a:gd name="connsiteY2" fmla="*/ 181858 h 181858"/>
                  <a:gd name="connsiteX3" fmla="*/ 0 w 132028"/>
                  <a:gd name="connsiteY3" fmla="*/ 181858 h 181858"/>
                  <a:gd name="connsiteX4" fmla="*/ 0 w 132028"/>
                  <a:gd name="connsiteY4" fmla="*/ 0 h 181858"/>
                  <a:gd name="connsiteX0" fmla="*/ 63500 w 195528"/>
                  <a:gd name="connsiteY0" fmla="*/ 0 h 232658"/>
                  <a:gd name="connsiteX1" fmla="*/ 195528 w 195528"/>
                  <a:gd name="connsiteY1" fmla="*/ 0 h 232658"/>
                  <a:gd name="connsiteX2" fmla="*/ 195528 w 195528"/>
                  <a:gd name="connsiteY2" fmla="*/ 181858 h 232658"/>
                  <a:gd name="connsiteX3" fmla="*/ 0 w 195528"/>
                  <a:gd name="connsiteY3" fmla="*/ 232658 h 232658"/>
                  <a:gd name="connsiteX4" fmla="*/ 63500 w 195528"/>
                  <a:gd name="connsiteY4" fmla="*/ 0 h 232658"/>
                  <a:gd name="connsiteX0" fmla="*/ 63500 w 227278"/>
                  <a:gd name="connsiteY0" fmla="*/ 0 h 232658"/>
                  <a:gd name="connsiteX1" fmla="*/ 195528 w 227278"/>
                  <a:gd name="connsiteY1" fmla="*/ 0 h 232658"/>
                  <a:gd name="connsiteX2" fmla="*/ 227278 w 227278"/>
                  <a:gd name="connsiteY2" fmla="*/ 232658 h 232658"/>
                  <a:gd name="connsiteX3" fmla="*/ 0 w 227278"/>
                  <a:gd name="connsiteY3" fmla="*/ 232658 h 232658"/>
                  <a:gd name="connsiteX4" fmla="*/ 63500 w 227278"/>
                  <a:gd name="connsiteY4" fmla="*/ 0 h 232658"/>
                  <a:gd name="connsiteX0" fmla="*/ 25400 w 227278"/>
                  <a:gd name="connsiteY0" fmla="*/ 6350 h 232658"/>
                  <a:gd name="connsiteX1" fmla="*/ 195528 w 227278"/>
                  <a:gd name="connsiteY1" fmla="*/ 0 h 232658"/>
                  <a:gd name="connsiteX2" fmla="*/ 227278 w 227278"/>
                  <a:gd name="connsiteY2" fmla="*/ 232658 h 232658"/>
                  <a:gd name="connsiteX3" fmla="*/ 0 w 227278"/>
                  <a:gd name="connsiteY3" fmla="*/ 232658 h 232658"/>
                  <a:gd name="connsiteX4" fmla="*/ 25400 w 227278"/>
                  <a:gd name="connsiteY4" fmla="*/ 6350 h 232658"/>
                  <a:gd name="connsiteX0" fmla="*/ 41013 w 242891"/>
                  <a:gd name="connsiteY0" fmla="*/ 6350 h 261344"/>
                  <a:gd name="connsiteX1" fmla="*/ 211141 w 242891"/>
                  <a:gd name="connsiteY1" fmla="*/ 0 h 261344"/>
                  <a:gd name="connsiteX2" fmla="*/ 242891 w 242891"/>
                  <a:gd name="connsiteY2" fmla="*/ 232658 h 261344"/>
                  <a:gd name="connsiteX3" fmla="*/ 15613 w 242891"/>
                  <a:gd name="connsiteY3" fmla="*/ 232658 h 261344"/>
                  <a:gd name="connsiteX4" fmla="*/ 41013 w 242891"/>
                  <a:gd name="connsiteY4" fmla="*/ 6350 h 261344"/>
                  <a:gd name="connsiteX0" fmla="*/ 41013 w 256763"/>
                  <a:gd name="connsiteY0" fmla="*/ 6350 h 261344"/>
                  <a:gd name="connsiteX1" fmla="*/ 211141 w 256763"/>
                  <a:gd name="connsiteY1" fmla="*/ 0 h 261344"/>
                  <a:gd name="connsiteX2" fmla="*/ 242891 w 256763"/>
                  <a:gd name="connsiteY2" fmla="*/ 232658 h 261344"/>
                  <a:gd name="connsiteX3" fmla="*/ 15613 w 256763"/>
                  <a:gd name="connsiteY3" fmla="*/ 232658 h 261344"/>
                  <a:gd name="connsiteX4" fmla="*/ 41013 w 256763"/>
                  <a:gd name="connsiteY4" fmla="*/ 6350 h 26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763" h="261344">
                    <a:moveTo>
                      <a:pt x="41013" y="6350"/>
                    </a:moveTo>
                    <a:lnTo>
                      <a:pt x="211141" y="0"/>
                    </a:lnTo>
                    <a:cubicBezTo>
                      <a:pt x="244787" y="37718"/>
                      <a:pt x="275479" y="193882"/>
                      <a:pt x="242891" y="232658"/>
                    </a:cubicBezTo>
                    <a:cubicBezTo>
                      <a:pt x="210303" y="271434"/>
                      <a:pt x="49259" y="270376"/>
                      <a:pt x="15613" y="232658"/>
                    </a:cubicBezTo>
                    <a:cubicBezTo>
                      <a:pt x="-18033" y="194940"/>
                      <a:pt x="8425" y="45126"/>
                      <a:pt x="41013" y="6350"/>
                    </a:cubicBezTo>
                    <a:close/>
                  </a:path>
                </a:pathLst>
              </a:cu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6CD82F58-A220-4F3E-9FA0-7F958F18D067}"/>
                </a:ext>
              </a:extLst>
            </p:cNvPr>
            <p:cNvGrpSpPr/>
            <p:nvPr/>
          </p:nvGrpSpPr>
          <p:grpSpPr>
            <a:xfrm>
              <a:off x="4609543" y="5116448"/>
              <a:ext cx="356953" cy="1560347"/>
              <a:chOff x="4208698" y="5126203"/>
              <a:chExt cx="356953" cy="1560347"/>
            </a:xfrm>
          </p:grpSpPr>
          <p:sp>
            <p:nvSpPr>
              <p:cNvPr id="204" name="Oval 27">
                <a:extLst>
                  <a:ext uri="{FF2B5EF4-FFF2-40B4-BE49-F238E27FC236}">
                    <a16:creationId xmlns:a16="http://schemas.microsoft.com/office/drawing/2014/main" id="{675A9AE2-4666-4E5F-BED6-BB61CAF06FFF}"/>
                  </a:ext>
                </a:extLst>
              </p:cNvPr>
              <p:cNvSpPr/>
              <p:nvPr/>
            </p:nvSpPr>
            <p:spPr>
              <a:xfrm>
                <a:off x="4231013" y="6299516"/>
                <a:ext cx="334638" cy="387034"/>
              </a:xfrm>
              <a:custGeom>
                <a:avLst/>
                <a:gdLst>
                  <a:gd name="connsiteX0" fmla="*/ 0 w 334637"/>
                  <a:gd name="connsiteY0" fmla="*/ 193363 h 386726"/>
                  <a:gd name="connsiteX1" fmla="*/ 167319 w 334637"/>
                  <a:gd name="connsiteY1" fmla="*/ 0 h 386726"/>
                  <a:gd name="connsiteX2" fmla="*/ 334638 w 334637"/>
                  <a:gd name="connsiteY2" fmla="*/ 193363 h 386726"/>
                  <a:gd name="connsiteX3" fmla="*/ 167319 w 334637"/>
                  <a:gd name="connsiteY3" fmla="*/ 386726 h 386726"/>
                  <a:gd name="connsiteX4" fmla="*/ 0 w 334637"/>
                  <a:gd name="connsiteY4" fmla="*/ 193363 h 386726"/>
                  <a:gd name="connsiteX0" fmla="*/ 0 w 334638"/>
                  <a:gd name="connsiteY0" fmla="*/ 200373 h 393736"/>
                  <a:gd name="connsiteX1" fmla="*/ 167319 w 334638"/>
                  <a:gd name="connsiteY1" fmla="*/ 7010 h 393736"/>
                  <a:gd name="connsiteX2" fmla="*/ 334638 w 334638"/>
                  <a:gd name="connsiteY2" fmla="*/ 200373 h 393736"/>
                  <a:gd name="connsiteX3" fmla="*/ 167319 w 334638"/>
                  <a:gd name="connsiteY3" fmla="*/ 393736 h 393736"/>
                  <a:gd name="connsiteX4" fmla="*/ 0 w 334638"/>
                  <a:gd name="connsiteY4" fmla="*/ 200373 h 393736"/>
                  <a:gd name="connsiteX0" fmla="*/ 0 w 334638"/>
                  <a:gd name="connsiteY0" fmla="*/ 193671 h 387034"/>
                  <a:gd name="connsiteX1" fmla="*/ 167319 w 334638"/>
                  <a:gd name="connsiteY1" fmla="*/ 308 h 387034"/>
                  <a:gd name="connsiteX2" fmla="*/ 334638 w 334638"/>
                  <a:gd name="connsiteY2" fmla="*/ 193671 h 387034"/>
                  <a:gd name="connsiteX3" fmla="*/ 167319 w 334638"/>
                  <a:gd name="connsiteY3" fmla="*/ 387034 h 387034"/>
                  <a:gd name="connsiteX4" fmla="*/ 0 w 334638"/>
                  <a:gd name="connsiteY4" fmla="*/ 193671 h 38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638" h="387034">
                    <a:moveTo>
                      <a:pt x="0" y="193671"/>
                    </a:moveTo>
                    <a:cubicBezTo>
                      <a:pt x="0" y="86880"/>
                      <a:pt x="24111" y="6658"/>
                      <a:pt x="167319" y="308"/>
                    </a:cubicBezTo>
                    <a:cubicBezTo>
                      <a:pt x="310527" y="-6042"/>
                      <a:pt x="334638" y="86880"/>
                      <a:pt x="334638" y="193671"/>
                    </a:cubicBezTo>
                    <a:cubicBezTo>
                      <a:pt x="334638" y="300462"/>
                      <a:pt x="259727" y="387034"/>
                      <a:pt x="167319" y="387034"/>
                    </a:cubicBezTo>
                    <a:cubicBezTo>
                      <a:pt x="74911" y="387034"/>
                      <a:pt x="0" y="300462"/>
                      <a:pt x="0" y="193671"/>
                    </a:cubicBezTo>
                    <a:close/>
                  </a:path>
                </a:pathLst>
              </a:custGeom>
              <a:solidFill>
                <a:srgbClr val="2F2B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05" name="Rectangle 23">
                <a:extLst>
                  <a:ext uri="{FF2B5EF4-FFF2-40B4-BE49-F238E27FC236}">
                    <a16:creationId xmlns:a16="http://schemas.microsoft.com/office/drawing/2014/main" id="{7CC95210-2A95-4295-80DE-B9D0E3244F19}"/>
                  </a:ext>
                </a:extLst>
              </p:cNvPr>
              <p:cNvSpPr/>
              <p:nvPr/>
            </p:nvSpPr>
            <p:spPr>
              <a:xfrm>
                <a:off x="4208698" y="5126203"/>
                <a:ext cx="298532" cy="360771"/>
              </a:xfrm>
              <a:custGeom>
                <a:avLst/>
                <a:gdLst>
                  <a:gd name="connsiteX0" fmla="*/ 0 w 278718"/>
                  <a:gd name="connsiteY0" fmla="*/ 0 h 316321"/>
                  <a:gd name="connsiteX1" fmla="*/ 278718 w 278718"/>
                  <a:gd name="connsiteY1" fmla="*/ 0 h 316321"/>
                  <a:gd name="connsiteX2" fmla="*/ 278718 w 278718"/>
                  <a:gd name="connsiteY2" fmla="*/ 316321 h 316321"/>
                  <a:gd name="connsiteX3" fmla="*/ 0 w 278718"/>
                  <a:gd name="connsiteY3" fmla="*/ 316321 h 316321"/>
                  <a:gd name="connsiteX4" fmla="*/ 0 w 278718"/>
                  <a:gd name="connsiteY4" fmla="*/ 0 h 316321"/>
                  <a:gd name="connsiteX0" fmla="*/ 0 w 316818"/>
                  <a:gd name="connsiteY0" fmla="*/ 0 h 348071"/>
                  <a:gd name="connsiteX1" fmla="*/ 316818 w 316818"/>
                  <a:gd name="connsiteY1" fmla="*/ 31750 h 348071"/>
                  <a:gd name="connsiteX2" fmla="*/ 316818 w 316818"/>
                  <a:gd name="connsiteY2" fmla="*/ 348071 h 348071"/>
                  <a:gd name="connsiteX3" fmla="*/ 38100 w 316818"/>
                  <a:gd name="connsiteY3" fmla="*/ 348071 h 348071"/>
                  <a:gd name="connsiteX4" fmla="*/ 0 w 316818"/>
                  <a:gd name="connsiteY4" fmla="*/ 0 h 348071"/>
                  <a:gd name="connsiteX0" fmla="*/ 0 w 354918"/>
                  <a:gd name="connsiteY0" fmla="*/ 12700 h 360771"/>
                  <a:gd name="connsiteX1" fmla="*/ 354918 w 354918"/>
                  <a:gd name="connsiteY1" fmla="*/ 0 h 360771"/>
                  <a:gd name="connsiteX2" fmla="*/ 316818 w 354918"/>
                  <a:gd name="connsiteY2" fmla="*/ 360771 h 360771"/>
                  <a:gd name="connsiteX3" fmla="*/ 38100 w 354918"/>
                  <a:gd name="connsiteY3" fmla="*/ 360771 h 360771"/>
                  <a:gd name="connsiteX4" fmla="*/ 0 w 354918"/>
                  <a:gd name="connsiteY4" fmla="*/ 12700 h 36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918" h="360771">
                    <a:moveTo>
                      <a:pt x="0" y="12700"/>
                    </a:moveTo>
                    <a:lnTo>
                      <a:pt x="354918" y="0"/>
                    </a:lnTo>
                    <a:lnTo>
                      <a:pt x="316818" y="360771"/>
                    </a:lnTo>
                    <a:lnTo>
                      <a:pt x="38100" y="360771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06" name="Rectangle 17">
                <a:extLst>
                  <a:ext uri="{FF2B5EF4-FFF2-40B4-BE49-F238E27FC236}">
                    <a16:creationId xmlns:a16="http://schemas.microsoft.com/office/drawing/2014/main" id="{736ED050-39B6-45F7-A615-82BCA6787333}"/>
                  </a:ext>
                </a:extLst>
              </p:cNvPr>
              <p:cNvSpPr/>
              <p:nvPr/>
            </p:nvSpPr>
            <p:spPr>
              <a:xfrm>
                <a:off x="4223065" y="5403098"/>
                <a:ext cx="293224" cy="918889"/>
              </a:xfrm>
              <a:custGeom>
                <a:avLst/>
                <a:gdLst>
                  <a:gd name="connsiteX0" fmla="*/ 0 w 284458"/>
                  <a:gd name="connsiteY0" fmla="*/ 0 h 1041525"/>
                  <a:gd name="connsiteX1" fmla="*/ 284458 w 284458"/>
                  <a:gd name="connsiteY1" fmla="*/ 0 h 1041525"/>
                  <a:gd name="connsiteX2" fmla="*/ 284458 w 284458"/>
                  <a:gd name="connsiteY2" fmla="*/ 1041525 h 1041525"/>
                  <a:gd name="connsiteX3" fmla="*/ 0 w 284458"/>
                  <a:gd name="connsiteY3" fmla="*/ 1041525 h 1041525"/>
                  <a:gd name="connsiteX4" fmla="*/ 0 w 284458"/>
                  <a:gd name="connsiteY4" fmla="*/ 0 h 1041525"/>
                  <a:gd name="connsiteX0" fmla="*/ 46791 w 284458"/>
                  <a:gd name="connsiteY0" fmla="*/ 20772 h 1041525"/>
                  <a:gd name="connsiteX1" fmla="*/ 284458 w 284458"/>
                  <a:gd name="connsiteY1" fmla="*/ 0 h 1041525"/>
                  <a:gd name="connsiteX2" fmla="*/ 284458 w 284458"/>
                  <a:gd name="connsiteY2" fmla="*/ 1041525 h 1041525"/>
                  <a:gd name="connsiteX3" fmla="*/ 0 w 284458"/>
                  <a:gd name="connsiteY3" fmla="*/ 1041525 h 1041525"/>
                  <a:gd name="connsiteX4" fmla="*/ 46791 w 284458"/>
                  <a:gd name="connsiteY4" fmla="*/ 20772 h 1041525"/>
                  <a:gd name="connsiteX0" fmla="*/ 46791 w 284458"/>
                  <a:gd name="connsiteY0" fmla="*/ 15962 h 1036715"/>
                  <a:gd name="connsiteX1" fmla="*/ 256470 w 284458"/>
                  <a:gd name="connsiteY1" fmla="*/ 0 h 1036715"/>
                  <a:gd name="connsiteX2" fmla="*/ 284458 w 284458"/>
                  <a:gd name="connsiteY2" fmla="*/ 1036715 h 1036715"/>
                  <a:gd name="connsiteX3" fmla="*/ 0 w 284458"/>
                  <a:gd name="connsiteY3" fmla="*/ 1036715 h 1036715"/>
                  <a:gd name="connsiteX4" fmla="*/ 46791 w 284458"/>
                  <a:gd name="connsiteY4" fmla="*/ 15962 h 1036715"/>
                  <a:gd name="connsiteX0" fmla="*/ 46791 w 305010"/>
                  <a:gd name="connsiteY0" fmla="*/ 136806 h 1157559"/>
                  <a:gd name="connsiteX1" fmla="*/ 256470 w 305010"/>
                  <a:gd name="connsiteY1" fmla="*/ 120844 h 1157559"/>
                  <a:gd name="connsiteX2" fmla="*/ 284458 w 305010"/>
                  <a:gd name="connsiteY2" fmla="*/ 1157559 h 1157559"/>
                  <a:gd name="connsiteX3" fmla="*/ 0 w 305010"/>
                  <a:gd name="connsiteY3" fmla="*/ 1157559 h 1157559"/>
                  <a:gd name="connsiteX4" fmla="*/ 46791 w 305010"/>
                  <a:gd name="connsiteY4" fmla="*/ 136806 h 1157559"/>
                  <a:gd name="connsiteX0" fmla="*/ 15130 w 273349"/>
                  <a:gd name="connsiteY0" fmla="*/ 136806 h 1157559"/>
                  <a:gd name="connsiteX1" fmla="*/ 224809 w 273349"/>
                  <a:gd name="connsiteY1" fmla="*/ 120844 h 1157559"/>
                  <a:gd name="connsiteX2" fmla="*/ 252797 w 273349"/>
                  <a:gd name="connsiteY2" fmla="*/ 1157559 h 1157559"/>
                  <a:gd name="connsiteX3" fmla="*/ 0 w 273349"/>
                  <a:gd name="connsiteY3" fmla="*/ 1139141 h 1157559"/>
                  <a:gd name="connsiteX4" fmla="*/ 15130 w 273349"/>
                  <a:gd name="connsiteY4" fmla="*/ 136806 h 1157559"/>
                  <a:gd name="connsiteX0" fmla="*/ 15130 w 252797"/>
                  <a:gd name="connsiteY0" fmla="*/ 136806 h 1157559"/>
                  <a:gd name="connsiteX1" fmla="*/ 224809 w 252797"/>
                  <a:gd name="connsiteY1" fmla="*/ 120844 h 1157559"/>
                  <a:gd name="connsiteX2" fmla="*/ 252797 w 252797"/>
                  <a:gd name="connsiteY2" fmla="*/ 1157559 h 1157559"/>
                  <a:gd name="connsiteX3" fmla="*/ 0 w 252797"/>
                  <a:gd name="connsiteY3" fmla="*/ 1139141 h 1157559"/>
                  <a:gd name="connsiteX4" fmla="*/ 15130 w 252797"/>
                  <a:gd name="connsiteY4" fmla="*/ 136806 h 1157559"/>
                  <a:gd name="connsiteX0" fmla="*/ 0 w 237667"/>
                  <a:gd name="connsiteY0" fmla="*/ 136806 h 1157559"/>
                  <a:gd name="connsiteX1" fmla="*/ 209679 w 237667"/>
                  <a:gd name="connsiteY1" fmla="*/ 120844 h 1157559"/>
                  <a:gd name="connsiteX2" fmla="*/ 237667 w 237667"/>
                  <a:gd name="connsiteY2" fmla="*/ 1157559 h 1157559"/>
                  <a:gd name="connsiteX3" fmla="*/ 33265 w 237667"/>
                  <a:gd name="connsiteY3" fmla="*/ 1152927 h 1157559"/>
                  <a:gd name="connsiteX4" fmla="*/ 0 w 237667"/>
                  <a:gd name="connsiteY4" fmla="*/ 136806 h 1157559"/>
                  <a:gd name="connsiteX0" fmla="*/ 0 w 223737"/>
                  <a:gd name="connsiteY0" fmla="*/ 137255 h 1164901"/>
                  <a:gd name="connsiteX1" fmla="*/ 209679 w 223737"/>
                  <a:gd name="connsiteY1" fmla="*/ 121293 h 1164901"/>
                  <a:gd name="connsiteX2" fmla="*/ 221535 w 223737"/>
                  <a:gd name="connsiteY2" fmla="*/ 1164901 h 1164901"/>
                  <a:gd name="connsiteX3" fmla="*/ 33265 w 223737"/>
                  <a:gd name="connsiteY3" fmla="*/ 1153376 h 1164901"/>
                  <a:gd name="connsiteX4" fmla="*/ 0 w 223737"/>
                  <a:gd name="connsiteY4" fmla="*/ 137255 h 1164901"/>
                  <a:gd name="connsiteX0" fmla="*/ 0 w 228686"/>
                  <a:gd name="connsiteY0" fmla="*/ 137255 h 1164901"/>
                  <a:gd name="connsiteX1" fmla="*/ 209679 w 228686"/>
                  <a:gd name="connsiteY1" fmla="*/ 121293 h 1164901"/>
                  <a:gd name="connsiteX2" fmla="*/ 221535 w 228686"/>
                  <a:gd name="connsiteY2" fmla="*/ 1164901 h 1164901"/>
                  <a:gd name="connsiteX3" fmla="*/ 33265 w 228686"/>
                  <a:gd name="connsiteY3" fmla="*/ 1153376 h 1164901"/>
                  <a:gd name="connsiteX4" fmla="*/ 0 w 228686"/>
                  <a:gd name="connsiteY4" fmla="*/ 137255 h 1164901"/>
                  <a:gd name="connsiteX0" fmla="*/ 7813 w 236499"/>
                  <a:gd name="connsiteY0" fmla="*/ 137255 h 1164901"/>
                  <a:gd name="connsiteX1" fmla="*/ 217492 w 236499"/>
                  <a:gd name="connsiteY1" fmla="*/ 121293 h 1164901"/>
                  <a:gd name="connsiteX2" fmla="*/ 229348 w 236499"/>
                  <a:gd name="connsiteY2" fmla="*/ 1164901 h 1164901"/>
                  <a:gd name="connsiteX3" fmla="*/ 41078 w 236499"/>
                  <a:gd name="connsiteY3" fmla="*/ 1153376 h 1164901"/>
                  <a:gd name="connsiteX4" fmla="*/ 7813 w 236499"/>
                  <a:gd name="connsiteY4" fmla="*/ 137255 h 1164901"/>
                  <a:gd name="connsiteX0" fmla="*/ 8471 w 231393"/>
                  <a:gd name="connsiteY0" fmla="*/ 127973 h 1176297"/>
                  <a:gd name="connsiteX1" fmla="*/ 212773 w 231393"/>
                  <a:gd name="connsiteY1" fmla="*/ 132689 h 1176297"/>
                  <a:gd name="connsiteX2" fmla="*/ 224629 w 231393"/>
                  <a:gd name="connsiteY2" fmla="*/ 1176297 h 1176297"/>
                  <a:gd name="connsiteX3" fmla="*/ 36359 w 231393"/>
                  <a:gd name="connsiteY3" fmla="*/ 1164772 h 1176297"/>
                  <a:gd name="connsiteX4" fmla="*/ 8471 w 231393"/>
                  <a:gd name="connsiteY4" fmla="*/ 127973 h 1176297"/>
                  <a:gd name="connsiteX0" fmla="*/ 8471 w 223845"/>
                  <a:gd name="connsiteY0" fmla="*/ 126672 h 1163471"/>
                  <a:gd name="connsiteX1" fmla="*/ 212773 w 223845"/>
                  <a:gd name="connsiteY1" fmla="*/ 131388 h 1163471"/>
                  <a:gd name="connsiteX2" fmla="*/ 200643 w 223845"/>
                  <a:gd name="connsiteY2" fmla="*/ 1153903 h 1163471"/>
                  <a:gd name="connsiteX3" fmla="*/ 36359 w 223845"/>
                  <a:gd name="connsiteY3" fmla="*/ 1163471 h 1163471"/>
                  <a:gd name="connsiteX4" fmla="*/ 8471 w 223845"/>
                  <a:gd name="connsiteY4" fmla="*/ 126672 h 1163471"/>
                  <a:gd name="connsiteX0" fmla="*/ 6509 w 221883"/>
                  <a:gd name="connsiteY0" fmla="*/ 126672 h 1184564"/>
                  <a:gd name="connsiteX1" fmla="*/ 210811 w 221883"/>
                  <a:gd name="connsiteY1" fmla="*/ 131388 h 1184564"/>
                  <a:gd name="connsiteX2" fmla="*/ 198681 w 221883"/>
                  <a:gd name="connsiteY2" fmla="*/ 1153903 h 1184564"/>
                  <a:gd name="connsiteX3" fmla="*/ 53586 w 221883"/>
                  <a:gd name="connsiteY3" fmla="*/ 1184564 h 1184564"/>
                  <a:gd name="connsiteX4" fmla="*/ 6509 w 221883"/>
                  <a:gd name="connsiteY4" fmla="*/ 126672 h 1184564"/>
                  <a:gd name="connsiteX0" fmla="*/ 6151 w 221525"/>
                  <a:gd name="connsiteY0" fmla="*/ 126672 h 1156440"/>
                  <a:gd name="connsiteX1" fmla="*/ 210453 w 221525"/>
                  <a:gd name="connsiteY1" fmla="*/ 131388 h 1156440"/>
                  <a:gd name="connsiteX2" fmla="*/ 198323 w 221525"/>
                  <a:gd name="connsiteY2" fmla="*/ 1153903 h 1156440"/>
                  <a:gd name="connsiteX3" fmla="*/ 58026 w 221525"/>
                  <a:gd name="connsiteY3" fmla="*/ 1156440 h 1156440"/>
                  <a:gd name="connsiteX4" fmla="*/ 6151 w 221525"/>
                  <a:gd name="connsiteY4" fmla="*/ 126672 h 1156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25" h="1156440">
                    <a:moveTo>
                      <a:pt x="6151" y="126672"/>
                    </a:moveTo>
                    <a:cubicBezTo>
                      <a:pt x="48896" y="-46114"/>
                      <a:pt x="178424" y="-39817"/>
                      <a:pt x="210453" y="131388"/>
                    </a:cubicBezTo>
                    <a:cubicBezTo>
                      <a:pt x="242482" y="302593"/>
                      <a:pt x="194445" y="987573"/>
                      <a:pt x="198323" y="1153903"/>
                    </a:cubicBezTo>
                    <a:lnTo>
                      <a:pt x="58026" y="1156440"/>
                    </a:lnTo>
                    <a:cubicBezTo>
                      <a:pt x="46938" y="817733"/>
                      <a:pt x="-20401" y="465379"/>
                      <a:pt x="6151" y="126672"/>
                    </a:cubicBezTo>
                    <a:close/>
                  </a:path>
                </a:pathLst>
              </a:cu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07" name="Moon 206">
                <a:extLst>
                  <a:ext uri="{FF2B5EF4-FFF2-40B4-BE49-F238E27FC236}">
                    <a16:creationId xmlns:a16="http://schemas.microsoft.com/office/drawing/2014/main" id="{9167DBA4-A64A-4076-9DAD-B16E4072718F}"/>
                  </a:ext>
                </a:extLst>
              </p:cNvPr>
              <p:cNvSpPr/>
              <p:nvPr/>
            </p:nvSpPr>
            <p:spPr>
              <a:xfrm rot="16200000">
                <a:off x="4318663" y="5479578"/>
                <a:ext cx="85787" cy="100578"/>
              </a:xfrm>
              <a:prstGeom prst="moon">
                <a:avLst/>
              </a:prstGeom>
              <a:solidFill>
                <a:srgbClr val="E4CC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08" name="Rectangle 26">
                <a:extLst>
                  <a:ext uri="{FF2B5EF4-FFF2-40B4-BE49-F238E27FC236}">
                    <a16:creationId xmlns:a16="http://schemas.microsoft.com/office/drawing/2014/main" id="{5560153B-0E44-4A83-8B87-20C82904EBF6}"/>
                  </a:ext>
                </a:extLst>
              </p:cNvPr>
              <p:cNvSpPr/>
              <p:nvPr/>
            </p:nvSpPr>
            <p:spPr>
              <a:xfrm>
                <a:off x="4270555" y="6280774"/>
                <a:ext cx="243026" cy="261344"/>
              </a:xfrm>
              <a:custGeom>
                <a:avLst/>
                <a:gdLst>
                  <a:gd name="connsiteX0" fmla="*/ 0 w 132028"/>
                  <a:gd name="connsiteY0" fmla="*/ 0 h 181858"/>
                  <a:gd name="connsiteX1" fmla="*/ 132028 w 132028"/>
                  <a:gd name="connsiteY1" fmla="*/ 0 h 181858"/>
                  <a:gd name="connsiteX2" fmla="*/ 132028 w 132028"/>
                  <a:gd name="connsiteY2" fmla="*/ 181858 h 181858"/>
                  <a:gd name="connsiteX3" fmla="*/ 0 w 132028"/>
                  <a:gd name="connsiteY3" fmla="*/ 181858 h 181858"/>
                  <a:gd name="connsiteX4" fmla="*/ 0 w 132028"/>
                  <a:gd name="connsiteY4" fmla="*/ 0 h 181858"/>
                  <a:gd name="connsiteX0" fmla="*/ 63500 w 195528"/>
                  <a:gd name="connsiteY0" fmla="*/ 0 h 232658"/>
                  <a:gd name="connsiteX1" fmla="*/ 195528 w 195528"/>
                  <a:gd name="connsiteY1" fmla="*/ 0 h 232658"/>
                  <a:gd name="connsiteX2" fmla="*/ 195528 w 195528"/>
                  <a:gd name="connsiteY2" fmla="*/ 181858 h 232658"/>
                  <a:gd name="connsiteX3" fmla="*/ 0 w 195528"/>
                  <a:gd name="connsiteY3" fmla="*/ 232658 h 232658"/>
                  <a:gd name="connsiteX4" fmla="*/ 63500 w 195528"/>
                  <a:gd name="connsiteY4" fmla="*/ 0 h 232658"/>
                  <a:gd name="connsiteX0" fmla="*/ 63500 w 227278"/>
                  <a:gd name="connsiteY0" fmla="*/ 0 h 232658"/>
                  <a:gd name="connsiteX1" fmla="*/ 195528 w 227278"/>
                  <a:gd name="connsiteY1" fmla="*/ 0 h 232658"/>
                  <a:gd name="connsiteX2" fmla="*/ 227278 w 227278"/>
                  <a:gd name="connsiteY2" fmla="*/ 232658 h 232658"/>
                  <a:gd name="connsiteX3" fmla="*/ 0 w 227278"/>
                  <a:gd name="connsiteY3" fmla="*/ 232658 h 232658"/>
                  <a:gd name="connsiteX4" fmla="*/ 63500 w 227278"/>
                  <a:gd name="connsiteY4" fmla="*/ 0 h 232658"/>
                  <a:gd name="connsiteX0" fmla="*/ 25400 w 227278"/>
                  <a:gd name="connsiteY0" fmla="*/ 6350 h 232658"/>
                  <a:gd name="connsiteX1" fmla="*/ 195528 w 227278"/>
                  <a:gd name="connsiteY1" fmla="*/ 0 h 232658"/>
                  <a:gd name="connsiteX2" fmla="*/ 227278 w 227278"/>
                  <a:gd name="connsiteY2" fmla="*/ 232658 h 232658"/>
                  <a:gd name="connsiteX3" fmla="*/ 0 w 227278"/>
                  <a:gd name="connsiteY3" fmla="*/ 232658 h 232658"/>
                  <a:gd name="connsiteX4" fmla="*/ 25400 w 227278"/>
                  <a:gd name="connsiteY4" fmla="*/ 6350 h 232658"/>
                  <a:gd name="connsiteX0" fmla="*/ 41013 w 242891"/>
                  <a:gd name="connsiteY0" fmla="*/ 6350 h 261344"/>
                  <a:gd name="connsiteX1" fmla="*/ 211141 w 242891"/>
                  <a:gd name="connsiteY1" fmla="*/ 0 h 261344"/>
                  <a:gd name="connsiteX2" fmla="*/ 242891 w 242891"/>
                  <a:gd name="connsiteY2" fmla="*/ 232658 h 261344"/>
                  <a:gd name="connsiteX3" fmla="*/ 15613 w 242891"/>
                  <a:gd name="connsiteY3" fmla="*/ 232658 h 261344"/>
                  <a:gd name="connsiteX4" fmla="*/ 41013 w 242891"/>
                  <a:gd name="connsiteY4" fmla="*/ 6350 h 261344"/>
                  <a:gd name="connsiteX0" fmla="*/ 41013 w 256763"/>
                  <a:gd name="connsiteY0" fmla="*/ 6350 h 261344"/>
                  <a:gd name="connsiteX1" fmla="*/ 211141 w 256763"/>
                  <a:gd name="connsiteY1" fmla="*/ 0 h 261344"/>
                  <a:gd name="connsiteX2" fmla="*/ 242891 w 256763"/>
                  <a:gd name="connsiteY2" fmla="*/ 232658 h 261344"/>
                  <a:gd name="connsiteX3" fmla="*/ 15613 w 256763"/>
                  <a:gd name="connsiteY3" fmla="*/ 232658 h 261344"/>
                  <a:gd name="connsiteX4" fmla="*/ 41013 w 256763"/>
                  <a:gd name="connsiteY4" fmla="*/ 6350 h 26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763" h="261344">
                    <a:moveTo>
                      <a:pt x="41013" y="6350"/>
                    </a:moveTo>
                    <a:lnTo>
                      <a:pt x="211141" y="0"/>
                    </a:lnTo>
                    <a:cubicBezTo>
                      <a:pt x="244787" y="37718"/>
                      <a:pt x="275479" y="193882"/>
                      <a:pt x="242891" y="232658"/>
                    </a:cubicBezTo>
                    <a:cubicBezTo>
                      <a:pt x="210303" y="271434"/>
                      <a:pt x="49259" y="270376"/>
                      <a:pt x="15613" y="232658"/>
                    </a:cubicBezTo>
                    <a:cubicBezTo>
                      <a:pt x="-18033" y="194940"/>
                      <a:pt x="8425" y="45126"/>
                      <a:pt x="41013" y="6350"/>
                    </a:cubicBezTo>
                    <a:close/>
                  </a:path>
                </a:pathLst>
              </a:cu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156" name="Rectangle 22">
              <a:extLst>
                <a:ext uri="{FF2B5EF4-FFF2-40B4-BE49-F238E27FC236}">
                  <a16:creationId xmlns:a16="http://schemas.microsoft.com/office/drawing/2014/main" id="{32B026C4-BE68-4266-96B9-F5CDED812005}"/>
                </a:ext>
              </a:extLst>
            </p:cNvPr>
            <p:cNvSpPr/>
            <p:nvPr/>
          </p:nvSpPr>
          <p:spPr>
            <a:xfrm>
              <a:off x="4075230" y="4374383"/>
              <a:ext cx="982290" cy="833796"/>
            </a:xfrm>
            <a:custGeom>
              <a:avLst/>
              <a:gdLst>
                <a:gd name="connsiteX0" fmla="*/ 0 w 1035132"/>
                <a:gd name="connsiteY0" fmla="*/ 0 h 869950"/>
                <a:gd name="connsiteX1" fmla="*/ 1035132 w 1035132"/>
                <a:gd name="connsiteY1" fmla="*/ 0 h 869950"/>
                <a:gd name="connsiteX2" fmla="*/ 1035132 w 1035132"/>
                <a:gd name="connsiteY2" fmla="*/ 869950 h 869950"/>
                <a:gd name="connsiteX3" fmla="*/ 0 w 1035132"/>
                <a:gd name="connsiteY3" fmla="*/ 869950 h 869950"/>
                <a:gd name="connsiteX4" fmla="*/ 0 w 1035132"/>
                <a:gd name="connsiteY4" fmla="*/ 0 h 869950"/>
                <a:gd name="connsiteX0" fmla="*/ 0 w 1035132"/>
                <a:gd name="connsiteY0" fmla="*/ 0 h 869950"/>
                <a:gd name="connsiteX1" fmla="*/ 1035132 w 1035132"/>
                <a:gd name="connsiteY1" fmla="*/ 0 h 869950"/>
                <a:gd name="connsiteX2" fmla="*/ 1035132 w 1035132"/>
                <a:gd name="connsiteY2" fmla="*/ 869950 h 869950"/>
                <a:gd name="connsiteX3" fmla="*/ 82550 w 1035132"/>
                <a:gd name="connsiteY3" fmla="*/ 869950 h 869950"/>
                <a:gd name="connsiteX4" fmla="*/ 0 w 1035132"/>
                <a:gd name="connsiteY4" fmla="*/ 0 h 869950"/>
                <a:gd name="connsiteX0" fmla="*/ 0 w 1035132"/>
                <a:gd name="connsiteY0" fmla="*/ 0 h 889000"/>
                <a:gd name="connsiteX1" fmla="*/ 1035132 w 1035132"/>
                <a:gd name="connsiteY1" fmla="*/ 0 h 889000"/>
                <a:gd name="connsiteX2" fmla="*/ 952582 w 1035132"/>
                <a:gd name="connsiteY2" fmla="*/ 889000 h 889000"/>
                <a:gd name="connsiteX3" fmla="*/ 82550 w 1035132"/>
                <a:gd name="connsiteY3" fmla="*/ 869950 h 889000"/>
                <a:gd name="connsiteX4" fmla="*/ 0 w 1035132"/>
                <a:gd name="connsiteY4" fmla="*/ 0 h 889000"/>
                <a:gd name="connsiteX0" fmla="*/ 0 w 1035132"/>
                <a:gd name="connsiteY0" fmla="*/ 0 h 889000"/>
                <a:gd name="connsiteX1" fmla="*/ 1035132 w 1035132"/>
                <a:gd name="connsiteY1" fmla="*/ 0 h 889000"/>
                <a:gd name="connsiteX2" fmla="*/ 952582 w 1035132"/>
                <a:gd name="connsiteY2" fmla="*/ 889000 h 889000"/>
                <a:gd name="connsiteX3" fmla="*/ 88900 w 1035132"/>
                <a:gd name="connsiteY3" fmla="*/ 876300 h 889000"/>
                <a:gd name="connsiteX4" fmla="*/ 0 w 1035132"/>
                <a:gd name="connsiteY4" fmla="*/ 0 h 889000"/>
                <a:gd name="connsiteX0" fmla="*/ 0 w 1035132"/>
                <a:gd name="connsiteY0" fmla="*/ 0 h 889000"/>
                <a:gd name="connsiteX1" fmla="*/ 1035132 w 1035132"/>
                <a:gd name="connsiteY1" fmla="*/ 0 h 889000"/>
                <a:gd name="connsiteX2" fmla="*/ 952582 w 1035132"/>
                <a:gd name="connsiteY2" fmla="*/ 889000 h 889000"/>
                <a:gd name="connsiteX3" fmla="*/ 88900 w 1035132"/>
                <a:gd name="connsiteY3" fmla="*/ 876300 h 889000"/>
                <a:gd name="connsiteX4" fmla="*/ 0 w 1035132"/>
                <a:gd name="connsiteY4" fmla="*/ 0 h 889000"/>
                <a:gd name="connsiteX0" fmla="*/ 0 w 1035132"/>
                <a:gd name="connsiteY0" fmla="*/ 0 h 889000"/>
                <a:gd name="connsiteX1" fmla="*/ 1035132 w 1035132"/>
                <a:gd name="connsiteY1" fmla="*/ 0 h 889000"/>
                <a:gd name="connsiteX2" fmla="*/ 952582 w 1035132"/>
                <a:gd name="connsiteY2" fmla="*/ 889000 h 889000"/>
                <a:gd name="connsiteX3" fmla="*/ 88900 w 1035132"/>
                <a:gd name="connsiteY3" fmla="*/ 876300 h 889000"/>
                <a:gd name="connsiteX4" fmla="*/ 0 w 1035132"/>
                <a:gd name="connsiteY4" fmla="*/ 0 h 889000"/>
                <a:gd name="connsiteX0" fmla="*/ 0 w 1043135"/>
                <a:gd name="connsiteY0" fmla="*/ 0 h 889000"/>
                <a:gd name="connsiteX1" fmla="*/ 1035132 w 1043135"/>
                <a:gd name="connsiteY1" fmla="*/ 0 h 889000"/>
                <a:gd name="connsiteX2" fmla="*/ 952582 w 1043135"/>
                <a:gd name="connsiteY2" fmla="*/ 889000 h 889000"/>
                <a:gd name="connsiteX3" fmla="*/ 88900 w 1043135"/>
                <a:gd name="connsiteY3" fmla="*/ 876300 h 889000"/>
                <a:gd name="connsiteX4" fmla="*/ 0 w 1043135"/>
                <a:gd name="connsiteY4" fmla="*/ 0 h 889000"/>
                <a:gd name="connsiteX0" fmla="*/ 4190 w 1047325"/>
                <a:gd name="connsiteY0" fmla="*/ 0 h 889000"/>
                <a:gd name="connsiteX1" fmla="*/ 1039322 w 1047325"/>
                <a:gd name="connsiteY1" fmla="*/ 0 h 889000"/>
                <a:gd name="connsiteX2" fmla="*/ 956772 w 1047325"/>
                <a:gd name="connsiteY2" fmla="*/ 889000 h 889000"/>
                <a:gd name="connsiteX3" fmla="*/ 93090 w 1047325"/>
                <a:gd name="connsiteY3" fmla="*/ 876300 h 889000"/>
                <a:gd name="connsiteX4" fmla="*/ 4190 w 1047325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325" h="889000">
                  <a:moveTo>
                    <a:pt x="4190" y="0"/>
                  </a:moveTo>
                  <a:lnTo>
                    <a:pt x="1039322" y="0"/>
                  </a:lnTo>
                  <a:cubicBezTo>
                    <a:pt x="1062605" y="309033"/>
                    <a:pt x="1035089" y="599017"/>
                    <a:pt x="956772" y="889000"/>
                  </a:cubicBezTo>
                  <a:lnTo>
                    <a:pt x="93090" y="876300"/>
                  </a:lnTo>
                  <a:cubicBezTo>
                    <a:pt x="12657" y="622300"/>
                    <a:pt x="-10627" y="304800"/>
                    <a:pt x="4190" y="0"/>
                  </a:cubicBezTo>
                  <a:close/>
                </a:path>
              </a:pathLst>
            </a:custGeom>
            <a:solidFill>
              <a:srgbClr val="28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B474549D-5FE2-4D4F-B722-6080F4B9C30A}"/>
                </a:ext>
              </a:extLst>
            </p:cNvPr>
            <p:cNvGrpSpPr/>
            <p:nvPr/>
          </p:nvGrpSpPr>
          <p:grpSpPr>
            <a:xfrm rot="21320467" flipH="1">
              <a:off x="5218798" y="3888557"/>
              <a:ext cx="194288" cy="318071"/>
              <a:chOff x="3693635" y="3893909"/>
              <a:chExt cx="194288" cy="318071"/>
            </a:xfrm>
          </p:grpSpPr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4448539E-BE6E-4894-984E-B8392C9C8CB0}"/>
                  </a:ext>
                </a:extLst>
              </p:cNvPr>
              <p:cNvSpPr/>
              <p:nvPr/>
            </p:nvSpPr>
            <p:spPr>
              <a:xfrm>
                <a:off x="3693635" y="3969839"/>
                <a:ext cx="134380" cy="242141"/>
              </a:xfrm>
              <a:prstGeom prst="ellipse">
                <a:avLst/>
              </a:pr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EF829CCF-9F10-41B9-B382-CB03B630403E}"/>
                  </a:ext>
                </a:extLst>
              </p:cNvPr>
              <p:cNvSpPr/>
              <p:nvPr/>
            </p:nvSpPr>
            <p:spPr>
              <a:xfrm rot="20817468">
                <a:off x="3804906" y="3893909"/>
                <a:ext cx="83017" cy="281859"/>
              </a:xfrm>
              <a:prstGeom prst="ellipse">
                <a:avLst/>
              </a:pr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158" name="Rectangle 17">
              <a:extLst>
                <a:ext uri="{FF2B5EF4-FFF2-40B4-BE49-F238E27FC236}">
                  <a16:creationId xmlns:a16="http://schemas.microsoft.com/office/drawing/2014/main" id="{6982555B-968E-43F4-A0E4-A6A0CE594856}"/>
                </a:ext>
              </a:extLst>
            </p:cNvPr>
            <p:cNvSpPr/>
            <p:nvPr/>
          </p:nvSpPr>
          <p:spPr>
            <a:xfrm rot="20591225">
              <a:off x="5000333" y="2889706"/>
              <a:ext cx="252797" cy="1066389"/>
            </a:xfrm>
            <a:custGeom>
              <a:avLst/>
              <a:gdLst>
                <a:gd name="connsiteX0" fmla="*/ 0 w 284458"/>
                <a:gd name="connsiteY0" fmla="*/ 0 h 1041525"/>
                <a:gd name="connsiteX1" fmla="*/ 284458 w 284458"/>
                <a:gd name="connsiteY1" fmla="*/ 0 h 1041525"/>
                <a:gd name="connsiteX2" fmla="*/ 284458 w 284458"/>
                <a:gd name="connsiteY2" fmla="*/ 1041525 h 1041525"/>
                <a:gd name="connsiteX3" fmla="*/ 0 w 284458"/>
                <a:gd name="connsiteY3" fmla="*/ 1041525 h 1041525"/>
                <a:gd name="connsiteX4" fmla="*/ 0 w 284458"/>
                <a:gd name="connsiteY4" fmla="*/ 0 h 1041525"/>
                <a:gd name="connsiteX0" fmla="*/ 46791 w 284458"/>
                <a:gd name="connsiteY0" fmla="*/ 20772 h 1041525"/>
                <a:gd name="connsiteX1" fmla="*/ 284458 w 284458"/>
                <a:gd name="connsiteY1" fmla="*/ 0 h 1041525"/>
                <a:gd name="connsiteX2" fmla="*/ 284458 w 284458"/>
                <a:gd name="connsiteY2" fmla="*/ 1041525 h 1041525"/>
                <a:gd name="connsiteX3" fmla="*/ 0 w 284458"/>
                <a:gd name="connsiteY3" fmla="*/ 1041525 h 1041525"/>
                <a:gd name="connsiteX4" fmla="*/ 46791 w 284458"/>
                <a:gd name="connsiteY4" fmla="*/ 20772 h 1041525"/>
                <a:gd name="connsiteX0" fmla="*/ 46791 w 284458"/>
                <a:gd name="connsiteY0" fmla="*/ 15962 h 1036715"/>
                <a:gd name="connsiteX1" fmla="*/ 256470 w 284458"/>
                <a:gd name="connsiteY1" fmla="*/ 0 h 1036715"/>
                <a:gd name="connsiteX2" fmla="*/ 284458 w 284458"/>
                <a:gd name="connsiteY2" fmla="*/ 1036715 h 1036715"/>
                <a:gd name="connsiteX3" fmla="*/ 0 w 284458"/>
                <a:gd name="connsiteY3" fmla="*/ 1036715 h 1036715"/>
                <a:gd name="connsiteX4" fmla="*/ 46791 w 284458"/>
                <a:gd name="connsiteY4" fmla="*/ 15962 h 1036715"/>
                <a:gd name="connsiteX0" fmla="*/ 46791 w 305010"/>
                <a:gd name="connsiteY0" fmla="*/ 136806 h 1157559"/>
                <a:gd name="connsiteX1" fmla="*/ 256470 w 305010"/>
                <a:gd name="connsiteY1" fmla="*/ 120844 h 1157559"/>
                <a:gd name="connsiteX2" fmla="*/ 284458 w 305010"/>
                <a:gd name="connsiteY2" fmla="*/ 1157559 h 1157559"/>
                <a:gd name="connsiteX3" fmla="*/ 0 w 305010"/>
                <a:gd name="connsiteY3" fmla="*/ 1157559 h 1157559"/>
                <a:gd name="connsiteX4" fmla="*/ 46791 w 305010"/>
                <a:gd name="connsiteY4" fmla="*/ 136806 h 1157559"/>
                <a:gd name="connsiteX0" fmla="*/ 15130 w 273349"/>
                <a:gd name="connsiteY0" fmla="*/ 136806 h 1157559"/>
                <a:gd name="connsiteX1" fmla="*/ 224809 w 273349"/>
                <a:gd name="connsiteY1" fmla="*/ 120844 h 1157559"/>
                <a:gd name="connsiteX2" fmla="*/ 252797 w 273349"/>
                <a:gd name="connsiteY2" fmla="*/ 1157559 h 1157559"/>
                <a:gd name="connsiteX3" fmla="*/ 0 w 273349"/>
                <a:gd name="connsiteY3" fmla="*/ 1139141 h 1157559"/>
                <a:gd name="connsiteX4" fmla="*/ 15130 w 273349"/>
                <a:gd name="connsiteY4" fmla="*/ 136806 h 1157559"/>
                <a:gd name="connsiteX0" fmla="*/ 15130 w 252797"/>
                <a:gd name="connsiteY0" fmla="*/ 136806 h 1157559"/>
                <a:gd name="connsiteX1" fmla="*/ 224809 w 252797"/>
                <a:gd name="connsiteY1" fmla="*/ 120844 h 1157559"/>
                <a:gd name="connsiteX2" fmla="*/ 252797 w 252797"/>
                <a:gd name="connsiteY2" fmla="*/ 1157559 h 1157559"/>
                <a:gd name="connsiteX3" fmla="*/ 0 w 252797"/>
                <a:gd name="connsiteY3" fmla="*/ 1139141 h 1157559"/>
                <a:gd name="connsiteX4" fmla="*/ 15130 w 252797"/>
                <a:gd name="connsiteY4" fmla="*/ 136806 h 115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97" h="1157559">
                  <a:moveTo>
                    <a:pt x="15130" y="136806"/>
                  </a:moveTo>
                  <a:cubicBezTo>
                    <a:pt x="57875" y="-35980"/>
                    <a:pt x="185198" y="-49282"/>
                    <a:pt x="224809" y="120844"/>
                  </a:cubicBezTo>
                  <a:cubicBezTo>
                    <a:pt x="264420" y="290970"/>
                    <a:pt x="227410" y="991229"/>
                    <a:pt x="252797" y="1157559"/>
                  </a:cubicBezTo>
                  <a:lnTo>
                    <a:pt x="0" y="1139141"/>
                  </a:lnTo>
                  <a:lnTo>
                    <a:pt x="15130" y="136806"/>
                  </a:lnTo>
                  <a:close/>
                </a:path>
              </a:pathLst>
            </a:custGeom>
            <a:solidFill>
              <a:srgbClr val="E2E1E0"/>
            </a:solidFill>
            <a:ln>
              <a:solidFill>
                <a:srgbClr val="E2E1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9" name="Moon 8">
              <a:extLst>
                <a:ext uri="{FF2B5EF4-FFF2-40B4-BE49-F238E27FC236}">
                  <a16:creationId xmlns:a16="http://schemas.microsoft.com/office/drawing/2014/main" id="{D9F660AD-FB6F-40CF-80A6-9985742AAD5A}"/>
                </a:ext>
              </a:extLst>
            </p:cNvPr>
            <p:cNvSpPr/>
            <p:nvPr/>
          </p:nvSpPr>
          <p:spPr>
            <a:xfrm rot="17772110" flipH="1">
              <a:off x="4570911" y="1111496"/>
              <a:ext cx="483250" cy="963799"/>
            </a:xfrm>
            <a:custGeom>
              <a:avLst/>
              <a:gdLst>
                <a:gd name="connsiteX0" fmla="*/ 343578 w 343578"/>
                <a:gd name="connsiteY0" fmla="*/ 914400 h 914400"/>
                <a:gd name="connsiteX1" fmla="*/ 0 w 343578"/>
                <a:gd name="connsiteY1" fmla="*/ 457200 h 914400"/>
                <a:gd name="connsiteX2" fmla="*/ 343578 w 343578"/>
                <a:gd name="connsiteY2" fmla="*/ 0 h 914400"/>
                <a:gd name="connsiteX3" fmla="*/ 343578 w 343578"/>
                <a:gd name="connsiteY3" fmla="*/ 914400 h 914400"/>
                <a:gd name="connsiteX0" fmla="*/ 343578 w 473157"/>
                <a:gd name="connsiteY0" fmla="*/ 901590 h 901590"/>
                <a:gd name="connsiteX1" fmla="*/ 0 w 473157"/>
                <a:gd name="connsiteY1" fmla="*/ 444390 h 901590"/>
                <a:gd name="connsiteX2" fmla="*/ 473157 w 473157"/>
                <a:gd name="connsiteY2" fmla="*/ 0 h 901590"/>
                <a:gd name="connsiteX3" fmla="*/ 343578 w 473157"/>
                <a:gd name="connsiteY3" fmla="*/ 901590 h 901590"/>
                <a:gd name="connsiteX0" fmla="*/ 343578 w 473157"/>
                <a:gd name="connsiteY0" fmla="*/ 901590 h 907492"/>
                <a:gd name="connsiteX1" fmla="*/ 0 w 473157"/>
                <a:gd name="connsiteY1" fmla="*/ 444390 h 907492"/>
                <a:gd name="connsiteX2" fmla="*/ 473157 w 473157"/>
                <a:gd name="connsiteY2" fmla="*/ 0 h 907492"/>
                <a:gd name="connsiteX3" fmla="*/ 343578 w 473157"/>
                <a:gd name="connsiteY3" fmla="*/ 901590 h 907492"/>
                <a:gd name="connsiteX0" fmla="*/ 353671 w 483250"/>
                <a:gd name="connsiteY0" fmla="*/ 901590 h 907923"/>
                <a:gd name="connsiteX1" fmla="*/ 0 w 483250"/>
                <a:gd name="connsiteY1" fmla="*/ 464901 h 907923"/>
                <a:gd name="connsiteX2" fmla="*/ 483250 w 483250"/>
                <a:gd name="connsiteY2" fmla="*/ 0 h 907923"/>
                <a:gd name="connsiteX3" fmla="*/ 353671 w 483250"/>
                <a:gd name="connsiteY3" fmla="*/ 901590 h 907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250" h="907923">
                  <a:moveTo>
                    <a:pt x="353671" y="901590"/>
                  </a:moveTo>
                  <a:cubicBezTo>
                    <a:pt x="123328" y="949557"/>
                    <a:pt x="0" y="717406"/>
                    <a:pt x="0" y="464901"/>
                  </a:cubicBezTo>
                  <a:cubicBezTo>
                    <a:pt x="0" y="212396"/>
                    <a:pt x="293497" y="0"/>
                    <a:pt x="483250" y="0"/>
                  </a:cubicBezTo>
                  <a:cubicBezTo>
                    <a:pt x="425987" y="300038"/>
                    <a:pt x="296408" y="601553"/>
                    <a:pt x="353671" y="901590"/>
                  </a:cubicBezTo>
                  <a:close/>
                </a:path>
              </a:pathLst>
            </a:custGeom>
            <a:solidFill>
              <a:srgbClr val="5D3F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0" name="Moon 159">
              <a:extLst>
                <a:ext uri="{FF2B5EF4-FFF2-40B4-BE49-F238E27FC236}">
                  <a16:creationId xmlns:a16="http://schemas.microsoft.com/office/drawing/2014/main" id="{BCBEA44B-AC95-472F-92CD-D4ED08A91275}"/>
                </a:ext>
              </a:extLst>
            </p:cNvPr>
            <p:cNvSpPr/>
            <p:nvPr/>
          </p:nvSpPr>
          <p:spPr>
            <a:xfrm rot="4283214" flipH="1">
              <a:off x="5035302" y="1504341"/>
              <a:ext cx="457200" cy="473659"/>
            </a:xfrm>
            <a:prstGeom prst="moon">
              <a:avLst>
                <a:gd name="adj" fmla="val 57379"/>
              </a:avLst>
            </a:prstGeom>
            <a:solidFill>
              <a:srgbClr val="5D3F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1" name="Oval 2">
              <a:extLst>
                <a:ext uri="{FF2B5EF4-FFF2-40B4-BE49-F238E27FC236}">
                  <a16:creationId xmlns:a16="http://schemas.microsoft.com/office/drawing/2014/main" id="{85C9C1DA-300B-42F2-B7B0-DDFA962C4114}"/>
                </a:ext>
              </a:extLst>
            </p:cNvPr>
            <p:cNvSpPr/>
            <p:nvPr/>
          </p:nvSpPr>
          <p:spPr>
            <a:xfrm>
              <a:off x="3775710" y="1531621"/>
              <a:ext cx="1414545" cy="1034156"/>
            </a:xfrm>
            <a:custGeom>
              <a:avLst/>
              <a:gdLst>
                <a:gd name="connsiteX0" fmla="*/ 0 w 1028700"/>
                <a:gd name="connsiteY0" fmla="*/ 403860 h 807720"/>
                <a:gd name="connsiteX1" fmla="*/ 514350 w 1028700"/>
                <a:gd name="connsiteY1" fmla="*/ 0 h 807720"/>
                <a:gd name="connsiteX2" fmla="*/ 1028700 w 1028700"/>
                <a:gd name="connsiteY2" fmla="*/ 403860 h 807720"/>
                <a:gd name="connsiteX3" fmla="*/ 514350 w 1028700"/>
                <a:gd name="connsiteY3" fmla="*/ 807720 h 807720"/>
                <a:gd name="connsiteX4" fmla="*/ 0 w 1028700"/>
                <a:gd name="connsiteY4" fmla="*/ 403860 h 807720"/>
                <a:gd name="connsiteX0" fmla="*/ 0 w 1028700"/>
                <a:gd name="connsiteY0" fmla="*/ 403860 h 825885"/>
                <a:gd name="connsiteX1" fmla="*/ 514350 w 1028700"/>
                <a:gd name="connsiteY1" fmla="*/ 0 h 825885"/>
                <a:gd name="connsiteX2" fmla="*/ 1028700 w 1028700"/>
                <a:gd name="connsiteY2" fmla="*/ 403860 h 825885"/>
                <a:gd name="connsiteX3" fmla="*/ 514350 w 1028700"/>
                <a:gd name="connsiteY3" fmla="*/ 807720 h 825885"/>
                <a:gd name="connsiteX4" fmla="*/ 0 w 1028700"/>
                <a:gd name="connsiteY4" fmla="*/ 403860 h 825885"/>
                <a:gd name="connsiteX0" fmla="*/ 0 w 1028700"/>
                <a:gd name="connsiteY0" fmla="*/ 403860 h 809477"/>
                <a:gd name="connsiteX1" fmla="*/ 514350 w 1028700"/>
                <a:gd name="connsiteY1" fmla="*/ 0 h 809477"/>
                <a:gd name="connsiteX2" fmla="*/ 1028700 w 1028700"/>
                <a:gd name="connsiteY2" fmla="*/ 403860 h 809477"/>
                <a:gd name="connsiteX3" fmla="*/ 514350 w 1028700"/>
                <a:gd name="connsiteY3" fmla="*/ 807720 h 809477"/>
                <a:gd name="connsiteX4" fmla="*/ 0 w 1028700"/>
                <a:gd name="connsiteY4" fmla="*/ 403860 h 809477"/>
                <a:gd name="connsiteX0" fmla="*/ 122 w 1028822"/>
                <a:gd name="connsiteY0" fmla="*/ 305210 h 710827"/>
                <a:gd name="connsiteX1" fmla="*/ 479654 w 1028822"/>
                <a:gd name="connsiteY1" fmla="*/ 0 h 710827"/>
                <a:gd name="connsiteX2" fmla="*/ 1028822 w 1028822"/>
                <a:gd name="connsiteY2" fmla="*/ 305210 h 710827"/>
                <a:gd name="connsiteX3" fmla="*/ 514472 w 1028822"/>
                <a:gd name="connsiteY3" fmla="*/ 709070 h 710827"/>
                <a:gd name="connsiteX4" fmla="*/ 122 w 1028822"/>
                <a:gd name="connsiteY4" fmla="*/ 305210 h 71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822" h="710827">
                  <a:moveTo>
                    <a:pt x="122" y="305210"/>
                  </a:moveTo>
                  <a:cubicBezTo>
                    <a:pt x="-5681" y="187032"/>
                    <a:pt x="195586" y="0"/>
                    <a:pt x="479654" y="0"/>
                  </a:cubicBezTo>
                  <a:cubicBezTo>
                    <a:pt x="763722" y="0"/>
                    <a:pt x="1028822" y="82164"/>
                    <a:pt x="1028822" y="305210"/>
                  </a:cubicBezTo>
                  <a:cubicBezTo>
                    <a:pt x="1028822" y="528256"/>
                    <a:pt x="829020" y="731930"/>
                    <a:pt x="514472" y="709070"/>
                  </a:cubicBezTo>
                  <a:cubicBezTo>
                    <a:pt x="199924" y="686210"/>
                    <a:pt x="5925" y="423388"/>
                    <a:pt x="122" y="305210"/>
                  </a:cubicBezTo>
                  <a:close/>
                </a:path>
              </a:pathLst>
            </a:custGeom>
            <a:solidFill>
              <a:srgbClr val="684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2" name="Oval 2">
              <a:extLst>
                <a:ext uri="{FF2B5EF4-FFF2-40B4-BE49-F238E27FC236}">
                  <a16:creationId xmlns:a16="http://schemas.microsoft.com/office/drawing/2014/main" id="{6AE52E86-66D3-4DDC-A60E-91407D9879E5}"/>
                </a:ext>
              </a:extLst>
            </p:cNvPr>
            <p:cNvSpPr/>
            <p:nvPr/>
          </p:nvSpPr>
          <p:spPr>
            <a:xfrm>
              <a:off x="4011930" y="1950720"/>
              <a:ext cx="1028700" cy="809477"/>
            </a:xfrm>
            <a:custGeom>
              <a:avLst/>
              <a:gdLst>
                <a:gd name="connsiteX0" fmla="*/ 0 w 1028700"/>
                <a:gd name="connsiteY0" fmla="*/ 403860 h 807720"/>
                <a:gd name="connsiteX1" fmla="*/ 514350 w 1028700"/>
                <a:gd name="connsiteY1" fmla="*/ 0 h 807720"/>
                <a:gd name="connsiteX2" fmla="*/ 1028700 w 1028700"/>
                <a:gd name="connsiteY2" fmla="*/ 403860 h 807720"/>
                <a:gd name="connsiteX3" fmla="*/ 514350 w 1028700"/>
                <a:gd name="connsiteY3" fmla="*/ 807720 h 807720"/>
                <a:gd name="connsiteX4" fmla="*/ 0 w 1028700"/>
                <a:gd name="connsiteY4" fmla="*/ 403860 h 807720"/>
                <a:gd name="connsiteX0" fmla="*/ 0 w 1028700"/>
                <a:gd name="connsiteY0" fmla="*/ 403860 h 825885"/>
                <a:gd name="connsiteX1" fmla="*/ 514350 w 1028700"/>
                <a:gd name="connsiteY1" fmla="*/ 0 h 825885"/>
                <a:gd name="connsiteX2" fmla="*/ 1028700 w 1028700"/>
                <a:gd name="connsiteY2" fmla="*/ 403860 h 825885"/>
                <a:gd name="connsiteX3" fmla="*/ 514350 w 1028700"/>
                <a:gd name="connsiteY3" fmla="*/ 807720 h 825885"/>
                <a:gd name="connsiteX4" fmla="*/ 0 w 1028700"/>
                <a:gd name="connsiteY4" fmla="*/ 403860 h 825885"/>
                <a:gd name="connsiteX0" fmla="*/ 0 w 1028700"/>
                <a:gd name="connsiteY0" fmla="*/ 403860 h 809477"/>
                <a:gd name="connsiteX1" fmla="*/ 514350 w 1028700"/>
                <a:gd name="connsiteY1" fmla="*/ 0 h 809477"/>
                <a:gd name="connsiteX2" fmla="*/ 1028700 w 1028700"/>
                <a:gd name="connsiteY2" fmla="*/ 403860 h 809477"/>
                <a:gd name="connsiteX3" fmla="*/ 514350 w 1028700"/>
                <a:gd name="connsiteY3" fmla="*/ 807720 h 809477"/>
                <a:gd name="connsiteX4" fmla="*/ 0 w 1028700"/>
                <a:gd name="connsiteY4" fmla="*/ 403860 h 80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700" h="809477">
                  <a:moveTo>
                    <a:pt x="0" y="403860"/>
                  </a:moveTo>
                  <a:cubicBezTo>
                    <a:pt x="0" y="180814"/>
                    <a:pt x="230282" y="0"/>
                    <a:pt x="514350" y="0"/>
                  </a:cubicBezTo>
                  <a:cubicBezTo>
                    <a:pt x="798418" y="0"/>
                    <a:pt x="1028700" y="180814"/>
                    <a:pt x="1028700" y="403860"/>
                  </a:cubicBezTo>
                  <a:cubicBezTo>
                    <a:pt x="1028700" y="626906"/>
                    <a:pt x="828898" y="830580"/>
                    <a:pt x="514350" y="807720"/>
                  </a:cubicBezTo>
                  <a:cubicBezTo>
                    <a:pt x="199802" y="784860"/>
                    <a:pt x="0" y="626906"/>
                    <a:pt x="0" y="403860"/>
                  </a:cubicBezTo>
                  <a:close/>
                </a:path>
              </a:pathLst>
            </a:custGeom>
            <a:solidFill>
              <a:srgbClr val="F2E1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3" name="Oval 2">
              <a:extLst>
                <a:ext uri="{FF2B5EF4-FFF2-40B4-BE49-F238E27FC236}">
                  <a16:creationId xmlns:a16="http://schemas.microsoft.com/office/drawing/2014/main" id="{E8DF9DB8-65C1-4EB5-A8E9-DEAA60DAFC8A}"/>
                </a:ext>
              </a:extLst>
            </p:cNvPr>
            <p:cNvSpPr/>
            <p:nvPr/>
          </p:nvSpPr>
          <p:spPr>
            <a:xfrm>
              <a:off x="5017770" y="2264677"/>
              <a:ext cx="172485" cy="181563"/>
            </a:xfrm>
            <a:custGeom>
              <a:avLst/>
              <a:gdLst>
                <a:gd name="connsiteX0" fmla="*/ 0 w 1028700"/>
                <a:gd name="connsiteY0" fmla="*/ 403860 h 807720"/>
                <a:gd name="connsiteX1" fmla="*/ 514350 w 1028700"/>
                <a:gd name="connsiteY1" fmla="*/ 0 h 807720"/>
                <a:gd name="connsiteX2" fmla="*/ 1028700 w 1028700"/>
                <a:gd name="connsiteY2" fmla="*/ 403860 h 807720"/>
                <a:gd name="connsiteX3" fmla="*/ 514350 w 1028700"/>
                <a:gd name="connsiteY3" fmla="*/ 807720 h 807720"/>
                <a:gd name="connsiteX4" fmla="*/ 0 w 1028700"/>
                <a:gd name="connsiteY4" fmla="*/ 403860 h 807720"/>
                <a:gd name="connsiteX0" fmla="*/ 0 w 1028700"/>
                <a:gd name="connsiteY0" fmla="*/ 403860 h 825885"/>
                <a:gd name="connsiteX1" fmla="*/ 514350 w 1028700"/>
                <a:gd name="connsiteY1" fmla="*/ 0 h 825885"/>
                <a:gd name="connsiteX2" fmla="*/ 1028700 w 1028700"/>
                <a:gd name="connsiteY2" fmla="*/ 403860 h 825885"/>
                <a:gd name="connsiteX3" fmla="*/ 514350 w 1028700"/>
                <a:gd name="connsiteY3" fmla="*/ 807720 h 825885"/>
                <a:gd name="connsiteX4" fmla="*/ 0 w 1028700"/>
                <a:gd name="connsiteY4" fmla="*/ 403860 h 825885"/>
                <a:gd name="connsiteX0" fmla="*/ 0 w 1028700"/>
                <a:gd name="connsiteY0" fmla="*/ 403860 h 809477"/>
                <a:gd name="connsiteX1" fmla="*/ 514350 w 1028700"/>
                <a:gd name="connsiteY1" fmla="*/ 0 h 809477"/>
                <a:gd name="connsiteX2" fmla="*/ 1028700 w 1028700"/>
                <a:gd name="connsiteY2" fmla="*/ 403860 h 809477"/>
                <a:gd name="connsiteX3" fmla="*/ 514350 w 1028700"/>
                <a:gd name="connsiteY3" fmla="*/ 807720 h 809477"/>
                <a:gd name="connsiteX4" fmla="*/ 0 w 1028700"/>
                <a:gd name="connsiteY4" fmla="*/ 403860 h 80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700" h="809477">
                  <a:moveTo>
                    <a:pt x="0" y="403860"/>
                  </a:moveTo>
                  <a:cubicBezTo>
                    <a:pt x="0" y="180814"/>
                    <a:pt x="230282" y="0"/>
                    <a:pt x="514350" y="0"/>
                  </a:cubicBezTo>
                  <a:cubicBezTo>
                    <a:pt x="798418" y="0"/>
                    <a:pt x="1028700" y="180814"/>
                    <a:pt x="1028700" y="403860"/>
                  </a:cubicBezTo>
                  <a:cubicBezTo>
                    <a:pt x="1028700" y="626906"/>
                    <a:pt x="828898" y="830580"/>
                    <a:pt x="514350" y="807720"/>
                  </a:cubicBezTo>
                  <a:cubicBezTo>
                    <a:pt x="199802" y="784860"/>
                    <a:pt x="0" y="626906"/>
                    <a:pt x="0" y="403860"/>
                  </a:cubicBezTo>
                  <a:close/>
                </a:path>
              </a:pathLst>
            </a:custGeom>
            <a:solidFill>
              <a:srgbClr val="F2E1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4" name="Oval 2">
              <a:extLst>
                <a:ext uri="{FF2B5EF4-FFF2-40B4-BE49-F238E27FC236}">
                  <a16:creationId xmlns:a16="http://schemas.microsoft.com/office/drawing/2014/main" id="{C6F6629B-9F36-4808-9C01-C89191DD315F}"/>
                </a:ext>
              </a:extLst>
            </p:cNvPr>
            <p:cNvSpPr/>
            <p:nvPr/>
          </p:nvSpPr>
          <p:spPr>
            <a:xfrm>
              <a:off x="3862305" y="2264677"/>
              <a:ext cx="172485" cy="181563"/>
            </a:xfrm>
            <a:custGeom>
              <a:avLst/>
              <a:gdLst>
                <a:gd name="connsiteX0" fmla="*/ 0 w 1028700"/>
                <a:gd name="connsiteY0" fmla="*/ 403860 h 807720"/>
                <a:gd name="connsiteX1" fmla="*/ 514350 w 1028700"/>
                <a:gd name="connsiteY1" fmla="*/ 0 h 807720"/>
                <a:gd name="connsiteX2" fmla="*/ 1028700 w 1028700"/>
                <a:gd name="connsiteY2" fmla="*/ 403860 h 807720"/>
                <a:gd name="connsiteX3" fmla="*/ 514350 w 1028700"/>
                <a:gd name="connsiteY3" fmla="*/ 807720 h 807720"/>
                <a:gd name="connsiteX4" fmla="*/ 0 w 1028700"/>
                <a:gd name="connsiteY4" fmla="*/ 403860 h 807720"/>
                <a:gd name="connsiteX0" fmla="*/ 0 w 1028700"/>
                <a:gd name="connsiteY0" fmla="*/ 403860 h 825885"/>
                <a:gd name="connsiteX1" fmla="*/ 514350 w 1028700"/>
                <a:gd name="connsiteY1" fmla="*/ 0 h 825885"/>
                <a:gd name="connsiteX2" fmla="*/ 1028700 w 1028700"/>
                <a:gd name="connsiteY2" fmla="*/ 403860 h 825885"/>
                <a:gd name="connsiteX3" fmla="*/ 514350 w 1028700"/>
                <a:gd name="connsiteY3" fmla="*/ 807720 h 825885"/>
                <a:gd name="connsiteX4" fmla="*/ 0 w 1028700"/>
                <a:gd name="connsiteY4" fmla="*/ 403860 h 825885"/>
                <a:gd name="connsiteX0" fmla="*/ 0 w 1028700"/>
                <a:gd name="connsiteY0" fmla="*/ 403860 h 809477"/>
                <a:gd name="connsiteX1" fmla="*/ 514350 w 1028700"/>
                <a:gd name="connsiteY1" fmla="*/ 0 h 809477"/>
                <a:gd name="connsiteX2" fmla="*/ 1028700 w 1028700"/>
                <a:gd name="connsiteY2" fmla="*/ 403860 h 809477"/>
                <a:gd name="connsiteX3" fmla="*/ 514350 w 1028700"/>
                <a:gd name="connsiteY3" fmla="*/ 807720 h 809477"/>
                <a:gd name="connsiteX4" fmla="*/ 0 w 1028700"/>
                <a:gd name="connsiteY4" fmla="*/ 403860 h 80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700" h="809477">
                  <a:moveTo>
                    <a:pt x="0" y="403860"/>
                  </a:moveTo>
                  <a:cubicBezTo>
                    <a:pt x="0" y="180814"/>
                    <a:pt x="230282" y="0"/>
                    <a:pt x="514350" y="0"/>
                  </a:cubicBezTo>
                  <a:cubicBezTo>
                    <a:pt x="798418" y="0"/>
                    <a:pt x="1028700" y="180814"/>
                    <a:pt x="1028700" y="403860"/>
                  </a:cubicBezTo>
                  <a:cubicBezTo>
                    <a:pt x="1028700" y="626906"/>
                    <a:pt x="828898" y="830580"/>
                    <a:pt x="514350" y="807720"/>
                  </a:cubicBezTo>
                  <a:cubicBezTo>
                    <a:pt x="199802" y="784860"/>
                    <a:pt x="0" y="626906"/>
                    <a:pt x="0" y="403860"/>
                  </a:cubicBezTo>
                  <a:close/>
                </a:path>
              </a:pathLst>
            </a:custGeom>
            <a:solidFill>
              <a:srgbClr val="F2E1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5" name="Rectangle 17">
              <a:extLst>
                <a:ext uri="{FF2B5EF4-FFF2-40B4-BE49-F238E27FC236}">
                  <a16:creationId xmlns:a16="http://schemas.microsoft.com/office/drawing/2014/main" id="{8974B29E-BDE4-4F2B-947F-4AD20DE5700C}"/>
                </a:ext>
              </a:extLst>
            </p:cNvPr>
            <p:cNvSpPr/>
            <p:nvPr/>
          </p:nvSpPr>
          <p:spPr>
            <a:xfrm rot="1008775" flipH="1">
              <a:off x="3856197" y="2889681"/>
              <a:ext cx="252797" cy="1066389"/>
            </a:xfrm>
            <a:custGeom>
              <a:avLst/>
              <a:gdLst>
                <a:gd name="connsiteX0" fmla="*/ 0 w 284458"/>
                <a:gd name="connsiteY0" fmla="*/ 0 h 1041525"/>
                <a:gd name="connsiteX1" fmla="*/ 284458 w 284458"/>
                <a:gd name="connsiteY1" fmla="*/ 0 h 1041525"/>
                <a:gd name="connsiteX2" fmla="*/ 284458 w 284458"/>
                <a:gd name="connsiteY2" fmla="*/ 1041525 h 1041525"/>
                <a:gd name="connsiteX3" fmla="*/ 0 w 284458"/>
                <a:gd name="connsiteY3" fmla="*/ 1041525 h 1041525"/>
                <a:gd name="connsiteX4" fmla="*/ 0 w 284458"/>
                <a:gd name="connsiteY4" fmla="*/ 0 h 1041525"/>
                <a:gd name="connsiteX0" fmla="*/ 46791 w 284458"/>
                <a:gd name="connsiteY0" fmla="*/ 20772 h 1041525"/>
                <a:gd name="connsiteX1" fmla="*/ 284458 w 284458"/>
                <a:gd name="connsiteY1" fmla="*/ 0 h 1041525"/>
                <a:gd name="connsiteX2" fmla="*/ 284458 w 284458"/>
                <a:gd name="connsiteY2" fmla="*/ 1041525 h 1041525"/>
                <a:gd name="connsiteX3" fmla="*/ 0 w 284458"/>
                <a:gd name="connsiteY3" fmla="*/ 1041525 h 1041525"/>
                <a:gd name="connsiteX4" fmla="*/ 46791 w 284458"/>
                <a:gd name="connsiteY4" fmla="*/ 20772 h 1041525"/>
                <a:gd name="connsiteX0" fmla="*/ 46791 w 284458"/>
                <a:gd name="connsiteY0" fmla="*/ 15962 h 1036715"/>
                <a:gd name="connsiteX1" fmla="*/ 256470 w 284458"/>
                <a:gd name="connsiteY1" fmla="*/ 0 h 1036715"/>
                <a:gd name="connsiteX2" fmla="*/ 284458 w 284458"/>
                <a:gd name="connsiteY2" fmla="*/ 1036715 h 1036715"/>
                <a:gd name="connsiteX3" fmla="*/ 0 w 284458"/>
                <a:gd name="connsiteY3" fmla="*/ 1036715 h 1036715"/>
                <a:gd name="connsiteX4" fmla="*/ 46791 w 284458"/>
                <a:gd name="connsiteY4" fmla="*/ 15962 h 1036715"/>
                <a:gd name="connsiteX0" fmla="*/ 46791 w 305010"/>
                <a:gd name="connsiteY0" fmla="*/ 136806 h 1157559"/>
                <a:gd name="connsiteX1" fmla="*/ 256470 w 305010"/>
                <a:gd name="connsiteY1" fmla="*/ 120844 h 1157559"/>
                <a:gd name="connsiteX2" fmla="*/ 284458 w 305010"/>
                <a:gd name="connsiteY2" fmla="*/ 1157559 h 1157559"/>
                <a:gd name="connsiteX3" fmla="*/ 0 w 305010"/>
                <a:gd name="connsiteY3" fmla="*/ 1157559 h 1157559"/>
                <a:gd name="connsiteX4" fmla="*/ 46791 w 305010"/>
                <a:gd name="connsiteY4" fmla="*/ 136806 h 1157559"/>
                <a:gd name="connsiteX0" fmla="*/ 15130 w 273349"/>
                <a:gd name="connsiteY0" fmla="*/ 136806 h 1157559"/>
                <a:gd name="connsiteX1" fmla="*/ 224809 w 273349"/>
                <a:gd name="connsiteY1" fmla="*/ 120844 h 1157559"/>
                <a:gd name="connsiteX2" fmla="*/ 252797 w 273349"/>
                <a:gd name="connsiteY2" fmla="*/ 1157559 h 1157559"/>
                <a:gd name="connsiteX3" fmla="*/ 0 w 273349"/>
                <a:gd name="connsiteY3" fmla="*/ 1139141 h 1157559"/>
                <a:gd name="connsiteX4" fmla="*/ 15130 w 273349"/>
                <a:gd name="connsiteY4" fmla="*/ 136806 h 1157559"/>
                <a:gd name="connsiteX0" fmla="*/ 15130 w 252797"/>
                <a:gd name="connsiteY0" fmla="*/ 136806 h 1157559"/>
                <a:gd name="connsiteX1" fmla="*/ 224809 w 252797"/>
                <a:gd name="connsiteY1" fmla="*/ 120844 h 1157559"/>
                <a:gd name="connsiteX2" fmla="*/ 252797 w 252797"/>
                <a:gd name="connsiteY2" fmla="*/ 1157559 h 1157559"/>
                <a:gd name="connsiteX3" fmla="*/ 0 w 252797"/>
                <a:gd name="connsiteY3" fmla="*/ 1139141 h 1157559"/>
                <a:gd name="connsiteX4" fmla="*/ 15130 w 252797"/>
                <a:gd name="connsiteY4" fmla="*/ 136806 h 115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97" h="1157559">
                  <a:moveTo>
                    <a:pt x="15130" y="136806"/>
                  </a:moveTo>
                  <a:cubicBezTo>
                    <a:pt x="57875" y="-35980"/>
                    <a:pt x="185198" y="-49282"/>
                    <a:pt x="224809" y="120844"/>
                  </a:cubicBezTo>
                  <a:cubicBezTo>
                    <a:pt x="264420" y="290970"/>
                    <a:pt x="227410" y="991229"/>
                    <a:pt x="252797" y="1157559"/>
                  </a:cubicBezTo>
                  <a:lnTo>
                    <a:pt x="0" y="1139141"/>
                  </a:lnTo>
                  <a:lnTo>
                    <a:pt x="15130" y="136806"/>
                  </a:lnTo>
                  <a:close/>
                </a:path>
              </a:pathLst>
            </a:custGeom>
            <a:solidFill>
              <a:srgbClr val="E2E1E0"/>
            </a:solidFill>
            <a:ln>
              <a:solidFill>
                <a:srgbClr val="E2E1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6" name="Teardrop 5">
              <a:extLst>
                <a:ext uri="{FF2B5EF4-FFF2-40B4-BE49-F238E27FC236}">
                  <a16:creationId xmlns:a16="http://schemas.microsoft.com/office/drawing/2014/main" id="{F7B7B3A5-502B-45D1-8CFF-325301F9EC0B}"/>
                </a:ext>
              </a:extLst>
            </p:cNvPr>
            <p:cNvSpPr/>
            <p:nvPr/>
          </p:nvSpPr>
          <p:spPr>
            <a:xfrm rot="21101631">
              <a:off x="3889750" y="1738524"/>
              <a:ext cx="896181" cy="445027"/>
            </a:xfrm>
            <a:custGeom>
              <a:avLst/>
              <a:gdLst>
                <a:gd name="connsiteX0" fmla="*/ 0 w 888765"/>
                <a:gd name="connsiteY0" fmla="*/ 244609 h 489217"/>
                <a:gd name="connsiteX1" fmla="*/ 444383 w 888765"/>
                <a:gd name="connsiteY1" fmla="*/ 0 h 489217"/>
                <a:gd name="connsiteX2" fmla="*/ 888765 w 888765"/>
                <a:gd name="connsiteY2" fmla="*/ 0 h 489217"/>
                <a:gd name="connsiteX3" fmla="*/ 888765 w 888765"/>
                <a:gd name="connsiteY3" fmla="*/ 244609 h 489217"/>
                <a:gd name="connsiteX4" fmla="*/ 444382 w 888765"/>
                <a:gd name="connsiteY4" fmla="*/ 489218 h 489217"/>
                <a:gd name="connsiteX5" fmla="*/ -1 w 888765"/>
                <a:gd name="connsiteY5" fmla="*/ 244609 h 489217"/>
                <a:gd name="connsiteX6" fmla="*/ 0 w 888765"/>
                <a:gd name="connsiteY6" fmla="*/ 244609 h 489217"/>
                <a:gd name="connsiteX0" fmla="*/ 68581 w 888766"/>
                <a:gd name="connsiteY0" fmla="*/ 336049 h 489218"/>
                <a:gd name="connsiteX1" fmla="*/ 444384 w 888766"/>
                <a:gd name="connsiteY1" fmla="*/ 0 h 489218"/>
                <a:gd name="connsiteX2" fmla="*/ 888766 w 888766"/>
                <a:gd name="connsiteY2" fmla="*/ 0 h 489218"/>
                <a:gd name="connsiteX3" fmla="*/ 888766 w 888766"/>
                <a:gd name="connsiteY3" fmla="*/ 244609 h 489218"/>
                <a:gd name="connsiteX4" fmla="*/ 444383 w 888766"/>
                <a:gd name="connsiteY4" fmla="*/ 489218 h 489218"/>
                <a:gd name="connsiteX5" fmla="*/ 0 w 888766"/>
                <a:gd name="connsiteY5" fmla="*/ 244609 h 489218"/>
                <a:gd name="connsiteX6" fmla="*/ 68581 w 888766"/>
                <a:gd name="connsiteY6" fmla="*/ 336049 h 489218"/>
                <a:gd name="connsiteX0" fmla="*/ 68581 w 888766"/>
                <a:gd name="connsiteY0" fmla="*/ 336049 h 489218"/>
                <a:gd name="connsiteX1" fmla="*/ 482484 w 888766"/>
                <a:gd name="connsiteY1" fmla="*/ 114300 h 489218"/>
                <a:gd name="connsiteX2" fmla="*/ 888766 w 888766"/>
                <a:gd name="connsiteY2" fmla="*/ 0 h 489218"/>
                <a:gd name="connsiteX3" fmla="*/ 888766 w 888766"/>
                <a:gd name="connsiteY3" fmla="*/ 244609 h 489218"/>
                <a:gd name="connsiteX4" fmla="*/ 444383 w 888766"/>
                <a:gd name="connsiteY4" fmla="*/ 489218 h 489218"/>
                <a:gd name="connsiteX5" fmla="*/ 0 w 888766"/>
                <a:gd name="connsiteY5" fmla="*/ 244609 h 489218"/>
                <a:gd name="connsiteX6" fmla="*/ 68581 w 888766"/>
                <a:gd name="connsiteY6" fmla="*/ 336049 h 489218"/>
                <a:gd name="connsiteX0" fmla="*/ 121 w 820306"/>
                <a:gd name="connsiteY0" fmla="*/ 336049 h 490699"/>
                <a:gd name="connsiteX1" fmla="*/ 414024 w 820306"/>
                <a:gd name="connsiteY1" fmla="*/ 114300 h 490699"/>
                <a:gd name="connsiteX2" fmla="*/ 820306 w 820306"/>
                <a:gd name="connsiteY2" fmla="*/ 0 h 490699"/>
                <a:gd name="connsiteX3" fmla="*/ 820306 w 820306"/>
                <a:gd name="connsiteY3" fmla="*/ 244609 h 490699"/>
                <a:gd name="connsiteX4" fmla="*/ 375923 w 820306"/>
                <a:gd name="connsiteY4" fmla="*/ 489218 h 490699"/>
                <a:gd name="connsiteX5" fmla="*/ 121 w 820306"/>
                <a:gd name="connsiteY5" fmla="*/ 336049 h 490699"/>
                <a:gd name="connsiteX0" fmla="*/ 121 w 890865"/>
                <a:gd name="connsiteY0" fmla="*/ 336049 h 490699"/>
                <a:gd name="connsiteX1" fmla="*/ 414024 w 890865"/>
                <a:gd name="connsiteY1" fmla="*/ 114300 h 490699"/>
                <a:gd name="connsiteX2" fmla="*/ 820306 w 890865"/>
                <a:gd name="connsiteY2" fmla="*/ 0 h 490699"/>
                <a:gd name="connsiteX3" fmla="*/ 890865 w 890865"/>
                <a:gd name="connsiteY3" fmla="*/ 77792 h 490699"/>
                <a:gd name="connsiteX4" fmla="*/ 375923 w 890865"/>
                <a:gd name="connsiteY4" fmla="*/ 489218 h 490699"/>
                <a:gd name="connsiteX5" fmla="*/ 121 w 890865"/>
                <a:gd name="connsiteY5" fmla="*/ 336049 h 490699"/>
                <a:gd name="connsiteX0" fmla="*/ 125 w 890869"/>
                <a:gd name="connsiteY0" fmla="*/ 336049 h 444222"/>
                <a:gd name="connsiteX1" fmla="*/ 414028 w 890869"/>
                <a:gd name="connsiteY1" fmla="*/ 114300 h 444222"/>
                <a:gd name="connsiteX2" fmla="*/ 820310 w 890869"/>
                <a:gd name="connsiteY2" fmla="*/ 0 h 444222"/>
                <a:gd name="connsiteX3" fmla="*/ 890869 w 890869"/>
                <a:gd name="connsiteY3" fmla="*/ 77792 h 444222"/>
                <a:gd name="connsiteX4" fmla="*/ 367452 w 890869"/>
                <a:gd name="connsiteY4" fmla="*/ 441776 h 444222"/>
                <a:gd name="connsiteX5" fmla="*/ 125 w 890869"/>
                <a:gd name="connsiteY5" fmla="*/ 336049 h 444222"/>
                <a:gd name="connsiteX0" fmla="*/ 125 w 890869"/>
                <a:gd name="connsiteY0" fmla="*/ 336049 h 444222"/>
                <a:gd name="connsiteX1" fmla="*/ 414028 w 890869"/>
                <a:gd name="connsiteY1" fmla="*/ 114300 h 444222"/>
                <a:gd name="connsiteX2" fmla="*/ 820310 w 890869"/>
                <a:gd name="connsiteY2" fmla="*/ 0 h 444222"/>
                <a:gd name="connsiteX3" fmla="*/ 890869 w 890869"/>
                <a:gd name="connsiteY3" fmla="*/ 77792 h 444222"/>
                <a:gd name="connsiteX4" fmla="*/ 367452 w 890869"/>
                <a:gd name="connsiteY4" fmla="*/ 441776 h 444222"/>
                <a:gd name="connsiteX5" fmla="*/ 125 w 890869"/>
                <a:gd name="connsiteY5" fmla="*/ 336049 h 444222"/>
                <a:gd name="connsiteX0" fmla="*/ 5437 w 896181"/>
                <a:gd name="connsiteY0" fmla="*/ 336049 h 445027"/>
                <a:gd name="connsiteX1" fmla="*/ 419340 w 896181"/>
                <a:gd name="connsiteY1" fmla="*/ 114300 h 445027"/>
                <a:gd name="connsiteX2" fmla="*/ 825622 w 896181"/>
                <a:gd name="connsiteY2" fmla="*/ 0 h 445027"/>
                <a:gd name="connsiteX3" fmla="*/ 896181 w 896181"/>
                <a:gd name="connsiteY3" fmla="*/ 77792 h 445027"/>
                <a:gd name="connsiteX4" fmla="*/ 372764 w 896181"/>
                <a:gd name="connsiteY4" fmla="*/ 441776 h 445027"/>
                <a:gd name="connsiteX5" fmla="*/ 5437 w 896181"/>
                <a:gd name="connsiteY5" fmla="*/ 336049 h 44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1" h="445027">
                  <a:moveTo>
                    <a:pt x="5437" y="336049"/>
                  </a:moveTo>
                  <a:cubicBezTo>
                    <a:pt x="5437" y="200955"/>
                    <a:pt x="173914" y="114300"/>
                    <a:pt x="419340" y="114300"/>
                  </a:cubicBezTo>
                  <a:lnTo>
                    <a:pt x="825622" y="0"/>
                  </a:lnTo>
                  <a:lnTo>
                    <a:pt x="896181" y="77792"/>
                  </a:lnTo>
                  <a:cubicBezTo>
                    <a:pt x="896181" y="212886"/>
                    <a:pt x="618190" y="441776"/>
                    <a:pt x="372764" y="441776"/>
                  </a:cubicBezTo>
                  <a:cubicBezTo>
                    <a:pt x="236067" y="457016"/>
                    <a:pt x="-42283" y="418164"/>
                    <a:pt x="5437" y="336049"/>
                  </a:cubicBezTo>
                  <a:close/>
                </a:path>
              </a:pathLst>
            </a:custGeom>
            <a:solidFill>
              <a:srgbClr val="684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7" name="Rectangle 11">
              <a:extLst>
                <a:ext uri="{FF2B5EF4-FFF2-40B4-BE49-F238E27FC236}">
                  <a16:creationId xmlns:a16="http://schemas.microsoft.com/office/drawing/2014/main" id="{53C451C8-A832-4177-9D77-31A25C0CC525}"/>
                </a:ext>
              </a:extLst>
            </p:cNvPr>
            <p:cNvSpPr/>
            <p:nvPr/>
          </p:nvSpPr>
          <p:spPr>
            <a:xfrm>
              <a:off x="4043480" y="2915440"/>
              <a:ext cx="1035132" cy="1587500"/>
            </a:xfrm>
            <a:custGeom>
              <a:avLst/>
              <a:gdLst>
                <a:gd name="connsiteX0" fmla="*/ 0 w 946232"/>
                <a:gd name="connsiteY0" fmla="*/ 0 h 1504950"/>
                <a:gd name="connsiteX1" fmla="*/ 946232 w 946232"/>
                <a:gd name="connsiteY1" fmla="*/ 0 h 1504950"/>
                <a:gd name="connsiteX2" fmla="*/ 946232 w 946232"/>
                <a:gd name="connsiteY2" fmla="*/ 1504950 h 1504950"/>
                <a:gd name="connsiteX3" fmla="*/ 0 w 946232"/>
                <a:gd name="connsiteY3" fmla="*/ 1504950 h 1504950"/>
                <a:gd name="connsiteX4" fmla="*/ 0 w 946232"/>
                <a:gd name="connsiteY4" fmla="*/ 0 h 1504950"/>
                <a:gd name="connsiteX0" fmla="*/ 0 w 946232"/>
                <a:gd name="connsiteY0" fmla="*/ 0 h 1504950"/>
                <a:gd name="connsiteX1" fmla="*/ 946232 w 946232"/>
                <a:gd name="connsiteY1" fmla="*/ 0 h 1504950"/>
                <a:gd name="connsiteX2" fmla="*/ 946232 w 946232"/>
                <a:gd name="connsiteY2" fmla="*/ 1504950 h 1504950"/>
                <a:gd name="connsiteX3" fmla="*/ 0 w 946232"/>
                <a:gd name="connsiteY3" fmla="*/ 1504950 h 1504950"/>
                <a:gd name="connsiteX4" fmla="*/ 0 w 946232"/>
                <a:gd name="connsiteY4" fmla="*/ 0 h 1504950"/>
                <a:gd name="connsiteX0" fmla="*/ 0 w 946232"/>
                <a:gd name="connsiteY0" fmla="*/ 0 h 1504950"/>
                <a:gd name="connsiteX1" fmla="*/ 946232 w 946232"/>
                <a:gd name="connsiteY1" fmla="*/ 0 h 1504950"/>
                <a:gd name="connsiteX2" fmla="*/ 946232 w 946232"/>
                <a:gd name="connsiteY2" fmla="*/ 1504950 h 1504950"/>
                <a:gd name="connsiteX3" fmla="*/ 0 w 946232"/>
                <a:gd name="connsiteY3" fmla="*/ 1504950 h 1504950"/>
                <a:gd name="connsiteX4" fmla="*/ 0 w 946232"/>
                <a:gd name="connsiteY4" fmla="*/ 0 h 1504950"/>
                <a:gd name="connsiteX0" fmla="*/ 0 w 946232"/>
                <a:gd name="connsiteY0" fmla="*/ 0 h 1504950"/>
                <a:gd name="connsiteX1" fmla="*/ 946232 w 946232"/>
                <a:gd name="connsiteY1" fmla="*/ 0 h 1504950"/>
                <a:gd name="connsiteX2" fmla="*/ 946232 w 946232"/>
                <a:gd name="connsiteY2" fmla="*/ 1504950 h 1504950"/>
                <a:gd name="connsiteX3" fmla="*/ 0 w 946232"/>
                <a:gd name="connsiteY3" fmla="*/ 1504950 h 1504950"/>
                <a:gd name="connsiteX4" fmla="*/ 0 w 946232"/>
                <a:gd name="connsiteY4" fmla="*/ 0 h 1504950"/>
                <a:gd name="connsiteX0" fmla="*/ 0 w 946232"/>
                <a:gd name="connsiteY0" fmla="*/ 0 h 1504950"/>
                <a:gd name="connsiteX1" fmla="*/ 946232 w 946232"/>
                <a:gd name="connsiteY1" fmla="*/ 0 h 1504950"/>
                <a:gd name="connsiteX2" fmla="*/ 946232 w 946232"/>
                <a:gd name="connsiteY2" fmla="*/ 1504950 h 1504950"/>
                <a:gd name="connsiteX3" fmla="*/ 0 w 946232"/>
                <a:gd name="connsiteY3" fmla="*/ 1504950 h 1504950"/>
                <a:gd name="connsiteX4" fmla="*/ 0 w 946232"/>
                <a:gd name="connsiteY4" fmla="*/ 0 h 1504950"/>
                <a:gd name="connsiteX0" fmla="*/ 44450 w 990682"/>
                <a:gd name="connsiteY0" fmla="*/ 0 h 1581150"/>
                <a:gd name="connsiteX1" fmla="*/ 990682 w 990682"/>
                <a:gd name="connsiteY1" fmla="*/ 0 h 1581150"/>
                <a:gd name="connsiteX2" fmla="*/ 990682 w 990682"/>
                <a:gd name="connsiteY2" fmla="*/ 1504950 h 1581150"/>
                <a:gd name="connsiteX3" fmla="*/ 0 w 990682"/>
                <a:gd name="connsiteY3" fmla="*/ 1581150 h 1581150"/>
                <a:gd name="connsiteX4" fmla="*/ 44450 w 990682"/>
                <a:gd name="connsiteY4" fmla="*/ 0 h 1581150"/>
                <a:gd name="connsiteX0" fmla="*/ 44450 w 1035132"/>
                <a:gd name="connsiteY0" fmla="*/ 0 h 1587500"/>
                <a:gd name="connsiteX1" fmla="*/ 990682 w 1035132"/>
                <a:gd name="connsiteY1" fmla="*/ 0 h 1587500"/>
                <a:gd name="connsiteX2" fmla="*/ 1035132 w 1035132"/>
                <a:gd name="connsiteY2" fmla="*/ 1587500 h 1587500"/>
                <a:gd name="connsiteX3" fmla="*/ 0 w 1035132"/>
                <a:gd name="connsiteY3" fmla="*/ 1581150 h 1587500"/>
                <a:gd name="connsiteX4" fmla="*/ 44450 w 1035132"/>
                <a:gd name="connsiteY4" fmla="*/ 0 h 1587500"/>
                <a:gd name="connsiteX0" fmla="*/ 44450 w 1035132"/>
                <a:gd name="connsiteY0" fmla="*/ 0 h 1587500"/>
                <a:gd name="connsiteX1" fmla="*/ 990682 w 1035132"/>
                <a:gd name="connsiteY1" fmla="*/ 0 h 1587500"/>
                <a:gd name="connsiteX2" fmla="*/ 1035132 w 1035132"/>
                <a:gd name="connsiteY2" fmla="*/ 1587500 h 1587500"/>
                <a:gd name="connsiteX3" fmla="*/ 496770 w 1035132"/>
                <a:gd name="connsiteY3" fmla="*/ 1586710 h 1587500"/>
                <a:gd name="connsiteX4" fmla="*/ 0 w 1035132"/>
                <a:gd name="connsiteY4" fmla="*/ 1581150 h 1587500"/>
                <a:gd name="connsiteX5" fmla="*/ 44450 w 1035132"/>
                <a:gd name="connsiteY5" fmla="*/ 0 h 1587500"/>
                <a:gd name="connsiteX0" fmla="*/ 44450 w 1035132"/>
                <a:gd name="connsiteY0" fmla="*/ 0 h 1587500"/>
                <a:gd name="connsiteX1" fmla="*/ 990682 w 1035132"/>
                <a:gd name="connsiteY1" fmla="*/ 0 h 1587500"/>
                <a:gd name="connsiteX2" fmla="*/ 1035132 w 1035132"/>
                <a:gd name="connsiteY2" fmla="*/ 1587500 h 1587500"/>
                <a:gd name="connsiteX3" fmla="*/ 509470 w 1035132"/>
                <a:gd name="connsiteY3" fmla="*/ 1491460 h 1587500"/>
                <a:gd name="connsiteX4" fmla="*/ 0 w 1035132"/>
                <a:gd name="connsiteY4" fmla="*/ 1581150 h 1587500"/>
                <a:gd name="connsiteX5" fmla="*/ 44450 w 1035132"/>
                <a:gd name="connsiteY5" fmla="*/ 0 h 158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5132" h="1587500">
                  <a:moveTo>
                    <a:pt x="44450" y="0"/>
                  </a:moveTo>
                  <a:lnTo>
                    <a:pt x="990682" y="0"/>
                  </a:lnTo>
                  <a:cubicBezTo>
                    <a:pt x="704932" y="546100"/>
                    <a:pt x="1035132" y="1085850"/>
                    <a:pt x="1035132" y="1587500"/>
                  </a:cubicBezTo>
                  <a:lnTo>
                    <a:pt x="509470" y="1491460"/>
                  </a:lnTo>
                  <a:lnTo>
                    <a:pt x="0" y="1581150"/>
                  </a:lnTo>
                  <a:cubicBezTo>
                    <a:pt x="0" y="1079500"/>
                    <a:pt x="393700" y="590550"/>
                    <a:pt x="44450" y="0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349FE4D5-FAD1-46DB-86D6-6B714D6E628C}"/>
                </a:ext>
              </a:extLst>
            </p:cNvPr>
            <p:cNvGrpSpPr/>
            <p:nvPr/>
          </p:nvGrpSpPr>
          <p:grpSpPr>
            <a:xfrm>
              <a:off x="3566524" y="3922601"/>
              <a:ext cx="922020" cy="868680"/>
              <a:chOff x="3015885" y="4618211"/>
              <a:chExt cx="922020" cy="868680"/>
            </a:xfrm>
          </p:grpSpPr>
          <p:sp>
            <p:nvSpPr>
              <p:cNvPr id="197" name="Rectangle 48">
                <a:extLst>
                  <a:ext uri="{FF2B5EF4-FFF2-40B4-BE49-F238E27FC236}">
                    <a16:creationId xmlns:a16="http://schemas.microsoft.com/office/drawing/2014/main" id="{2ED1CB4F-DBEB-4115-8FA7-F921F25B2636}"/>
                  </a:ext>
                </a:extLst>
              </p:cNvPr>
              <p:cNvSpPr/>
              <p:nvPr/>
            </p:nvSpPr>
            <p:spPr>
              <a:xfrm>
                <a:off x="3015885" y="4618211"/>
                <a:ext cx="922020" cy="868680"/>
              </a:xfrm>
              <a:custGeom>
                <a:avLst/>
                <a:gdLst>
                  <a:gd name="connsiteX0" fmla="*/ 0 w 982980"/>
                  <a:gd name="connsiteY0" fmla="*/ 0 h 571500"/>
                  <a:gd name="connsiteX1" fmla="*/ 982980 w 982980"/>
                  <a:gd name="connsiteY1" fmla="*/ 0 h 571500"/>
                  <a:gd name="connsiteX2" fmla="*/ 982980 w 982980"/>
                  <a:gd name="connsiteY2" fmla="*/ 571500 h 571500"/>
                  <a:gd name="connsiteX3" fmla="*/ 0 w 982980"/>
                  <a:gd name="connsiteY3" fmla="*/ 571500 h 571500"/>
                  <a:gd name="connsiteX4" fmla="*/ 0 w 982980"/>
                  <a:gd name="connsiteY4" fmla="*/ 0 h 571500"/>
                  <a:gd name="connsiteX0" fmla="*/ 175260 w 982980"/>
                  <a:gd name="connsiteY0" fmla="*/ 0 h 739140"/>
                  <a:gd name="connsiteX1" fmla="*/ 982980 w 982980"/>
                  <a:gd name="connsiteY1" fmla="*/ 167640 h 739140"/>
                  <a:gd name="connsiteX2" fmla="*/ 982980 w 982980"/>
                  <a:gd name="connsiteY2" fmla="*/ 739140 h 739140"/>
                  <a:gd name="connsiteX3" fmla="*/ 0 w 982980"/>
                  <a:gd name="connsiteY3" fmla="*/ 739140 h 739140"/>
                  <a:gd name="connsiteX4" fmla="*/ 175260 w 982980"/>
                  <a:gd name="connsiteY4" fmla="*/ 0 h 739140"/>
                  <a:gd name="connsiteX0" fmla="*/ 205740 w 1013460"/>
                  <a:gd name="connsiteY0" fmla="*/ 0 h 739140"/>
                  <a:gd name="connsiteX1" fmla="*/ 1013460 w 1013460"/>
                  <a:gd name="connsiteY1" fmla="*/ 167640 h 739140"/>
                  <a:gd name="connsiteX2" fmla="*/ 1013460 w 1013460"/>
                  <a:gd name="connsiteY2" fmla="*/ 739140 h 739140"/>
                  <a:gd name="connsiteX3" fmla="*/ 0 w 1013460"/>
                  <a:gd name="connsiteY3" fmla="*/ 487680 h 739140"/>
                  <a:gd name="connsiteX4" fmla="*/ 205740 w 1013460"/>
                  <a:gd name="connsiteY4" fmla="*/ 0 h 739140"/>
                  <a:gd name="connsiteX0" fmla="*/ 205740 w 1196340"/>
                  <a:gd name="connsiteY0" fmla="*/ 0 h 739140"/>
                  <a:gd name="connsiteX1" fmla="*/ 1196340 w 1196340"/>
                  <a:gd name="connsiteY1" fmla="*/ 182880 h 739140"/>
                  <a:gd name="connsiteX2" fmla="*/ 1013460 w 1196340"/>
                  <a:gd name="connsiteY2" fmla="*/ 739140 h 739140"/>
                  <a:gd name="connsiteX3" fmla="*/ 0 w 1196340"/>
                  <a:gd name="connsiteY3" fmla="*/ 487680 h 739140"/>
                  <a:gd name="connsiteX4" fmla="*/ 205740 w 1196340"/>
                  <a:gd name="connsiteY4" fmla="*/ 0 h 739140"/>
                  <a:gd name="connsiteX0" fmla="*/ 205740 w 1196340"/>
                  <a:gd name="connsiteY0" fmla="*/ 0 h 800100"/>
                  <a:gd name="connsiteX1" fmla="*/ 1196340 w 1196340"/>
                  <a:gd name="connsiteY1" fmla="*/ 182880 h 800100"/>
                  <a:gd name="connsiteX2" fmla="*/ 1036320 w 1196340"/>
                  <a:gd name="connsiteY2" fmla="*/ 800100 h 800100"/>
                  <a:gd name="connsiteX3" fmla="*/ 0 w 1196340"/>
                  <a:gd name="connsiteY3" fmla="*/ 487680 h 800100"/>
                  <a:gd name="connsiteX4" fmla="*/ 205740 w 1196340"/>
                  <a:gd name="connsiteY4" fmla="*/ 0 h 800100"/>
                  <a:gd name="connsiteX0" fmla="*/ 266700 w 1257300"/>
                  <a:gd name="connsiteY0" fmla="*/ 0 h 800100"/>
                  <a:gd name="connsiteX1" fmla="*/ 1257300 w 1257300"/>
                  <a:gd name="connsiteY1" fmla="*/ 182880 h 800100"/>
                  <a:gd name="connsiteX2" fmla="*/ 1097280 w 1257300"/>
                  <a:gd name="connsiteY2" fmla="*/ 800100 h 800100"/>
                  <a:gd name="connsiteX3" fmla="*/ 0 w 1257300"/>
                  <a:gd name="connsiteY3" fmla="*/ 434340 h 800100"/>
                  <a:gd name="connsiteX4" fmla="*/ 266700 w 1257300"/>
                  <a:gd name="connsiteY4" fmla="*/ 0 h 800100"/>
                  <a:gd name="connsiteX0" fmla="*/ 266700 w 1257300"/>
                  <a:gd name="connsiteY0" fmla="*/ 0 h 868680"/>
                  <a:gd name="connsiteX1" fmla="*/ 1257300 w 1257300"/>
                  <a:gd name="connsiteY1" fmla="*/ 182880 h 868680"/>
                  <a:gd name="connsiteX2" fmla="*/ 594360 w 1257300"/>
                  <a:gd name="connsiteY2" fmla="*/ 868680 h 868680"/>
                  <a:gd name="connsiteX3" fmla="*/ 0 w 1257300"/>
                  <a:gd name="connsiteY3" fmla="*/ 434340 h 868680"/>
                  <a:gd name="connsiteX4" fmla="*/ 266700 w 1257300"/>
                  <a:gd name="connsiteY4" fmla="*/ 0 h 868680"/>
                  <a:gd name="connsiteX0" fmla="*/ 266700 w 777240"/>
                  <a:gd name="connsiteY0" fmla="*/ 0 h 868680"/>
                  <a:gd name="connsiteX1" fmla="*/ 777240 w 777240"/>
                  <a:gd name="connsiteY1" fmla="*/ 297180 h 868680"/>
                  <a:gd name="connsiteX2" fmla="*/ 594360 w 777240"/>
                  <a:gd name="connsiteY2" fmla="*/ 868680 h 868680"/>
                  <a:gd name="connsiteX3" fmla="*/ 0 w 777240"/>
                  <a:gd name="connsiteY3" fmla="*/ 434340 h 868680"/>
                  <a:gd name="connsiteX4" fmla="*/ 266700 w 777240"/>
                  <a:gd name="connsiteY4" fmla="*/ 0 h 868680"/>
                  <a:gd name="connsiteX0" fmla="*/ 266700 w 922020"/>
                  <a:gd name="connsiteY0" fmla="*/ 0 h 868680"/>
                  <a:gd name="connsiteX1" fmla="*/ 922020 w 922020"/>
                  <a:gd name="connsiteY1" fmla="*/ 403860 h 868680"/>
                  <a:gd name="connsiteX2" fmla="*/ 594360 w 922020"/>
                  <a:gd name="connsiteY2" fmla="*/ 868680 h 868680"/>
                  <a:gd name="connsiteX3" fmla="*/ 0 w 922020"/>
                  <a:gd name="connsiteY3" fmla="*/ 434340 h 868680"/>
                  <a:gd name="connsiteX4" fmla="*/ 266700 w 922020"/>
                  <a:gd name="connsiteY4" fmla="*/ 0 h 86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020" h="868680">
                    <a:moveTo>
                      <a:pt x="266700" y="0"/>
                    </a:moveTo>
                    <a:lnTo>
                      <a:pt x="922020" y="403860"/>
                    </a:lnTo>
                    <a:lnTo>
                      <a:pt x="594360" y="868680"/>
                    </a:lnTo>
                    <a:lnTo>
                      <a:pt x="0" y="434340"/>
                    </a:lnTo>
                    <a:lnTo>
                      <a:pt x="266700" y="0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solidFill>
                  <a:srgbClr val="5454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98" name="Rectangle 48">
                <a:extLst>
                  <a:ext uri="{FF2B5EF4-FFF2-40B4-BE49-F238E27FC236}">
                    <a16:creationId xmlns:a16="http://schemas.microsoft.com/office/drawing/2014/main" id="{8E45362B-48F6-4AB7-9600-5D0AA34D94F5}"/>
                  </a:ext>
                </a:extLst>
              </p:cNvPr>
              <p:cNvSpPr/>
              <p:nvPr/>
            </p:nvSpPr>
            <p:spPr>
              <a:xfrm>
                <a:off x="3042706" y="4641315"/>
                <a:ext cx="851726" cy="802453"/>
              </a:xfrm>
              <a:custGeom>
                <a:avLst/>
                <a:gdLst>
                  <a:gd name="connsiteX0" fmla="*/ 0 w 982980"/>
                  <a:gd name="connsiteY0" fmla="*/ 0 h 571500"/>
                  <a:gd name="connsiteX1" fmla="*/ 982980 w 982980"/>
                  <a:gd name="connsiteY1" fmla="*/ 0 h 571500"/>
                  <a:gd name="connsiteX2" fmla="*/ 982980 w 982980"/>
                  <a:gd name="connsiteY2" fmla="*/ 571500 h 571500"/>
                  <a:gd name="connsiteX3" fmla="*/ 0 w 982980"/>
                  <a:gd name="connsiteY3" fmla="*/ 571500 h 571500"/>
                  <a:gd name="connsiteX4" fmla="*/ 0 w 982980"/>
                  <a:gd name="connsiteY4" fmla="*/ 0 h 571500"/>
                  <a:gd name="connsiteX0" fmla="*/ 175260 w 982980"/>
                  <a:gd name="connsiteY0" fmla="*/ 0 h 739140"/>
                  <a:gd name="connsiteX1" fmla="*/ 982980 w 982980"/>
                  <a:gd name="connsiteY1" fmla="*/ 167640 h 739140"/>
                  <a:gd name="connsiteX2" fmla="*/ 982980 w 982980"/>
                  <a:gd name="connsiteY2" fmla="*/ 739140 h 739140"/>
                  <a:gd name="connsiteX3" fmla="*/ 0 w 982980"/>
                  <a:gd name="connsiteY3" fmla="*/ 739140 h 739140"/>
                  <a:gd name="connsiteX4" fmla="*/ 175260 w 982980"/>
                  <a:gd name="connsiteY4" fmla="*/ 0 h 739140"/>
                  <a:gd name="connsiteX0" fmla="*/ 205740 w 1013460"/>
                  <a:gd name="connsiteY0" fmla="*/ 0 h 739140"/>
                  <a:gd name="connsiteX1" fmla="*/ 1013460 w 1013460"/>
                  <a:gd name="connsiteY1" fmla="*/ 167640 h 739140"/>
                  <a:gd name="connsiteX2" fmla="*/ 1013460 w 1013460"/>
                  <a:gd name="connsiteY2" fmla="*/ 739140 h 739140"/>
                  <a:gd name="connsiteX3" fmla="*/ 0 w 1013460"/>
                  <a:gd name="connsiteY3" fmla="*/ 487680 h 739140"/>
                  <a:gd name="connsiteX4" fmla="*/ 205740 w 1013460"/>
                  <a:gd name="connsiteY4" fmla="*/ 0 h 739140"/>
                  <a:gd name="connsiteX0" fmla="*/ 205740 w 1196340"/>
                  <a:gd name="connsiteY0" fmla="*/ 0 h 739140"/>
                  <a:gd name="connsiteX1" fmla="*/ 1196340 w 1196340"/>
                  <a:gd name="connsiteY1" fmla="*/ 182880 h 739140"/>
                  <a:gd name="connsiteX2" fmla="*/ 1013460 w 1196340"/>
                  <a:gd name="connsiteY2" fmla="*/ 739140 h 739140"/>
                  <a:gd name="connsiteX3" fmla="*/ 0 w 1196340"/>
                  <a:gd name="connsiteY3" fmla="*/ 487680 h 739140"/>
                  <a:gd name="connsiteX4" fmla="*/ 205740 w 1196340"/>
                  <a:gd name="connsiteY4" fmla="*/ 0 h 739140"/>
                  <a:gd name="connsiteX0" fmla="*/ 205740 w 1196340"/>
                  <a:gd name="connsiteY0" fmla="*/ 0 h 800100"/>
                  <a:gd name="connsiteX1" fmla="*/ 1196340 w 1196340"/>
                  <a:gd name="connsiteY1" fmla="*/ 182880 h 800100"/>
                  <a:gd name="connsiteX2" fmla="*/ 1036320 w 1196340"/>
                  <a:gd name="connsiteY2" fmla="*/ 800100 h 800100"/>
                  <a:gd name="connsiteX3" fmla="*/ 0 w 1196340"/>
                  <a:gd name="connsiteY3" fmla="*/ 487680 h 800100"/>
                  <a:gd name="connsiteX4" fmla="*/ 205740 w 1196340"/>
                  <a:gd name="connsiteY4" fmla="*/ 0 h 800100"/>
                  <a:gd name="connsiteX0" fmla="*/ 266700 w 1257300"/>
                  <a:gd name="connsiteY0" fmla="*/ 0 h 800100"/>
                  <a:gd name="connsiteX1" fmla="*/ 1257300 w 1257300"/>
                  <a:gd name="connsiteY1" fmla="*/ 182880 h 800100"/>
                  <a:gd name="connsiteX2" fmla="*/ 1097280 w 1257300"/>
                  <a:gd name="connsiteY2" fmla="*/ 800100 h 800100"/>
                  <a:gd name="connsiteX3" fmla="*/ 0 w 1257300"/>
                  <a:gd name="connsiteY3" fmla="*/ 434340 h 800100"/>
                  <a:gd name="connsiteX4" fmla="*/ 266700 w 1257300"/>
                  <a:gd name="connsiteY4" fmla="*/ 0 h 800100"/>
                  <a:gd name="connsiteX0" fmla="*/ 266700 w 1257300"/>
                  <a:gd name="connsiteY0" fmla="*/ 0 h 868680"/>
                  <a:gd name="connsiteX1" fmla="*/ 1257300 w 1257300"/>
                  <a:gd name="connsiteY1" fmla="*/ 182880 h 868680"/>
                  <a:gd name="connsiteX2" fmla="*/ 594360 w 1257300"/>
                  <a:gd name="connsiteY2" fmla="*/ 868680 h 868680"/>
                  <a:gd name="connsiteX3" fmla="*/ 0 w 1257300"/>
                  <a:gd name="connsiteY3" fmla="*/ 434340 h 868680"/>
                  <a:gd name="connsiteX4" fmla="*/ 266700 w 1257300"/>
                  <a:gd name="connsiteY4" fmla="*/ 0 h 868680"/>
                  <a:gd name="connsiteX0" fmla="*/ 266700 w 777240"/>
                  <a:gd name="connsiteY0" fmla="*/ 0 h 868680"/>
                  <a:gd name="connsiteX1" fmla="*/ 777240 w 777240"/>
                  <a:gd name="connsiteY1" fmla="*/ 297180 h 868680"/>
                  <a:gd name="connsiteX2" fmla="*/ 594360 w 777240"/>
                  <a:gd name="connsiteY2" fmla="*/ 868680 h 868680"/>
                  <a:gd name="connsiteX3" fmla="*/ 0 w 777240"/>
                  <a:gd name="connsiteY3" fmla="*/ 434340 h 868680"/>
                  <a:gd name="connsiteX4" fmla="*/ 266700 w 777240"/>
                  <a:gd name="connsiteY4" fmla="*/ 0 h 868680"/>
                  <a:gd name="connsiteX0" fmla="*/ 266700 w 922020"/>
                  <a:gd name="connsiteY0" fmla="*/ 0 h 868680"/>
                  <a:gd name="connsiteX1" fmla="*/ 922020 w 922020"/>
                  <a:gd name="connsiteY1" fmla="*/ 403860 h 868680"/>
                  <a:gd name="connsiteX2" fmla="*/ 594360 w 922020"/>
                  <a:gd name="connsiteY2" fmla="*/ 868680 h 868680"/>
                  <a:gd name="connsiteX3" fmla="*/ 0 w 922020"/>
                  <a:gd name="connsiteY3" fmla="*/ 434340 h 868680"/>
                  <a:gd name="connsiteX4" fmla="*/ 266700 w 922020"/>
                  <a:gd name="connsiteY4" fmla="*/ 0 h 86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020" h="868680">
                    <a:moveTo>
                      <a:pt x="266700" y="0"/>
                    </a:moveTo>
                    <a:lnTo>
                      <a:pt x="922020" y="403860"/>
                    </a:lnTo>
                    <a:lnTo>
                      <a:pt x="594360" y="868680"/>
                    </a:lnTo>
                    <a:lnTo>
                      <a:pt x="0" y="434340"/>
                    </a:lnTo>
                    <a:lnTo>
                      <a:pt x="2667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5454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17E34BD6-D5E5-4EF0-AE0D-3BB2808E7CA0}"/>
                  </a:ext>
                </a:extLst>
              </p:cNvPr>
              <p:cNvGrpSpPr/>
              <p:nvPr/>
            </p:nvGrpSpPr>
            <p:grpSpPr>
              <a:xfrm>
                <a:off x="3729536" y="5116503"/>
                <a:ext cx="175442" cy="233744"/>
                <a:chOff x="3719264" y="5121325"/>
                <a:chExt cx="175442" cy="233744"/>
              </a:xfrm>
              <a:solidFill>
                <a:schemeClr val="accent4">
                  <a:lumMod val="75000"/>
                </a:schemeClr>
              </a:solidFill>
            </p:grpSpPr>
            <p:sp>
              <p:nvSpPr>
                <p:cNvPr id="200" name="Rounded Rectangle 51">
                  <a:extLst>
                    <a:ext uri="{FF2B5EF4-FFF2-40B4-BE49-F238E27FC236}">
                      <a16:creationId xmlns:a16="http://schemas.microsoft.com/office/drawing/2014/main" id="{3994F45E-2A6A-4B1A-BAFA-C33C7132FD36}"/>
                    </a:ext>
                  </a:extLst>
                </p:cNvPr>
                <p:cNvSpPr/>
                <p:nvPr/>
              </p:nvSpPr>
              <p:spPr>
                <a:xfrm rot="2034636">
                  <a:off x="3719264" y="5121325"/>
                  <a:ext cx="88746" cy="23374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201" name="Rounded Rectangle 52">
                  <a:extLst>
                    <a:ext uri="{FF2B5EF4-FFF2-40B4-BE49-F238E27FC236}">
                      <a16:creationId xmlns:a16="http://schemas.microsoft.com/office/drawing/2014/main" id="{455054F9-0770-4483-8F24-834532B53010}"/>
                    </a:ext>
                  </a:extLst>
                </p:cNvPr>
                <p:cNvSpPr/>
                <p:nvPr/>
              </p:nvSpPr>
              <p:spPr>
                <a:xfrm rot="7434636">
                  <a:off x="3783023" y="5196421"/>
                  <a:ext cx="70018" cy="15334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69" name="Isosceles Triangle 168">
              <a:extLst>
                <a:ext uri="{FF2B5EF4-FFF2-40B4-BE49-F238E27FC236}">
                  <a16:creationId xmlns:a16="http://schemas.microsoft.com/office/drawing/2014/main" id="{B7BBDD02-24BB-4CF6-AEB5-6C5E24D74DB3}"/>
                </a:ext>
              </a:extLst>
            </p:cNvPr>
            <p:cNvSpPr/>
            <p:nvPr/>
          </p:nvSpPr>
          <p:spPr>
            <a:xfrm flipH="1" flipV="1">
              <a:off x="4386446" y="2915158"/>
              <a:ext cx="344082" cy="389404"/>
            </a:xfrm>
            <a:prstGeom prst="triangle">
              <a:avLst/>
            </a:prstGeom>
            <a:solidFill>
              <a:srgbClr val="E2E1E0"/>
            </a:solidFill>
            <a:ln>
              <a:solidFill>
                <a:srgbClr val="E2E1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0" name="Isosceles Triangle 13">
              <a:extLst>
                <a:ext uri="{FF2B5EF4-FFF2-40B4-BE49-F238E27FC236}">
                  <a16:creationId xmlns:a16="http://schemas.microsoft.com/office/drawing/2014/main" id="{5403FA6D-D49A-499A-B6A0-1C7732FF1540}"/>
                </a:ext>
              </a:extLst>
            </p:cNvPr>
            <p:cNvSpPr/>
            <p:nvPr/>
          </p:nvSpPr>
          <p:spPr>
            <a:xfrm>
              <a:off x="4296599" y="2630153"/>
              <a:ext cx="504031" cy="321285"/>
            </a:xfrm>
            <a:custGeom>
              <a:avLst/>
              <a:gdLst>
                <a:gd name="connsiteX0" fmla="*/ 0 w 425228"/>
                <a:gd name="connsiteY0" fmla="*/ 309896 h 309896"/>
                <a:gd name="connsiteX1" fmla="*/ 212614 w 425228"/>
                <a:gd name="connsiteY1" fmla="*/ 0 h 309896"/>
                <a:gd name="connsiteX2" fmla="*/ 425228 w 425228"/>
                <a:gd name="connsiteY2" fmla="*/ 309896 h 309896"/>
                <a:gd name="connsiteX3" fmla="*/ 0 w 425228"/>
                <a:gd name="connsiteY3" fmla="*/ 309896 h 309896"/>
                <a:gd name="connsiteX0" fmla="*/ 0 w 425228"/>
                <a:gd name="connsiteY0" fmla="*/ 309896 h 309896"/>
                <a:gd name="connsiteX1" fmla="*/ 212614 w 425228"/>
                <a:gd name="connsiteY1" fmla="*/ 0 h 309896"/>
                <a:gd name="connsiteX2" fmla="*/ 425228 w 425228"/>
                <a:gd name="connsiteY2" fmla="*/ 309896 h 309896"/>
                <a:gd name="connsiteX3" fmla="*/ 0 w 425228"/>
                <a:gd name="connsiteY3" fmla="*/ 309896 h 309896"/>
                <a:gd name="connsiteX0" fmla="*/ 0 w 425228"/>
                <a:gd name="connsiteY0" fmla="*/ 309896 h 309896"/>
                <a:gd name="connsiteX1" fmla="*/ 212614 w 425228"/>
                <a:gd name="connsiteY1" fmla="*/ 0 h 309896"/>
                <a:gd name="connsiteX2" fmla="*/ 425228 w 425228"/>
                <a:gd name="connsiteY2" fmla="*/ 309896 h 309896"/>
                <a:gd name="connsiteX3" fmla="*/ 0 w 425228"/>
                <a:gd name="connsiteY3" fmla="*/ 309896 h 309896"/>
                <a:gd name="connsiteX0" fmla="*/ 0 w 425228"/>
                <a:gd name="connsiteY0" fmla="*/ 309896 h 334108"/>
                <a:gd name="connsiteX1" fmla="*/ 212614 w 425228"/>
                <a:gd name="connsiteY1" fmla="*/ 0 h 334108"/>
                <a:gd name="connsiteX2" fmla="*/ 425228 w 425228"/>
                <a:gd name="connsiteY2" fmla="*/ 309896 h 334108"/>
                <a:gd name="connsiteX3" fmla="*/ 0 w 425228"/>
                <a:gd name="connsiteY3" fmla="*/ 309896 h 334108"/>
                <a:gd name="connsiteX0" fmla="*/ 0 w 421338"/>
                <a:gd name="connsiteY0" fmla="*/ 302601 h 328861"/>
                <a:gd name="connsiteX1" fmla="*/ 208724 w 421338"/>
                <a:gd name="connsiteY1" fmla="*/ 0 h 328861"/>
                <a:gd name="connsiteX2" fmla="*/ 421338 w 421338"/>
                <a:gd name="connsiteY2" fmla="*/ 309896 h 328861"/>
                <a:gd name="connsiteX3" fmla="*/ 0 w 421338"/>
                <a:gd name="connsiteY3" fmla="*/ 302601 h 328861"/>
                <a:gd name="connsiteX0" fmla="*/ 0 w 411615"/>
                <a:gd name="connsiteY0" fmla="*/ 302601 h 328141"/>
                <a:gd name="connsiteX1" fmla="*/ 208724 w 411615"/>
                <a:gd name="connsiteY1" fmla="*/ 0 h 328141"/>
                <a:gd name="connsiteX2" fmla="*/ 411615 w 411615"/>
                <a:gd name="connsiteY2" fmla="*/ 307463 h 328141"/>
                <a:gd name="connsiteX3" fmla="*/ 0 w 411615"/>
                <a:gd name="connsiteY3" fmla="*/ 302601 h 32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615" h="328141">
                  <a:moveTo>
                    <a:pt x="0" y="302601"/>
                  </a:moveTo>
                  <a:cubicBezTo>
                    <a:pt x="108971" y="212002"/>
                    <a:pt x="137853" y="103299"/>
                    <a:pt x="208724" y="0"/>
                  </a:cubicBezTo>
                  <a:cubicBezTo>
                    <a:pt x="279595" y="103299"/>
                    <a:pt x="315344" y="229564"/>
                    <a:pt x="411615" y="307463"/>
                  </a:cubicBezTo>
                  <a:cubicBezTo>
                    <a:pt x="269872" y="307463"/>
                    <a:pt x="141743" y="357079"/>
                    <a:pt x="0" y="302601"/>
                  </a:cubicBezTo>
                  <a:close/>
                </a:path>
              </a:pathLst>
            </a:custGeom>
            <a:solidFill>
              <a:srgbClr val="F2E1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F04D31AF-24B1-478F-AC24-D71F26707244}"/>
                </a:ext>
              </a:extLst>
            </p:cNvPr>
            <p:cNvSpPr/>
            <p:nvPr/>
          </p:nvSpPr>
          <p:spPr>
            <a:xfrm rot="20553791">
              <a:off x="5150940" y="3895848"/>
              <a:ext cx="293176" cy="114330"/>
            </a:xfrm>
            <a:prstGeom prst="rect">
              <a:avLst/>
            </a:prstGeom>
            <a:solidFill>
              <a:srgbClr val="CACDC9"/>
            </a:solidFill>
            <a:ln>
              <a:solidFill>
                <a:srgbClr val="CACD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2" name="Moon 16">
              <a:extLst>
                <a:ext uri="{FF2B5EF4-FFF2-40B4-BE49-F238E27FC236}">
                  <a16:creationId xmlns:a16="http://schemas.microsoft.com/office/drawing/2014/main" id="{C8B1C2A7-72AC-42A1-BC50-6B692DE384B0}"/>
                </a:ext>
              </a:extLst>
            </p:cNvPr>
            <p:cNvSpPr/>
            <p:nvPr/>
          </p:nvSpPr>
          <p:spPr>
            <a:xfrm rot="16200000">
              <a:off x="4474772" y="2699868"/>
              <a:ext cx="154829" cy="520701"/>
            </a:xfrm>
            <a:custGeom>
              <a:avLst/>
              <a:gdLst>
                <a:gd name="connsiteX0" fmla="*/ 224679 w 224679"/>
                <a:gd name="connsiteY0" fmla="*/ 446244 h 446244"/>
                <a:gd name="connsiteX1" fmla="*/ 0 w 224679"/>
                <a:gd name="connsiteY1" fmla="*/ 223122 h 446244"/>
                <a:gd name="connsiteX2" fmla="*/ 224679 w 224679"/>
                <a:gd name="connsiteY2" fmla="*/ 0 h 446244"/>
                <a:gd name="connsiteX3" fmla="*/ 224679 w 224679"/>
                <a:gd name="connsiteY3" fmla="*/ 446244 h 446244"/>
                <a:gd name="connsiteX0" fmla="*/ 154829 w 154829"/>
                <a:gd name="connsiteY0" fmla="*/ 446244 h 446244"/>
                <a:gd name="connsiteX1" fmla="*/ 0 w 154829"/>
                <a:gd name="connsiteY1" fmla="*/ 223125 h 446244"/>
                <a:gd name="connsiteX2" fmla="*/ 154829 w 154829"/>
                <a:gd name="connsiteY2" fmla="*/ 0 h 446244"/>
                <a:gd name="connsiteX3" fmla="*/ 154829 w 154829"/>
                <a:gd name="connsiteY3" fmla="*/ 446244 h 44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829" h="446244">
                  <a:moveTo>
                    <a:pt x="154829" y="446244"/>
                  </a:moveTo>
                  <a:cubicBezTo>
                    <a:pt x="30742" y="446244"/>
                    <a:pt x="0" y="346352"/>
                    <a:pt x="0" y="223125"/>
                  </a:cubicBezTo>
                  <a:cubicBezTo>
                    <a:pt x="0" y="99898"/>
                    <a:pt x="30742" y="0"/>
                    <a:pt x="154829" y="0"/>
                  </a:cubicBezTo>
                  <a:cubicBezTo>
                    <a:pt x="81245" y="139773"/>
                    <a:pt x="81245" y="306470"/>
                    <a:pt x="154829" y="4462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F306A84E-0D6E-4644-9510-F8D7E7679B9B}"/>
                </a:ext>
              </a:extLst>
            </p:cNvPr>
            <p:cNvGrpSpPr/>
            <p:nvPr/>
          </p:nvGrpSpPr>
          <p:grpSpPr>
            <a:xfrm>
              <a:off x="3672003" y="3893909"/>
              <a:ext cx="293176" cy="318071"/>
              <a:chOff x="3672003" y="3893909"/>
              <a:chExt cx="293176" cy="318071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608419E9-FFB3-4910-B072-EDF266F24C13}"/>
                  </a:ext>
                </a:extLst>
              </p:cNvPr>
              <p:cNvGrpSpPr/>
              <p:nvPr/>
            </p:nvGrpSpPr>
            <p:grpSpPr>
              <a:xfrm>
                <a:off x="3693635" y="3893909"/>
                <a:ext cx="194288" cy="318071"/>
                <a:chOff x="3693635" y="3893909"/>
                <a:chExt cx="194288" cy="318071"/>
              </a:xfrm>
            </p:grpSpPr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76B0341B-3AD6-4ED1-9880-F66F815A8524}"/>
                    </a:ext>
                  </a:extLst>
                </p:cNvPr>
                <p:cNvSpPr/>
                <p:nvPr/>
              </p:nvSpPr>
              <p:spPr>
                <a:xfrm>
                  <a:off x="3693635" y="3969839"/>
                  <a:ext cx="134380" cy="242141"/>
                </a:xfrm>
                <a:prstGeom prst="ellipse">
                  <a:avLst/>
                </a:prstGeom>
                <a:solidFill>
                  <a:srgbClr val="F1E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8E33877C-69FB-45D4-AD03-1A2AFF817C3F}"/>
                    </a:ext>
                  </a:extLst>
                </p:cNvPr>
                <p:cNvSpPr/>
                <p:nvPr/>
              </p:nvSpPr>
              <p:spPr>
                <a:xfrm rot="20817468">
                  <a:off x="3804906" y="3893909"/>
                  <a:ext cx="83017" cy="281859"/>
                </a:xfrm>
                <a:prstGeom prst="ellipse">
                  <a:avLst/>
                </a:prstGeom>
                <a:solidFill>
                  <a:srgbClr val="F1E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52B5239B-251E-4CD3-A412-1508AA7681B0}"/>
                  </a:ext>
                </a:extLst>
              </p:cNvPr>
              <p:cNvSpPr/>
              <p:nvPr/>
            </p:nvSpPr>
            <p:spPr>
              <a:xfrm rot="1046209" flipH="1">
                <a:off x="3672003" y="3902062"/>
                <a:ext cx="293176" cy="114330"/>
              </a:xfrm>
              <a:prstGeom prst="rect">
                <a:avLst/>
              </a:prstGeom>
              <a:solidFill>
                <a:srgbClr val="CACDC9"/>
              </a:solidFill>
              <a:ln>
                <a:solidFill>
                  <a:srgbClr val="CACD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174" name="Moon 173">
              <a:extLst>
                <a:ext uri="{FF2B5EF4-FFF2-40B4-BE49-F238E27FC236}">
                  <a16:creationId xmlns:a16="http://schemas.microsoft.com/office/drawing/2014/main" id="{B65CAD6F-C195-43C7-A678-CD49B6974E65}"/>
                </a:ext>
              </a:extLst>
            </p:cNvPr>
            <p:cNvSpPr/>
            <p:nvPr/>
          </p:nvSpPr>
          <p:spPr>
            <a:xfrm rot="16200000">
              <a:off x="4516574" y="2560520"/>
              <a:ext cx="70212" cy="150631"/>
            </a:xfrm>
            <a:prstGeom prst="moon">
              <a:avLst>
                <a:gd name="adj" fmla="val 59722"/>
              </a:avLst>
            </a:prstGeom>
            <a:solidFill>
              <a:srgbClr val="EC9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5" name="Freeform 59">
              <a:extLst>
                <a:ext uri="{FF2B5EF4-FFF2-40B4-BE49-F238E27FC236}">
                  <a16:creationId xmlns:a16="http://schemas.microsoft.com/office/drawing/2014/main" id="{87EEA1F3-085C-4F9A-AA2C-FC96D06F2124}"/>
                </a:ext>
              </a:extLst>
            </p:cNvPr>
            <p:cNvSpPr/>
            <p:nvPr/>
          </p:nvSpPr>
          <p:spPr>
            <a:xfrm rot="20839267">
              <a:off x="4492417" y="2477567"/>
              <a:ext cx="111288" cy="48286"/>
            </a:xfrm>
            <a:custGeom>
              <a:avLst/>
              <a:gdLst>
                <a:gd name="connsiteX0" fmla="*/ 0 w 304800"/>
                <a:gd name="connsiteY0" fmla="*/ 0 h 71297"/>
                <a:gd name="connsiteX1" fmla="*/ 82550 w 304800"/>
                <a:gd name="connsiteY1" fmla="*/ 57150 h 71297"/>
                <a:gd name="connsiteX2" fmla="*/ 196850 w 304800"/>
                <a:gd name="connsiteY2" fmla="*/ 69850 h 71297"/>
                <a:gd name="connsiteX3" fmla="*/ 304800 w 304800"/>
                <a:gd name="connsiteY3" fmla="*/ 31750 h 71297"/>
                <a:gd name="connsiteX0" fmla="*/ 1 w 305453"/>
                <a:gd name="connsiteY0" fmla="*/ 0 h 67898"/>
                <a:gd name="connsiteX1" fmla="*/ 83203 w 305453"/>
                <a:gd name="connsiteY1" fmla="*/ 53817 h 67898"/>
                <a:gd name="connsiteX2" fmla="*/ 197503 w 305453"/>
                <a:gd name="connsiteY2" fmla="*/ 66517 h 67898"/>
                <a:gd name="connsiteX3" fmla="*/ 305453 w 305453"/>
                <a:gd name="connsiteY3" fmla="*/ 28417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453" h="67898">
                  <a:moveTo>
                    <a:pt x="1" y="0"/>
                  </a:moveTo>
                  <a:cubicBezTo>
                    <a:pt x="24872" y="22754"/>
                    <a:pt x="50286" y="42731"/>
                    <a:pt x="83203" y="53817"/>
                  </a:cubicBezTo>
                  <a:cubicBezTo>
                    <a:pt x="116120" y="64903"/>
                    <a:pt x="160461" y="70750"/>
                    <a:pt x="197503" y="66517"/>
                  </a:cubicBezTo>
                  <a:cubicBezTo>
                    <a:pt x="234545" y="62284"/>
                    <a:pt x="269999" y="45350"/>
                    <a:pt x="305453" y="28417"/>
                  </a:cubicBezTo>
                </a:path>
              </a:pathLst>
            </a:custGeom>
            <a:noFill/>
            <a:ln>
              <a:solidFill>
                <a:srgbClr val="E0C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6A00F0A5-9CE2-4B91-B3CC-4BAD50D1A439}"/>
                </a:ext>
              </a:extLst>
            </p:cNvPr>
            <p:cNvGrpSpPr/>
            <p:nvPr/>
          </p:nvGrpSpPr>
          <p:grpSpPr>
            <a:xfrm>
              <a:off x="4703178" y="2310380"/>
              <a:ext cx="191393" cy="148969"/>
              <a:chOff x="2442431" y="2333476"/>
              <a:chExt cx="191393" cy="148969"/>
            </a:xfrm>
          </p:grpSpPr>
          <p:sp>
            <p:nvSpPr>
              <p:cNvPr id="187" name="Freeform 65">
                <a:extLst>
                  <a:ext uri="{FF2B5EF4-FFF2-40B4-BE49-F238E27FC236}">
                    <a16:creationId xmlns:a16="http://schemas.microsoft.com/office/drawing/2014/main" id="{636DEBA7-9851-4F7C-A3DD-4D17ABC522FB}"/>
                  </a:ext>
                </a:extLst>
              </p:cNvPr>
              <p:cNvSpPr/>
              <p:nvPr/>
            </p:nvSpPr>
            <p:spPr>
              <a:xfrm>
                <a:off x="2444465" y="2333476"/>
                <a:ext cx="169068" cy="33338"/>
              </a:xfrm>
              <a:custGeom>
                <a:avLst/>
                <a:gdLst>
                  <a:gd name="connsiteX0" fmla="*/ 0 w 169068"/>
                  <a:gd name="connsiteY0" fmla="*/ 33338 h 33338"/>
                  <a:gd name="connsiteX1" fmla="*/ 71437 w 169068"/>
                  <a:gd name="connsiteY1" fmla="*/ 2381 h 33338"/>
                  <a:gd name="connsiteX2" fmla="*/ 130968 w 169068"/>
                  <a:gd name="connsiteY2" fmla="*/ 14288 h 33338"/>
                  <a:gd name="connsiteX3" fmla="*/ 169068 w 169068"/>
                  <a:gd name="connsiteY3" fmla="*/ 0 h 33338"/>
                  <a:gd name="connsiteX4" fmla="*/ 169068 w 169068"/>
                  <a:gd name="connsiteY4" fmla="*/ 0 h 33338"/>
                  <a:gd name="connsiteX5" fmla="*/ 135731 w 169068"/>
                  <a:gd name="connsiteY5" fmla="*/ 21431 h 33338"/>
                  <a:gd name="connsiteX6" fmla="*/ 90487 w 169068"/>
                  <a:gd name="connsiteY6" fmla="*/ 14288 h 33338"/>
                  <a:gd name="connsiteX7" fmla="*/ 64293 w 169068"/>
                  <a:gd name="connsiteY7" fmla="*/ 14288 h 3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068" h="33338">
                    <a:moveTo>
                      <a:pt x="0" y="33338"/>
                    </a:moveTo>
                    <a:cubicBezTo>
                      <a:pt x="24804" y="19447"/>
                      <a:pt x="49609" y="5556"/>
                      <a:pt x="71437" y="2381"/>
                    </a:cubicBezTo>
                    <a:cubicBezTo>
                      <a:pt x="93265" y="-794"/>
                      <a:pt x="114696" y="14685"/>
                      <a:pt x="130968" y="14288"/>
                    </a:cubicBezTo>
                    <a:cubicBezTo>
                      <a:pt x="147240" y="13891"/>
                      <a:pt x="169068" y="0"/>
                      <a:pt x="169068" y="0"/>
                    </a:cubicBezTo>
                    <a:lnTo>
                      <a:pt x="169068" y="0"/>
                    </a:lnTo>
                    <a:cubicBezTo>
                      <a:pt x="163512" y="3572"/>
                      <a:pt x="148828" y="19050"/>
                      <a:pt x="135731" y="21431"/>
                    </a:cubicBezTo>
                    <a:cubicBezTo>
                      <a:pt x="122634" y="23812"/>
                      <a:pt x="102393" y="15478"/>
                      <a:pt x="90487" y="14288"/>
                    </a:cubicBezTo>
                    <a:cubicBezTo>
                      <a:pt x="78581" y="13098"/>
                      <a:pt x="71437" y="13693"/>
                      <a:pt x="64293" y="14288"/>
                    </a:cubicBezTo>
                  </a:path>
                </a:pathLst>
              </a:custGeom>
              <a:solidFill>
                <a:srgbClr val="4A33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88" name="Freeform 66">
                <a:extLst>
                  <a:ext uri="{FF2B5EF4-FFF2-40B4-BE49-F238E27FC236}">
                    <a16:creationId xmlns:a16="http://schemas.microsoft.com/office/drawing/2014/main" id="{A76F7CAF-4CA0-454F-AAEB-81A5A4324572}"/>
                  </a:ext>
                </a:extLst>
              </p:cNvPr>
              <p:cNvSpPr/>
              <p:nvPr/>
            </p:nvSpPr>
            <p:spPr>
              <a:xfrm>
                <a:off x="2464756" y="2342555"/>
                <a:ext cx="169068" cy="33338"/>
              </a:xfrm>
              <a:custGeom>
                <a:avLst/>
                <a:gdLst>
                  <a:gd name="connsiteX0" fmla="*/ 0 w 169068"/>
                  <a:gd name="connsiteY0" fmla="*/ 33338 h 33338"/>
                  <a:gd name="connsiteX1" fmla="*/ 71437 w 169068"/>
                  <a:gd name="connsiteY1" fmla="*/ 2381 h 33338"/>
                  <a:gd name="connsiteX2" fmla="*/ 130968 w 169068"/>
                  <a:gd name="connsiteY2" fmla="*/ 14288 h 33338"/>
                  <a:gd name="connsiteX3" fmla="*/ 169068 w 169068"/>
                  <a:gd name="connsiteY3" fmla="*/ 0 h 33338"/>
                  <a:gd name="connsiteX4" fmla="*/ 169068 w 169068"/>
                  <a:gd name="connsiteY4" fmla="*/ 0 h 33338"/>
                  <a:gd name="connsiteX5" fmla="*/ 135731 w 169068"/>
                  <a:gd name="connsiteY5" fmla="*/ 21431 h 33338"/>
                  <a:gd name="connsiteX6" fmla="*/ 90487 w 169068"/>
                  <a:gd name="connsiteY6" fmla="*/ 14288 h 33338"/>
                  <a:gd name="connsiteX7" fmla="*/ 64293 w 169068"/>
                  <a:gd name="connsiteY7" fmla="*/ 14288 h 3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068" h="33338">
                    <a:moveTo>
                      <a:pt x="0" y="33338"/>
                    </a:moveTo>
                    <a:cubicBezTo>
                      <a:pt x="24804" y="19447"/>
                      <a:pt x="49609" y="5556"/>
                      <a:pt x="71437" y="2381"/>
                    </a:cubicBezTo>
                    <a:cubicBezTo>
                      <a:pt x="93265" y="-794"/>
                      <a:pt x="114696" y="14685"/>
                      <a:pt x="130968" y="14288"/>
                    </a:cubicBezTo>
                    <a:cubicBezTo>
                      <a:pt x="147240" y="13891"/>
                      <a:pt x="169068" y="0"/>
                      <a:pt x="169068" y="0"/>
                    </a:cubicBezTo>
                    <a:lnTo>
                      <a:pt x="169068" y="0"/>
                    </a:lnTo>
                    <a:cubicBezTo>
                      <a:pt x="163512" y="3572"/>
                      <a:pt x="148828" y="19050"/>
                      <a:pt x="135731" y="21431"/>
                    </a:cubicBezTo>
                    <a:cubicBezTo>
                      <a:pt x="122634" y="23812"/>
                      <a:pt x="102393" y="15478"/>
                      <a:pt x="90487" y="14288"/>
                    </a:cubicBezTo>
                    <a:cubicBezTo>
                      <a:pt x="78581" y="13098"/>
                      <a:pt x="71437" y="13693"/>
                      <a:pt x="64293" y="14288"/>
                    </a:cubicBezTo>
                  </a:path>
                </a:pathLst>
              </a:custGeom>
              <a:solidFill>
                <a:srgbClr val="4A33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E1223573-EB50-4F5F-9B94-3DF89A4A1006}"/>
                  </a:ext>
                </a:extLst>
              </p:cNvPr>
              <p:cNvGrpSpPr/>
              <p:nvPr/>
            </p:nvGrpSpPr>
            <p:grpSpPr>
              <a:xfrm>
                <a:off x="2442431" y="2347172"/>
                <a:ext cx="135273" cy="135273"/>
                <a:chOff x="1825687" y="2323911"/>
                <a:chExt cx="135273" cy="135273"/>
              </a:xfrm>
            </p:grpSpPr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3C6A96E6-3376-4C1D-8F7E-824585CC90CE}"/>
                    </a:ext>
                  </a:extLst>
                </p:cNvPr>
                <p:cNvSpPr/>
                <p:nvPr/>
              </p:nvSpPr>
              <p:spPr>
                <a:xfrm>
                  <a:off x="1825687" y="2323911"/>
                  <a:ext cx="135273" cy="13527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617ACFB6-6F6E-43C9-9F03-51C57F1D2717}"/>
                    </a:ext>
                  </a:extLst>
                </p:cNvPr>
                <p:cNvSpPr/>
                <p:nvPr/>
              </p:nvSpPr>
              <p:spPr>
                <a:xfrm>
                  <a:off x="1840131" y="2329856"/>
                  <a:ext cx="111622" cy="111622"/>
                </a:xfrm>
                <a:prstGeom prst="ellipse">
                  <a:avLst/>
                </a:prstGeom>
                <a:solidFill>
                  <a:srgbClr val="4A33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D57E2E55-71C5-446B-9457-6C41A8F0748A}"/>
                    </a:ext>
                  </a:extLst>
                </p:cNvPr>
                <p:cNvSpPr/>
                <p:nvPr/>
              </p:nvSpPr>
              <p:spPr>
                <a:xfrm>
                  <a:off x="1899683" y="2342811"/>
                  <a:ext cx="36576" cy="365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D572A45B-EB07-4D05-9D4A-BDA09F436BF2}"/>
                </a:ext>
              </a:extLst>
            </p:cNvPr>
            <p:cNvGrpSpPr/>
            <p:nvPr/>
          </p:nvGrpSpPr>
          <p:grpSpPr>
            <a:xfrm flipH="1">
              <a:off x="4199128" y="2310380"/>
              <a:ext cx="191393" cy="148969"/>
              <a:chOff x="2442431" y="2333476"/>
              <a:chExt cx="191393" cy="148969"/>
            </a:xfrm>
          </p:grpSpPr>
          <p:sp>
            <p:nvSpPr>
              <p:cNvPr id="181" name="Freeform 83">
                <a:extLst>
                  <a:ext uri="{FF2B5EF4-FFF2-40B4-BE49-F238E27FC236}">
                    <a16:creationId xmlns:a16="http://schemas.microsoft.com/office/drawing/2014/main" id="{1C56C471-D903-4FBB-9164-25E879B396A8}"/>
                  </a:ext>
                </a:extLst>
              </p:cNvPr>
              <p:cNvSpPr/>
              <p:nvPr/>
            </p:nvSpPr>
            <p:spPr>
              <a:xfrm>
                <a:off x="2444465" y="2333476"/>
                <a:ext cx="169068" cy="33338"/>
              </a:xfrm>
              <a:custGeom>
                <a:avLst/>
                <a:gdLst>
                  <a:gd name="connsiteX0" fmla="*/ 0 w 169068"/>
                  <a:gd name="connsiteY0" fmla="*/ 33338 h 33338"/>
                  <a:gd name="connsiteX1" fmla="*/ 71437 w 169068"/>
                  <a:gd name="connsiteY1" fmla="*/ 2381 h 33338"/>
                  <a:gd name="connsiteX2" fmla="*/ 130968 w 169068"/>
                  <a:gd name="connsiteY2" fmla="*/ 14288 h 33338"/>
                  <a:gd name="connsiteX3" fmla="*/ 169068 w 169068"/>
                  <a:gd name="connsiteY3" fmla="*/ 0 h 33338"/>
                  <a:gd name="connsiteX4" fmla="*/ 169068 w 169068"/>
                  <a:gd name="connsiteY4" fmla="*/ 0 h 33338"/>
                  <a:gd name="connsiteX5" fmla="*/ 135731 w 169068"/>
                  <a:gd name="connsiteY5" fmla="*/ 21431 h 33338"/>
                  <a:gd name="connsiteX6" fmla="*/ 90487 w 169068"/>
                  <a:gd name="connsiteY6" fmla="*/ 14288 h 33338"/>
                  <a:gd name="connsiteX7" fmla="*/ 64293 w 169068"/>
                  <a:gd name="connsiteY7" fmla="*/ 14288 h 3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068" h="33338">
                    <a:moveTo>
                      <a:pt x="0" y="33338"/>
                    </a:moveTo>
                    <a:cubicBezTo>
                      <a:pt x="24804" y="19447"/>
                      <a:pt x="49609" y="5556"/>
                      <a:pt x="71437" y="2381"/>
                    </a:cubicBezTo>
                    <a:cubicBezTo>
                      <a:pt x="93265" y="-794"/>
                      <a:pt x="114696" y="14685"/>
                      <a:pt x="130968" y="14288"/>
                    </a:cubicBezTo>
                    <a:cubicBezTo>
                      <a:pt x="147240" y="13891"/>
                      <a:pt x="169068" y="0"/>
                      <a:pt x="169068" y="0"/>
                    </a:cubicBezTo>
                    <a:lnTo>
                      <a:pt x="169068" y="0"/>
                    </a:lnTo>
                    <a:cubicBezTo>
                      <a:pt x="163512" y="3572"/>
                      <a:pt x="148828" y="19050"/>
                      <a:pt x="135731" y="21431"/>
                    </a:cubicBezTo>
                    <a:cubicBezTo>
                      <a:pt x="122634" y="23812"/>
                      <a:pt x="102393" y="15478"/>
                      <a:pt x="90487" y="14288"/>
                    </a:cubicBezTo>
                    <a:cubicBezTo>
                      <a:pt x="78581" y="13098"/>
                      <a:pt x="71437" y="13693"/>
                      <a:pt x="64293" y="14288"/>
                    </a:cubicBezTo>
                  </a:path>
                </a:pathLst>
              </a:custGeom>
              <a:solidFill>
                <a:srgbClr val="4A33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82" name="Freeform 84">
                <a:extLst>
                  <a:ext uri="{FF2B5EF4-FFF2-40B4-BE49-F238E27FC236}">
                    <a16:creationId xmlns:a16="http://schemas.microsoft.com/office/drawing/2014/main" id="{A7A5261F-0E58-4A17-AF2F-D9B5123F6B4B}"/>
                  </a:ext>
                </a:extLst>
              </p:cNvPr>
              <p:cNvSpPr/>
              <p:nvPr/>
            </p:nvSpPr>
            <p:spPr>
              <a:xfrm>
                <a:off x="2464756" y="2342555"/>
                <a:ext cx="169068" cy="33338"/>
              </a:xfrm>
              <a:custGeom>
                <a:avLst/>
                <a:gdLst>
                  <a:gd name="connsiteX0" fmla="*/ 0 w 169068"/>
                  <a:gd name="connsiteY0" fmla="*/ 33338 h 33338"/>
                  <a:gd name="connsiteX1" fmla="*/ 71437 w 169068"/>
                  <a:gd name="connsiteY1" fmla="*/ 2381 h 33338"/>
                  <a:gd name="connsiteX2" fmla="*/ 130968 w 169068"/>
                  <a:gd name="connsiteY2" fmla="*/ 14288 h 33338"/>
                  <a:gd name="connsiteX3" fmla="*/ 169068 w 169068"/>
                  <a:gd name="connsiteY3" fmla="*/ 0 h 33338"/>
                  <a:gd name="connsiteX4" fmla="*/ 169068 w 169068"/>
                  <a:gd name="connsiteY4" fmla="*/ 0 h 33338"/>
                  <a:gd name="connsiteX5" fmla="*/ 135731 w 169068"/>
                  <a:gd name="connsiteY5" fmla="*/ 21431 h 33338"/>
                  <a:gd name="connsiteX6" fmla="*/ 90487 w 169068"/>
                  <a:gd name="connsiteY6" fmla="*/ 14288 h 33338"/>
                  <a:gd name="connsiteX7" fmla="*/ 64293 w 169068"/>
                  <a:gd name="connsiteY7" fmla="*/ 14288 h 3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068" h="33338">
                    <a:moveTo>
                      <a:pt x="0" y="33338"/>
                    </a:moveTo>
                    <a:cubicBezTo>
                      <a:pt x="24804" y="19447"/>
                      <a:pt x="49609" y="5556"/>
                      <a:pt x="71437" y="2381"/>
                    </a:cubicBezTo>
                    <a:cubicBezTo>
                      <a:pt x="93265" y="-794"/>
                      <a:pt x="114696" y="14685"/>
                      <a:pt x="130968" y="14288"/>
                    </a:cubicBezTo>
                    <a:cubicBezTo>
                      <a:pt x="147240" y="13891"/>
                      <a:pt x="169068" y="0"/>
                      <a:pt x="169068" y="0"/>
                    </a:cubicBezTo>
                    <a:lnTo>
                      <a:pt x="169068" y="0"/>
                    </a:lnTo>
                    <a:cubicBezTo>
                      <a:pt x="163512" y="3572"/>
                      <a:pt x="148828" y="19050"/>
                      <a:pt x="135731" y="21431"/>
                    </a:cubicBezTo>
                    <a:cubicBezTo>
                      <a:pt x="122634" y="23812"/>
                      <a:pt x="102393" y="15478"/>
                      <a:pt x="90487" y="14288"/>
                    </a:cubicBezTo>
                    <a:cubicBezTo>
                      <a:pt x="78581" y="13098"/>
                      <a:pt x="71437" y="13693"/>
                      <a:pt x="64293" y="14288"/>
                    </a:cubicBezTo>
                  </a:path>
                </a:pathLst>
              </a:custGeom>
              <a:solidFill>
                <a:srgbClr val="4A33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F3E9D62F-B9ED-4FDF-8438-1469B27BDF03}"/>
                  </a:ext>
                </a:extLst>
              </p:cNvPr>
              <p:cNvGrpSpPr/>
              <p:nvPr/>
            </p:nvGrpSpPr>
            <p:grpSpPr>
              <a:xfrm>
                <a:off x="2442431" y="2347172"/>
                <a:ext cx="135273" cy="135273"/>
                <a:chOff x="1825687" y="2323911"/>
                <a:chExt cx="135273" cy="135273"/>
              </a:xfrm>
            </p:grpSpPr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398FF414-D0FB-4B2B-A6BB-C57D89BAB547}"/>
                    </a:ext>
                  </a:extLst>
                </p:cNvPr>
                <p:cNvSpPr/>
                <p:nvPr/>
              </p:nvSpPr>
              <p:spPr>
                <a:xfrm>
                  <a:off x="1825687" y="2323911"/>
                  <a:ext cx="135273" cy="13527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B5C9BB43-44E7-4DF3-A0FF-1E0DC4AC9D20}"/>
                    </a:ext>
                  </a:extLst>
                </p:cNvPr>
                <p:cNvSpPr/>
                <p:nvPr/>
              </p:nvSpPr>
              <p:spPr>
                <a:xfrm>
                  <a:off x="1840131" y="2329856"/>
                  <a:ext cx="111622" cy="111622"/>
                </a:xfrm>
                <a:prstGeom prst="ellipse">
                  <a:avLst/>
                </a:prstGeom>
                <a:solidFill>
                  <a:srgbClr val="4A33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D41FB933-2CAF-423E-A726-4508519A17A3}"/>
                    </a:ext>
                  </a:extLst>
                </p:cNvPr>
                <p:cNvSpPr/>
                <p:nvPr/>
              </p:nvSpPr>
              <p:spPr>
                <a:xfrm>
                  <a:off x="1899683" y="2342811"/>
                  <a:ext cx="36576" cy="365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1B051F80-A187-4354-A6EB-D065559458DD}"/>
                </a:ext>
              </a:extLst>
            </p:cNvPr>
            <p:cNvGrpSpPr/>
            <p:nvPr/>
          </p:nvGrpSpPr>
          <p:grpSpPr>
            <a:xfrm>
              <a:off x="4237634" y="2237846"/>
              <a:ext cx="639895" cy="54881"/>
              <a:chOff x="4237634" y="2237846"/>
              <a:chExt cx="639895" cy="54881"/>
            </a:xfrm>
          </p:grpSpPr>
          <p:sp>
            <p:nvSpPr>
              <p:cNvPr id="179" name="Rectangle 89">
                <a:extLst>
                  <a:ext uri="{FF2B5EF4-FFF2-40B4-BE49-F238E27FC236}">
                    <a16:creationId xmlns:a16="http://schemas.microsoft.com/office/drawing/2014/main" id="{2A675FBE-CDF4-46A0-878C-2E50AC1EFF13}"/>
                  </a:ext>
                </a:extLst>
              </p:cNvPr>
              <p:cNvSpPr/>
              <p:nvPr/>
            </p:nvSpPr>
            <p:spPr>
              <a:xfrm>
                <a:off x="4237634" y="2237846"/>
                <a:ext cx="206129" cy="54881"/>
              </a:xfrm>
              <a:custGeom>
                <a:avLst/>
                <a:gdLst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0 w 206129"/>
                  <a:gd name="connsiteY3" fmla="*/ 52387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3748 w 206129"/>
                  <a:gd name="connsiteY1" fmla="*/ 11906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3748 w 206129"/>
                  <a:gd name="connsiteY1" fmla="*/ 11906 h 52387"/>
                  <a:gd name="connsiteX2" fmla="*/ 206129 w 206129"/>
                  <a:gd name="connsiteY2" fmla="*/ 52387 h 52387"/>
                  <a:gd name="connsiteX3" fmla="*/ 0 w 206129"/>
                  <a:gd name="connsiteY3" fmla="*/ 0 h 52387"/>
                  <a:gd name="connsiteX0" fmla="*/ 0 w 206129"/>
                  <a:gd name="connsiteY0" fmla="*/ 1602 h 53989"/>
                  <a:gd name="connsiteX1" fmla="*/ 203748 w 206129"/>
                  <a:gd name="connsiteY1" fmla="*/ 13508 h 53989"/>
                  <a:gd name="connsiteX2" fmla="*/ 206129 w 206129"/>
                  <a:gd name="connsiteY2" fmla="*/ 53989 h 53989"/>
                  <a:gd name="connsiteX3" fmla="*/ 0 w 206129"/>
                  <a:gd name="connsiteY3" fmla="*/ 1602 h 53989"/>
                  <a:gd name="connsiteX0" fmla="*/ 0 w 206129"/>
                  <a:gd name="connsiteY0" fmla="*/ 1602 h 53989"/>
                  <a:gd name="connsiteX1" fmla="*/ 203748 w 206129"/>
                  <a:gd name="connsiteY1" fmla="*/ 13508 h 53989"/>
                  <a:gd name="connsiteX2" fmla="*/ 206129 w 206129"/>
                  <a:gd name="connsiteY2" fmla="*/ 53989 h 53989"/>
                  <a:gd name="connsiteX3" fmla="*/ 0 w 206129"/>
                  <a:gd name="connsiteY3" fmla="*/ 1602 h 53989"/>
                  <a:gd name="connsiteX0" fmla="*/ 0 w 206129"/>
                  <a:gd name="connsiteY0" fmla="*/ 2494 h 54881"/>
                  <a:gd name="connsiteX1" fmla="*/ 203748 w 206129"/>
                  <a:gd name="connsiteY1" fmla="*/ 14400 h 54881"/>
                  <a:gd name="connsiteX2" fmla="*/ 206129 w 206129"/>
                  <a:gd name="connsiteY2" fmla="*/ 54881 h 54881"/>
                  <a:gd name="connsiteX3" fmla="*/ 0 w 206129"/>
                  <a:gd name="connsiteY3" fmla="*/ 2494 h 5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129" h="54881">
                    <a:moveTo>
                      <a:pt x="0" y="2494"/>
                    </a:moveTo>
                    <a:cubicBezTo>
                      <a:pt x="85379" y="-4650"/>
                      <a:pt x="127894" y="4875"/>
                      <a:pt x="203748" y="14400"/>
                    </a:cubicBezTo>
                    <a:lnTo>
                      <a:pt x="206129" y="54881"/>
                    </a:lnTo>
                    <a:cubicBezTo>
                      <a:pt x="172171" y="38609"/>
                      <a:pt x="397" y="9241"/>
                      <a:pt x="0" y="2494"/>
                    </a:cubicBezTo>
                    <a:close/>
                  </a:path>
                </a:pathLst>
              </a:custGeom>
              <a:solidFill>
                <a:srgbClr val="4A33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80" name="Rectangle 89">
                <a:extLst>
                  <a:ext uri="{FF2B5EF4-FFF2-40B4-BE49-F238E27FC236}">
                    <a16:creationId xmlns:a16="http://schemas.microsoft.com/office/drawing/2014/main" id="{AB62C552-EA33-4B68-827B-7DDBCD936B7F}"/>
                  </a:ext>
                </a:extLst>
              </p:cNvPr>
              <p:cNvSpPr/>
              <p:nvPr/>
            </p:nvSpPr>
            <p:spPr>
              <a:xfrm flipH="1">
                <a:off x="4671400" y="2237846"/>
                <a:ext cx="206129" cy="54881"/>
              </a:xfrm>
              <a:custGeom>
                <a:avLst/>
                <a:gdLst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0 w 206129"/>
                  <a:gd name="connsiteY3" fmla="*/ 52387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3748 w 206129"/>
                  <a:gd name="connsiteY1" fmla="*/ 11906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3748 w 206129"/>
                  <a:gd name="connsiteY1" fmla="*/ 11906 h 52387"/>
                  <a:gd name="connsiteX2" fmla="*/ 206129 w 206129"/>
                  <a:gd name="connsiteY2" fmla="*/ 52387 h 52387"/>
                  <a:gd name="connsiteX3" fmla="*/ 0 w 206129"/>
                  <a:gd name="connsiteY3" fmla="*/ 0 h 52387"/>
                  <a:gd name="connsiteX0" fmla="*/ 0 w 206129"/>
                  <a:gd name="connsiteY0" fmla="*/ 1602 h 53989"/>
                  <a:gd name="connsiteX1" fmla="*/ 203748 w 206129"/>
                  <a:gd name="connsiteY1" fmla="*/ 13508 h 53989"/>
                  <a:gd name="connsiteX2" fmla="*/ 206129 w 206129"/>
                  <a:gd name="connsiteY2" fmla="*/ 53989 h 53989"/>
                  <a:gd name="connsiteX3" fmla="*/ 0 w 206129"/>
                  <a:gd name="connsiteY3" fmla="*/ 1602 h 53989"/>
                  <a:gd name="connsiteX0" fmla="*/ 0 w 206129"/>
                  <a:gd name="connsiteY0" fmla="*/ 1602 h 53989"/>
                  <a:gd name="connsiteX1" fmla="*/ 203748 w 206129"/>
                  <a:gd name="connsiteY1" fmla="*/ 13508 h 53989"/>
                  <a:gd name="connsiteX2" fmla="*/ 206129 w 206129"/>
                  <a:gd name="connsiteY2" fmla="*/ 53989 h 53989"/>
                  <a:gd name="connsiteX3" fmla="*/ 0 w 206129"/>
                  <a:gd name="connsiteY3" fmla="*/ 1602 h 53989"/>
                  <a:gd name="connsiteX0" fmla="*/ 0 w 206129"/>
                  <a:gd name="connsiteY0" fmla="*/ 2494 h 54881"/>
                  <a:gd name="connsiteX1" fmla="*/ 203748 w 206129"/>
                  <a:gd name="connsiteY1" fmla="*/ 14400 h 54881"/>
                  <a:gd name="connsiteX2" fmla="*/ 206129 w 206129"/>
                  <a:gd name="connsiteY2" fmla="*/ 54881 h 54881"/>
                  <a:gd name="connsiteX3" fmla="*/ 0 w 206129"/>
                  <a:gd name="connsiteY3" fmla="*/ 2494 h 5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129" h="54881">
                    <a:moveTo>
                      <a:pt x="0" y="2494"/>
                    </a:moveTo>
                    <a:cubicBezTo>
                      <a:pt x="85379" y="-4650"/>
                      <a:pt x="127894" y="4875"/>
                      <a:pt x="203748" y="14400"/>
                    </a:cubicBezTo>
                    <a:lnTo>
                      <a:pt x="206129" y="54881"/>
                    </a:lnTo>
                    <a:cubicBezTo>
                      <a:pt x="172171" y="38609"/>
                      <a:pt x="397" y="9241"/>
                      <a:pt x="0" y="2494"/>
                    </a:cubicBezTo>
                    <a:close/>
                  </a:path>
                </a:pathLst>
              </a:custGeom>
              <a:solidFill>
                <a:srgbClr val="4A33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</p:grpSp>
      <p:sp>
        <p:nvSpPr>
          <p:cNvPr id="218" name="Rectangle 217">
            <a:extLst>
              <a:ext uri="{FF2B5EF4-FFF2-40B4-BE49-F238E27FC236}">
                <a16:creationId xmlns:a16="http://schemas.microsoft.com/office/drawing/2014/main" id="{71321738-8BAE-49BD-94D4-135A57F0D508}"/>
              </a:ext>
            </a:extLst>
          </p:cNvPr>
          <p:cNvSpPr/>
          <p:nvPr/>
        </p:nvSpPr>
        <p:spPr>
          <a:xfrm>
            <a:off x="8488467" y="1628800"/>
            <a:ext cx="1141934" cy="34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1600" b="1" dirty="0">
                <a:latin typeface="Bell MT" panose="02020503060305020303" pitchFamily="18" charset="0"/>
              </a:rPr>
              <a:t>Interested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47D38C6A-0891-45A9-9F04-C12A3169AD49}"/>
              </a:ext>
            </a:extLst>
          </p:cNvPr>
          <p:cNvSpPr/>
          <p:nvPr/>
        </p:nvSpPr>
        <p:spPr>
          <a:xfrm>
            <a:off x="8502878" y="3276647"/>
            <a:ext cx="1546828" cy="34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1600" b="1" dirty="0">
                <a:latin typeface="Bell MT" panose="02020503060305020303" pitchFamily="18" charset="0"/>
              </a:rPr>
              <a:t>Not Interested 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FA7CAABB-98F9-4EBF-9E03-C1E0A65B3277}"/>
              </a:ext>
            </a:extLst>
          </p:cNvPr>
          <p:cNvSpPr/>
          <p:nvPr/>
        </p:nvSpPr>
        <p:spPr>
          <a:xfrm>
            <a:off x="8488979" y="2025449"/>
            <a:ext cx="30284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1600" dirty="0">
                <a:latin typeface="Bell MT" panose="02020503060305020303" pitchFamily="18" charset="0"/>
              </a:rPr>
              <a:t>Level I Licensing process starts.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04F6A1C9-D17F-47F1-BB83-01772E6FBA99}"/>
              </a:ext>
            </a:extLst>
          </p:cNvPr>
          <p:cNvSpPr/>
          <p:nvPr/>
        </p:nvSpPr>
        <p:spPr>
          <a:xfrm>
            <a:off x="8498008" y="3561708"/>
            <a:ext cx="34511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1600" dirty="0">
                <a:latin typeface="Bell MT" panose="02020503060305020303" pitchFamily="18" charset="0"/>
              </a:rPr>
              <a:t>Relative, non-relative, or fictive kin signs </a:t>
            </a:r>
            <a:r>
              <a:rPr lang="en-US" sz="1600" b="1" dirty="0">
                <a:latin typeface="Bell MT" panose="02020503060305020303" pitchFamily="18" charset="0"/>
              </a:rPr>
              <a:t>“Notice Of Non-Participation in Licensure” </a:t>
            </a:r>
            <a:r>
              <a:rPr lang="en-US" sz="1600" dirty="0">
                <a:latin typeface="Bell MT" panose="02020503060305020303" pitchFamily="18" charset="0"/>
              </a:rPr>
              <a:t>agreement (upload it to the Provider file cabinet in FSFN).</a:t>
            </a:r>
            <a:endParaRPr lang="en-US" sz="1600" b="1" dirty="0">
              <a:latin typeface="Bell MT" panose="02020503060305020303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AA5CDB4-C665-47A6-AA56-B2168F4E5F49}"/>
              </a:ext>
            </a:extLst>
          </p:cNvPr>
          <p:cNvSpPr/>
          <p:nvPr/>
        </p:nvSpPr>
        <p:spPr>
          <a:xfrm>
            <a:off x="5026452" y="3589217"/>
            <a:ext cx="23882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1600" dirty="0">
                <a:latin typeface="Bell MT" panose="02020503060305020303" pitchFamily="18" charset="0"/>
              </a:rPr>
              <a:t>The designated Child Welfare Professional for licensing contacts the family or individual within 2 business days (even if the caregiver declines initially). 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4CF7A98-28E1-40B0-882F-005BE5C22DE6}"/>
              </a:ext>
            </a:extLst>
          </p:cNvPr>
          <p:cNvCxnSpPr>
            <a:cxnSpLocks/>
          </p:cNvCxnSpPr>
          <p:nvPr/>
        </p:nvCxnSpPr>
        <p:spPr>
          <a:xfrm flipV="1">
            <a:off x="7281831" y="1979448"/>
            <a:ext cx="1216177" cy="9878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4B6555D-C3C2-4E05-A644-6968044634C1}"/>
              </a:ext>
            </a:extLst>
          </p:cNvPr>
          <p:cNvCxnSpPr>
            <a:cxnSpLocks/>
          </p:cNvCxnSpPr>
          <p:nvPr/>
        </p:nvCxnSpPr>
        <p:spPr>
          <a:xfrm>
            <a:off x="7307038" y="2967291"/>
            <a:ext cx="1079356" cy="9360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69051DD-A550-467E-BE2C-3984595486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7" r="32170"/>
          <a:stretch/>
        </p:blipFill>
        <p:spPr>
          <a:xfrm>
            <a:off x="5116327" y="1968459"/>
            <a:ext cx="1418320" cy="137151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7EC55F-8FB5-4BE8-95EB-9098E3DB676F}"/>
              </a:ext>
            </a:extLst>
          </p:cNvPr>
          <p:cNvGrpSpPr/>
          <p:nvPr/>
        </p:nvGrpSpPr>
        <p:grpSpPr>
          <a:xfrm>
            <a:off x="7469064" y="4923987"/>
            <a:ext cx="4670789" cy="1569660"/>
            <a:chOff x="7469064" y="4923987"/>
            <a:chExt cx="4670789" cy="15696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C49005C-F25B-4E56-8A14-14016E232C8D}"/>
                </a:ext>
              </a:extLst>
            </p:cNvPr>
            <p:cNvSpPr/>
            <p:nvPr/>
          </p:nvSpPr>
          <p:spPr>
            <a:xfrm>
              <a:off x="8281747" y="4923987"/>
              <a:ext cx="3858106" cy="15696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bg1"/>
                  </a:solidFill>
                  <a:latin typeface="Bell MT" panose="02020503060305020303" pitchFamily="18" charset="0"/>
                </a:rPr>
                <a:t>If the caregiver declines to be a Level I foster parent initially, 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Bell MT" panose="02020503060305020303" pitchFamily="18" charset="0"/>
                </a:rPr>
                <a:t>The designated child welfare professional should contact the caregiver once a month to remind the opportunity. 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Bell MT" panose="02020503060305020303" pitchFamily="18" charset="0"/>
                </a:rPr>
                <a:t> The caregiver still has the opportunity for licensure at a later date.</a:t>
              </a:r>
            </a:p>
          </p:txBody>
        </p:sp>
        <p:pic>
          <p:nvPicPr>
            <p:cNvPr id="4" name="Picture 3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D859339C-3B09-47FD-8679-94E7F8BF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7469064" y="5405099"/>
              <a:ext cx="862953" cy="834188"/>
            </a:xfrm>
            <a:prstGeom prst="rect">
              <a:avLst/>
            </a:prstGeom>
          </p:spPr>
        </p:pic>
      </p:grpSp>
      <p:pic>
        <p:nvPicPr>
          <p:cNvPr id="84" name="Picture 83">
            <a:extLst>
              <a:ext uri="{FF2B5EF4-FFF2-40B4-BE49-F238E27FC236}">
                <a16:creationId xmlns:a16="http://schemas.microsoft.com/office/drawing/2014/main" id="{B7D833FA-B863-4D72-A34F-7C7B64196ED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11491" y="1968376"/>
            <a:ext cx="841905" cy="1371600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877E49B9-8559-4023-A100-BAC5BD2734A0}"/>
              </a:ext>
            </a:extLst>
          </p:cNvPr>
          <p:cNvGrpSpPr/>
          <p:nvPr/>
        </p:nvGrpSpPr>
        <p:grpSpPr>
          <a:xfrm>
            <a:off x="3058547" y="2014993"/>
            <a:ext cx="457200" cy="1280160"/>
            <a:chOff x="3566524" y="1351771"/>
            <a:chExt cx="1934207" cy="5325024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B4D729B-EAB1-484F-80BD-F3F964E71057}"/>
                </a:ext>
              </a:extLst>
            </p:cNvPr>
            <p:cNvGrpSpPr/>
            <p:nvPr/>
          </p:nvGrpSpPr>
          <p:grpSpPr>
            <a:xfrm>
              <a:off x="4227748" y="5116448"/>
              <a:ext cx="356953" cy="1560347"/>
              <a:chOff x="4208698" y="5126203"/>
              <a:chExt cx="356953" cy="1560347"/>
            </a:xfrm>
          </p:grpSpPr>
          <p:sp>
            <p:nvSpPr>
              <p:cNvPr id="139" name="Oval 27">
                <a:extLst>
                  <a:ext uri="{FF2B5EF4-FFF2-40B4-BE49-F238E27FC236}">
                    <a16:creationId xmlns:a16="http://schemas.microsoft.com/office/drawing/2014/main" id="{13240E7F-984C-427C-BE93-56C7E21B2082}"/>
                  </a:ext>
                </a:extLst>
              </p:cNvPr>
              <p:cNvSpPr/>
              <p:nvPr/>
            </p:nvSpPr>
            <p:spPr>
              <a:xfrm>
                <a:off x="4231013" y="6299516"/>
                <a:ext cx="334638" cy="387034"/>
              </a:xfrm>
              <a:custGeom>
                <a:avLst/>
                <a:gdLst>
                  <a:gd name="connsiteX0" fmla="*/ 0 w 334637"/>
                  <a:gd name="connsiteY0" fmla="*/ 193363 h 386726"/>
                  <a:gd name="connsiteX1" fmla="*/ 167319 w 334637"/>
                  <a:gd name="connsiteY1" fmla="*/ 0 h 386726"/>
                  <a:gd name="connsiteX2" fmla="*/ 334638 w 334637"/>
                  <a:gd name="connsiteY2" fmla="*/ 193363 h 386726"/>
                  <a:gd name="connsiteX3" fmla="*/ 167319 w 334637"/>
                  <a:gd name="connsiteY3" fmla="*/ 386726 h 386726"/>
                  <a:gd name="connsiteX4" fmla="*/ 0 w 334637"/>
                  <a:gd name="connsiteY4" fmla="*/ 193363 h 386726"/>
                  <a:gd name="connsiteX0" fmla="*/ 0 w 334638"/>
                  <a:gd name="connsiteY0" fmla="*/ 200373 h 393736"/>
                  <a:gd name="connsiteX1" fmla="*/ 167319 w 334638"/>
                  <a:gd name="connsiteY1" fmla="*/ 7010 h 393736"/>
                  <a:gd name="connsiteX2" fmla="*/ 334638 w 334638"/>
                  <a:gd name="connsiteY2" fmla="*/ 200373 h 393736"/>
                  <a:gd name="connsiteX3" fmla="*/ 167319 w 334638"/>
                  <a:gd name="connsiteY3" fmla="*/ 393736 h 393736"/>
                  <a:gd name="connsiteX4" fmla="*/ 0 w 334638"/>
                  <a:gd name="connsiteY4" fmla="*/ 200373 h 393736"/>
                  <a:gd name="connsiteX0" fmla="*/ 0 w 334638"/>
                  <a:gd name="connsiteY0" fmla="*/ 193671 h 387034"/>
                  <a:gd name="connsiteX1" fmla="*/ 167319 w 334638"/>
                  <a:gd name="connsiteY1" fmla="*/ 308 h 387034"/>
                  <a:gd name="connsiteX2" fmla="*/ 334638 w 334638"/>
                  <a:gd name="connsiteY2" fmla="*/ 193671 h 387034"/>
                  <a:gd name="connsiteX3" fmla="*/ 167319 w 334638"/>
                  <a:gd name="connsiteY3" fmla="*/ 387034 h 387034"/>
                  <a:gd name="connsiteX4" fmla="*/ 0 w 334638"/>
                  <a:gd name="connsiteY4" fmla="*/ 193671 h 38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638" h="387034">
                    <a:moveTo>
                      <a:pt x="0" y="193671"/>
                    </a:moveTo>
                    <a:cubicBezTo>
                      <a:pt x="0" y="86880"/>
                      <a:pt x="24111" y="6658"/>
                      <a:pt x="167319" y="308"/>
                    </a:cubicBezTo>
                    <a:cubicBezTo>
                      <a:pt x="310527" y="-6042"/>
                      <a:pt x="334638" y="86880"/>
                      <a:pt x="334638" y="193671"/>
                    </a:cubicBezTo>
                    <a:cubicBezTo>
                      <a:pt x="334638" y="300462"/>
                      <a:pt x="259727" y="387034"/>
                      <a:pt x="167319" y="387034"/>
                    </a:cubicBezTo>
                    <a:cubicBezTo>
                      <a:pt x="74911" y="387034"/>
                      <a:pt x="0" y="300462"/>
                      <a:pt x="0" y="193671"/>
                    </a:cubicBezTo>
                    <a:close/>
                  </a:path>
                </a:pathLst>
              </a:custGeom>
              <a:solidFill>
                <a:srgbClr val="2F2B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40" name="Rectangle 23">
                <a:extLst>
                  <a:ext uri="{FF2B5EF4-FFF2-40B4-BE49-F238E27FC236}">
                    <a16:creationId xmlns:a16="http://schemas.microsoft.com/office/drawing/2014/main" id="{D69575EA-9763-4F23-B773-A35D290F9D96}"/>
                  </a:ext>
                </a:extLst>
              </p:cNvPr>
              <p:cNvSpPr/>
              <p:nvPr/>
            </p:nvSpPr>
            <p:spPr>
              <a:xfrm>
                <a:off x="4208698" y="5126203"/>
                <a:ext cx="298532" cy="360771"/>
              </a:xfrm>
              <a:custGeom>
                <a:avLst/>
                <a:gdLst>
                  <a:gd name="connsiteX0" fmla="*/ 0 w 278718"/>
                  <a:gd name="connsiteY0" fmla="*/ 0 h 316321"/>
                  <a:gd name="connsiteX1" fmla="*/ 278718 w 278718"/>
                  <a:gd name="connsiteY1" fmla="*/ 0 h 316321"/>
                  <a:gd name="connsiteX2" fmla="*/ 278718 w 278718"/>
                  <a:gd name="connsiteY2" fmla="*/ 316321 h 316321"/>
                  <a:gd name="connsiteX3" fmla="*/ 0 w 278718"/>
                  <a:gd name="connsiteY3" fmla="*/ 316321 h 316321"/>
                  <a:gd name="connsiteX4" fmla="*/ 0 w 278718"/>
                  <a:gd name="connsiteY4" fmla="*/ 0 h 316321"/>
                  <a:gd name="connsiteX0" fmla="*/ 0 w 316818"/>
                  <a:gd name="connsiteY0" fmla="*/ 0 h 348071"/>
                  <a:gd name="connsiteX1" fmla="*/ 316818 w 316818"/>
                  <a:gd name="connsiteY1" fmla="*/ 31750 h 348071"/>
                  <a:gd name="connsiteX2" fmla="*/ 316818 w 316818"/>
                  <a:gd name="connsiteY2" fmla="*/ 348071 h 348071"/>
                  <a:gd name="connsiteX3" fmla="*/ 38100 w 316818"/>
                  <a:gd name="connsiteY3" fmla="*/ 348071 h 348071"/>
                  <a:gd name="connsiteX4" fmla="*/ 0 w 316818"/>
                  <a:gd name="connsiteY4" fmla="*/ 0 h 348071"/>
                  <a:gd name="connsiteX0" fmla="*/ 0 w 354918"/>
                  <a:gd name="connsiteY0" fmla="*/ 12700 h 360771"/>
                  <a:gd name="connsiteX1" fmla="*/ 354918 w 354918"/>
                  <a:gd name="connsiteY1" fmla="*/ 0 h 360771"/>
                  <a:gd name="connsiteX2" fmla="*/ 316818 w 354918"/>
                  <a:gd name="connsiteY2" fmla="*/ 360771 h 360771"/>
                  <a:gd name="connsiteX3" fmla="*/ 38100 w 354918"/>
                  <a:gd name="connsiteY3" fmla="*/ 360771 h 360771"/>
                  <a:gd name="connsiteX4" fmla="*/ 0 w 354918"/>
                  <a:gd name="connsiteY4" fmla="*/ 12700 h 36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918" h="360771">
                    <a:moveTo>
                      <a:pt x="0" y="12700"/>
                    </a:moveTo>
                    <a:lnTo>
                      <a:pt x="354918" y="0"/>
                    </a:lnTo>
                    <a:lnTo>
                      <a:pt x="316818" y="360771"/>
                    </a:lnTo>
                    <a:lnTo>
                      <a:pt x="38100" y="360771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41" name="Rectangle 17">
                <a:extLst>
                  <a:ext uri="{FF2B5EF4-FFF2-40B4-BE49-F238E27FC236}">
                    <a16:creationId xmlns:a16="http://schemas.microsoft.com/office/drawing/2014/main" id="{E48CDB3E-0E97-4E55-A873-CB8F0C5E39C5}"/>
                  </a:ext>
                </a:extLst>
              </p:cNvPr>
              <p:cNvSpPr/>
              <p:nvPr/>
            </p:nvSpPr>
            <p:spPr>
              <a:xfrm>
                <a:off x="4215445" y="5403098"/>
                <a:ext cx="293224" cy="918889"/>
              </a:xfrm>
              <a:custGeom>
                <a:avLst/>
                <a:gdLst>
                  <a:gd name="connsiteX0" fmla="*/ 0 w 284458"/>
                  <a:gd name="connsiteY0" fmla="*/ 0 h 1041525"/>
                  <a:gd name="connsiteX1" fmla="*/ 284458 w 284458"/>
                  <a:gd name="connsiteY1" fmla="*/ 0 h 1041525"/>
                  <a:gd name="connsiteX2" fmla="*/ 284458 w 284458"/>
                  <a:gd name="connsiteY2" fmla="*/ 1041525 h 1041525"/>
                  <a:gd name="connsiteX3" fmla="*/ 0 w 284458"/>
                  <a:gd name="connsiteY3" fmla="*/ 1041525 h 1041525"/>
                  <a:gd name="connsiteX4" fmla="*/ 0 w 284458"/>
                  <a:gd name="connsiteY4" fmla="*/ 0 h 1041525"/>
                  <a:gd name="connsiteX0" fmla="*/ 46791 w 284458"/>
                  <a:gd name="connsiteY0" fmla="*/ 20772 h 1041525"/>
                  <a:gd name="connsiteX1" fmla="*/ 284458 w 284458"/>
                  <a:gd name="connsiteY1" fmla="*/ 0 h 1041525"/>
                  <a:gd name="connsiteX2" fmla="*/ 284458 w 284458"/>
                  <a:gd name="connsiteY2" fmla="*/ 1041525 h 1041525"/>
                  <a:gd name="connsiteX3" fmla="*/ 0 w 284458"/>
                  <a:gd name="connsiteY3" fmla="*/ 1041525 h 1041525"/>
                  <a:gd name="connsiteX4" fmla="*/ 46791 w 284458"/>
                  <a:gd name="connsiteY4" fmla="*/ 20772 h 1041525"/>
                  <a:gd name="connsiteX0" fmla="*/ 46791 w 284458"/>
                  <a:gd name="connsiteY0" fmla="*/ 15962 h 1036715"/>
                  <a:gd name="connsiteX1" fmla="*/ 256470 w 284458"/>
                  <a:gd name="connsiteY1" fmla="*/ 0 h 1036715"/>
                  <a:gd name="connsiteX2" fmla="*/ 284458 w 284458"/>
                  <a:gd name="connsiteY2" fmla="*/ 1036715 h 1036715"/>
                  <a:gd name="connsiteX3" fmla="*/ 0 w 284458"/>
                  <a:gd name="connsiteY3" fmla="*/ 1036715 h 1036715"/>
                  <a:gd name="connsiteX4" fmla="*/ 46791 w 284458"/>
                  <a:gd name="connsiteY4" fmla="*/ 15962 h 1036715"/>
                  <a:gd name="connsiteX0" fmla="*/ 46791 w 305010"/>
                  <a:gd name="connsiteY0" fmla="*/ 136806 h 1157559"/>
                  <a:gd name="connsiteX1" fmla="*/ 256470 w 305010"/>
                  <a:gd name="connsiteY1" fmla="*/ 120844 h 1157559"/>
                  <a:gd name="connsiteX2" fmla="*/ 284458 w 305010"/>
                  <a:gd name="connsiteY2" fmla="*/ 1157559 h 1157559"/>
                  <a:gd name="connsiteX3" fmla="*/ 0 w 305010"/>
                  <a:gd name="connsiteY3" fmla="*/ 1157559 h 1157559"/>
                  <a:gd name="connsiteX4" fmla="*/ 46791 w 305010"/>
                  <a:gd name="connsiteY4" fmla="*/ 136806 h 1157559"/>
                  <a:gd name="connsiteX0" fmla="*/ 15130 w 273349"/>
                  <a:gd name="connsiteY0" fmla="*/ 136806 h 1157559"/>
                  <a:gd name="connsiteX1" fmla="*/ 224809 w 273349"/>
                  <a:gd name="connsiteY1" fmla="*/ 120844 h 1157559"/>
                  <a:gd name="connsiteX2" fmla="*/ 252797 w 273349"/>
                  <a:gd name="connsiteY2" fmla="*/ 1157559 h 1157559"/>
                  <a:gd name="connsiteX3" fmla="*/ 0 w 273349"/>
                  <a:gd name="connsiteY3" fmla="*/ 1139141 h 1157559"/>
                  <a:gd name="connsiteX4" fmla="*/ 15130 w 273349"/>
                  <a:gd name="connsiteY4" fmla="*/ 136806 h 1157559"/>
                  <a:gd name="connsiteX0" fmla="*/ 15130 w 252797"/>
                  <a:gd name="connsiteY0" fmla="*/ 136806 h 1157559"/>
                  <a:gd name="connsiteX1" fmla="*/ 224809 w 252797"/>
                  <a:gd name="connsiteY1" fmla="*/ 120844 h 1157559"/>
                  <a:gd name="connsiteX2" fmla="*/ 252797 w 252797"/>
                  <a:gd name="connsiteY2" fmla="*/ 1157559 h 1157559"/>
                  <a:gd name="connsiteX3" fmla="*/ 0 w 252797"/>
                  <a:gd name="connsiteY3" fmla="*/ 1139141 h 1157559"/>
                  <a:gd name="connsiteX4" fmla="*/ 15130 w 252797"/>
                  <a:gd name="connsiteY4" fmla="*/ 136806 h 1157559"/>
                  <a:gd name="connsiteX0" fmla="*/ 0 w 237667"/>
                  <a:gd name="connsiteY0" fmla="*/ 136806 h 1157559"/>
                  <a:gd name="connsiteX1" fmla="*/ 209679 w 237667"/>
                  <a:gd name="connsiteY1" fmla="*/ 120844 h 1157559"/>
                  <a:gd name="connsiteX2" fmla="*/ 237667 w 237667"/>
                  <a:gd name="connsiteY2" fmla="*/ 1157559 h 1157559"/>
                  <a:gd name="connsiteX3" fmla="*/ 33265 w 237667"/>
                  <a:gd name="connsiteY3" fmla="*/ 1152927 h 1157559"/>
                  <a:gd name="connsiteX4" fmla="*/ 0 w 237667"/>
                  <a:gd name="connsiteY4" fmla="*/ 136806 h 1157559"/>
                  <a:gd name="connsiteX0" fmla="*/ 0 w 223737"/>
                  <a:gd name="connsiteY0" fmla="*/ 137255 h 1164901"/>
                  <a:gd name="connsiteX1" fmla="*/ 209679 w 223737"/>
                  <a:gd name="connsiteY1" fmla="*/ 121293 h 1164901"/>
                  <a:gd name="connsiteX2" fmla="*/ 221535 w 223737"/>
                  <a:gd name="connsiteY2" fmla="*/ 1164901 h 1164901"/>
                  <a:gd name="connsiteX3" fmla="*/ 33265 w 223737"/>
                  <a:gd name="connsiteY3" fmla="*/ 1153376 h 1164901"/>
                  <a:gd name="connsiteX4" fmla="*/ 0 w 223737"/>
                  <a:gd name="connsiteY4" fmla="*/ 137255 h 1164901"/>
                  <a:gd name="connsiteX0" fmla="*/ 0 w 228686"/>
                  <a:gd name="connsiteY0" fmla="*/ 137255 h 1164901"/>
                  <a:gd name="connsiteX1" fmla="*/ 209679 w 228686"/>
                  <a:gd name="connsiteY1" fmla="*/ 121293 h 1164901"/>
                  <a:gd name="connsiteX2" fmla="*/ 221535 w 228686"/>
                  <a:gd name="connsiteY2" fmla="*/ 1164901 h 1164901"/>
                  <a:gd name="connsiteX3" fmla="*/ 33265 w 228686"/>
                  <a:gd name="connsiteY3" fmla="*/ 1153376 h 1164901"/>
                  <a:gd name="connsiteX4" fmla="*/ 0 w 228686"/>
                  <a:gd name="connsiteY4" fmla="*/ 137255 h 1164901"/>
                  <a:gd name="connsiteX0" fmla="*/ 7813 w 236499"/>
                  <a:gd name="connsiteY0" fmla="*/ 137255 h 1164901"/>
                  <a:gd name="connsiteX1" fmla="*/ 217492 w 236499"/>
                  <a:gd name="connsiteY1" fmla="*/ 121293 h 1164901"/>
                  <a:gd name="connsiteX2" fmla="*/ 229348 w 236499"/>
                  <a:gd name="connsiteY2" fmla="*/ 1164901 h 1164901"/>
                  <a:gd name="connsiteX3" fmla="*/ 41078 w 236499"/>
                  <a:gd name="connsiteY3" fmla="*/ 1153376 h 1164901"/>
                  <a:gd name="connsiteX4" fmla="*/ 7813 w 236499"/>
                  <a:gd name="connsiteY4" fmla="*/ 137255 h 1164901"/>
                  <a:gd name="connsiteX0" fmla="*/ 8471 w 231393"/>
                  <a:gd name="connsiteY0" fmla="*/ 127973 h 1176297"/>
                  <a:gd name="connsiteX1" fmla="*/ 212773 w 231393"/>
                  <a:gd name="connsiteY1" fmla="*/ 132689 h 1176297"/>
                  <a:gd name="connsiteX2" fmla="*/ 224629 w 231393"/>
                  <a:gd name="connsiteY2" fmla="*/ 1176297 h 1176297"/>
                  <a:gd name="connsiteX3" fmla="*/ 36359 w 231393"/>
                  <a:gd name="connsiteY3" fmla="*/ 1164772 h 1176297"/>
                  <a:gd name="connsiteX4" fmla="*/ 8471 w 231393"/>
                  <a:gd name="connsiteY4" fmla="*/ 127973 h 1176297"/>
                  <a:gd name="connsiteX0" fmla="*/ 8471 w 223845"/>
                  <a:gd name="connsiteY0" fmla="*/ 126672 h 1163471"/>
                  <a:gd name="connsiteX1" fmla="*/ 212773 w 223845"/>
                  <a:gd name="connsiteY1" fmla="*/ 131388 h 1163471"/>
                  <a:gd name="connsiteX2" fmla="*/ 200643 w 223845"/>
                  <a:gd name="connsiteY2" fmla="*/ 1153903 h 1163471"/>
                  <a:gd name="connsiteX3" fmla="*/ 36359 w 223845"/>
                  <a:gd name="connsiteY3" fmla="*/ 1163471 h 1163471"/>
                  <a:gd name="connsiteX4" fmla="*/ 8471 w 223845"/>
                  <a:gd name="connsiteY4" fmla="*/ 126672 h 1163471"/>
                  <a:gd name="connsiteX0" fmla="*/ 6509 w 221883"/>
                  <a:gd name="connsiteY0" fmla="*/ 126672 h 1184564"/>
                  <a:gd name="connsiteX1" fmla="*/ 210811 w 221883"/>
                  <a:gd name="connsiteY1" fmla="*/ 131388 h 1184564"/>
                  <a:gd name="connsiteX2" fmla="*/ 198681 w 221883"/>
                  <a:gd name="connsiteY2" fmla="*/ 1153903 h 1184564"/>
                  <a:gd name="connsiteX3" fmla="*/ 53586 w 221883"/>
                  <a:gd name="connsiteY3" fmla="*/ 1184564 h 1184564"/>
                  <a:gd name="connsiteX4" fmla="*/ 6509 w 221883"/>
                  <a:gd name="connsiteY4" fmla="*/ 126672 h 1184564"/>
                  <a:gd name="connsiteX0" fmla="*/ 6151 w 221525"/>
                  <a:gd name="connsiteY0" fmla="*/ 126672 h 1156440"/>
                  <a:gd name="connsiteX1" fmla="*/ 210453 w 221525"/>
                  <a:gd name="connsiteY1" fmla="*/ 131388 h 1156440"/>
                  <a:gd name="connsiteX2" fmla="*/ 198323 w 221525"/>
                  <a:gd name="connsiteY2" fmla="*/ 1153903 h 1156440"/>
                  <a:gd name="connsiteX3" fmla="*/ 58026 w 221525"/>
                  <a:gd name="connsiteY3" fmla="*/ 1156440 h 1156440"/>
                  <a:gd name="connsiteX4" fmla="*/ 6151 w 221525"/>
                  <a:gd name="connsiteY4" fmla="*/ 126672 h 1156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25" h="1156440">
                    <a:moveTo>
                      <a:pt x="6151" y="126672"/>
                    </a:moveTo>
                    <a:cubicBezTo>
                      <a:pt x="48896" y="-46114"/>
                      <a:pt x="178424" y="-39817"/>
                      <a:pt x="210453" y="131388"/>
                    </a:cubicBezTo>
                    <a:cubicBezTo>
                      <a:pt x="242482" y="302593"/>
                      <a:pt x="194445" y="987573"/>
                      <a:pt x="198323" y="1153903"/>
                    </a:cubicBezTo>
                    <a:lnTo>
                      <a:pt x="58026" y="1156440"/>
                    </a:lnTo>
                    <a:cubicBezTo>
                      <a:pt x="46938" y="817733"/>
                      <a:pt x="-20401" y="465379"/>
                      <a:pt x="6151" y="126672"/>
                    </a:cubicBezTo>
                    <a:close/>
                  </a:path>
                </a:pathLst>
              </a:cu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42" name="Moon 141">
                <a:extLst>
                  <a:ext uri="{FF2B5EF4-FFF2-40B4-BE49-F238E27FC236}">
                    <a16:creationId xmlns:a16="http://schemas.microsoft.com/office/drawing/2014/main" id="{167F4405-3D9A-49E5-B649-97D52CBF0E8A}"/>
                  </a:ext>
                </a:extLst>
              </p:cNvPr>
              <p:cNvSpPr/>
              <p:nvPr/>
            </p:nvSpPr>
            <p:spPr>
              <a:xfrm rot="16200000">
                <a:off x="4318663" y="5479578"/>
                <a:ext cx="85787" cy="100578"/>
              </a:xfrm>
              <a:prstGeom prst="moon">
                <a:avLst/>
              </a:prstGeom>
              <a:solidFill>
                <a:srgbClr val="E4CC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43" name="Rectangle 26">
                <a:extLst>
                  <a:ext uri="{FF2B5EF4-FFF2-40B4-BE49-F238E27FC236}">
                    <a16:creationId xmlns:a16="http://schemas.microsoft.com/office/drawing/2014/main" id="{66364F9B-AED9-4CAC-8936-4556BD4F0000}"/>
                  </a:ext>
                </a:extLst>
              </p:cNvPr>
              <p:cNvSpPr/>
              <p:nvPr/>
            </p:nvSpPr>
            <p:spPr>
              <a:xfrm>
                <a:off x="4270555" y="6280774"/>
                <a:ext cx="243026" cy="261344"/>
              </a:xfrm>
              <a:custGeom>
                <a:avLst/>
                <a:gdLst>
                  <a:gd name="connsiteX0" fmla="*/ 0 w 132028"/>
                  <a:gd name="connsiteY0" fmla="*/ 0 h 181858"/>
                  <a:gd name="connsiteX1" fmla="*/ 132028 w 132028"/>
                  <a:gd name="connsiteY1" fmla="*/ 0 h 181858"/>
                  <a:gd name="connsiteX2" fmla="*/ 132028 w 132028"/>
                  <a:gd name="connsiteY2" fmla="*/ 181858 h 181858"/>
                  <a:gd name="connsiteX3" fmla="*/ 0 w 132028"/>
                  <a:gd name="connsiteY3" fmla="*/ 181858 h 181858"/>
                  <a:gd name="connsiteX4" fmla="*/ 0 w 132028"/>
                  <a:gd name="connsiteY4" fmla="*/ 0 h 181858"/>
                  <a:gd name="connsiteX0" fmla="*/ 63500 w 195528"/>
                  <a:gd name="connsiteY0" fmla="*/ 0 h 232658"/>
                  <a:gd name="connsiteX1" fmla="*/ 195528 w 195528"/>
                  <a:gd name="connsiteY1" fmla="*/ 0 h 232658"/>
                  <a:gd name="connsiteX2" fmla="*/ 195528 w 195528"/>
                  <a:gd name="connsiteY2" fmla="*/ 181858 h 232658"/>
                  <a:gd name="connsiteX3" fmla="*/ 0 w 195528"/>
                  <a:gd name="connsiteY3" fmla="*/ 232658 h 232658"/>
                  <a:gd name="connsiteX4" fmla="*/ 63500 w 195528"/>
                  <a:gd name="connsiteY4" fmla="*/ 0 h 232658"/>
                  <a:gd name="connsiteX0" fmla="*/ 63500 w 227278"/>
                  <a:gd name="connsiteY0" fmla="*/ 0 h 232658"/>
                  <a:gd name="connsiteX1" fmla="*/ 195528 w 227278"/>
                  <a:gd name="connsiteY1" fmla="*/ 0 h 232658"/>
                  <a:gd name="connsiteX2" fmla="*/ 227278 w 227278"/>
                  <a:gd name="connsiteY2" fmla="*/ 232658 h 232658"/>
                  <a:gd name="connsiteX3" fmla="*/ 0 w 227278"/>
                  <a:gd name="connsiteY3" fmla="*/ 232658 h 232658"/>
                  <a:gd name="connsiteX4" fmla="*/ 63500 w 227278"/>
                  <a:gd name="connsiteY4" fmla="*/ 0 h 232658"/>
                  <a:gd name="connsiteX0" fmla="*/ 25400 w 227278"/>
                  <a:gd name="connsiteY0" fmla="*/ 6350 h 232658"/>
                  <a:gd name="connsiteX1" fmla="*/ 195528 w 227278"/>
                  <a:gd name="connsiteY1" fmla="*/ 0 h 232658"/>
                  <a:gd name="connsiteX2" fmla="*/ 227278 w 227278"/>
                  <a:gd name="connsiteY2" fmla="*/ 232658 h 232658"/>
                  <a:gd name="connsiteX3" fmla="*/ 0 w 227278"/>
                  <a:gd name="connsiteY3" fmla="*/ 232658 h 232658"/>
                  <a:gd name="connsiteX4" fmla="*/ 25400 w 227278"/>
                  <a:gd name="connsiteY4" fmla="*/ 6350 h 232658"/>
                  <a:gd name="connsiteX0" fmla="*/ 41013 w 242891"/>
                  <a:gd name="connsiteY0" fmla="*/ 6350 h 261344"/>
                  <a:gd name="connsiteX1" fmla="*/ 211141 w 242891"/>
                  <a:gd name="connsiteY1" fmla="*/ 0 h 261344"/>
                  <a:gd name="connsiteX2" fmla="*/ 242891 w 242891"/>
                  <a:gd name="connsiteY2" fmla="*/ 232658 h 261344"/>
                  <a:gd name="connsiteX3" fmla="*/ 15613 w 242891"/>
                  <a:gd name="connsiteY3" fmla="*/ 232658 h 261344"/>
                  <a:gd name="connsiteX4" fmla="*/ 41013 w 242891"/>
                  <a:gd name="connsiteY4" fmla="*/ 6350 h 261344"/>
                  <a:gd name="connsiteX0" fmla="*/ 41013 w 256763"/>
                  <a:gd name="connsiteY0" fmla="*/ 6350 h 261344"/>
                  <a:gd name="connsiteX1" fmla="*/ 211141 w 256763"/>
                  <a:gd name="connsiteY1" fmla="*/ 0 h 261344"/>
                  <a:gd name="connsiteX2" fmla="*/ 242891 w 256763"/>
                  <a:gd name="connsiteY2" fmla="*/ 232658 h 261344"/>
                  <a:gd name="connsiteX3" fmla="*/ 15613 w 256763"/>
                  <a:gd name="connsiteY3" fmla="*/ 232658 h 261344"/>
                  <a:gd name="connsiteX4" fmla="*/ 41013 w 256763"/>
                  <a:gd name="connsiteY4" fmla="*/ 6350 h 26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763" h="261344">
                    <a:moveTo>
                      <a:pt x="41013" y="6350"/>
                    </a:moveTo>
                    <a:lnTo>
                      <a:pt x="211141" y="0"/>
                    </a:lnTo>
                    <a:cubicBezTo>
                      <a:pt x="244787" y="37718"/>
                      <a:pt x="275479" y="193882"/>
                      <a:pt x="242891" y="232658"/>
                    </a:cubicBezTo>
                    <a:cubicBezTo>
                      <a:pt x="210303" y="271434"/>
                      <a:pt x="49259" y="270376"/>
                      <a:pt x="15613" y="232658"/>
                    </a:cubicBezTo>
                    <a:cubicBezTo>
                      <a:pt x="-18033" y="194940"/>
                      <a:pt x="8425" y="45126"/>
                      <a:pt x="41013" y="6350"/>
                    </a:cubicBezTo>
                    <a:close/>
                  </a:path>
                </a:pathLst>
              </a:cu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9C6E999-A360-453D-A632-2641492CA204}"/>
                </a:ext>
              </a:extLst>
            </p:cNvPr>
            <p:cNvGrpSpPr/>
            <p:nvPr/>
          </p:nvGrpSpPr>
          <p:grpSpPr>
            <a:xfrm>
              <a:off x="4609543" y="5116448"/>
              <a:ext cx="356953" cy="1560347"/>
              <a:chOff x="4208698" y="5126203"/>
              <a:chExt cx="356953" cy="1560347"/>
            </a:xfrm>
          </p:grpSpPr>
          <p:sp>
            <p:nvSpPr>
              <p:cNvPr id="134" name="Oval 27">
                <a:extLst>
                  <a:ext uri="{FF2B5EF4-FFF2-40B4-BE49-F238E27FC236}">
                    <a16:creationId xmlns:a16="http://schemas.microsoft.com/office/drawing/2014/main" id="{6B029933-50C0-4D9F-99FC-1A4946C27CC9}"/>
                  </a:ext>
                </a:extLst>
              </p:cNvPr>
              <p:cNvSpPr/>
              <p:nvPr/>
            </p:nvSpPr>
            <p:spPr>
              <a:xfrm>
                <a:off x="4231013" y="6299516"/>
                <a:ext cx="334638" cy="387034"/>
              </a:xfrm>
              <a:custGeom>
                <a:avLst/>
                <a:gdLst>
                  <a:gd name="connsiteX0" fmla="*/ 0 w 334637"/>
                  <a:gd name="connsiteY0" fmla="*/ 193363 h 386726"/>
                  <a:gd name="connsiteX1" fmla="*/ 167319 w 334637"/>
                  <a:gd name="connsiteY1" fmla="*/ 0 h 386726"/>
                  <a:gd name="connsiteX2" fmla="*/ 334638 w 334637"/>
                  <a:gd name="connsiteY2" fmla="*/ 193363 h 386726"/>
                  <a:gd name="connsiteX3" fmla="*/ 167319 w 334637"/>
                  <a:gd name="connsiteY3" fmla="*/ 386726 h 386726"/>
                  <a:gd name="connsiteX4" fmla="*/ 0 w 334637"/>
                  <a:gd name="connsiteY4" fmla="*/ 193363 h 386726"/>
                  <a:gd name="connsiteX0" fmla="*/ 0 w 334638"/>
                  <a:gd name="connsiteY0" fmla="*/ 200373 h 393736"/>
                  <a:gd name="connsiteX1" fmla="*/ 167319 w 334638"/>
                  <a:gd name="connsiteY1" fmla="*/ 7010 h 393736"/>
                  <a:gd name="connsiteX2" fmla="*/ 334638 w 334638"/>
                  <a:gd name="connsiteY2" fmla="*/ 200373 h 393736"/>
                  <a:gd name="connsiteX3" fmla="*/ 167319 w 334638"/>
                  <a:gd name="connsiteY3" fmla="*/ 393736 h 393736"/>
                  <a:gd name="connsiteX4" fmla="*/ 0 w 334638"/>
                  <a:gd name="connsiteY4" fmla="*/ 200373 h 393736"/>
                  <a:gd name="connsiteX0" fmla="*/ 0 w 334638"/>
                  <a:gd name="connsiteY0" fmla="*/ 193671 h 387034"/>
                  <a:gd name="connsiteX1" fmla="*/ 167319 w 334638"/>
                  <a:gd name="connsiteY1" fmla="*/ 308 h 387034"/>
                  <a:gd name="connsiteX2" fmla="*/ 334638 w 334638"/>
                  <a:gd name="connsiteY2" fmla="*/ 193671 h 387034"/>
                  <a:gd name="connsiteX3" fmla="*/ 167319 w 334638"/>
                  <a:gd name="connsiteY3" fmla="*/ 387034 h 387034"/>
                  <a:gd name="connsiteX4" fmla="*/ 0 w 334638"/>
                  <a:gd name="connsiteY4" fmla="*/ 193671 h 38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638" h="387034">
                    <a:moveTo>
                      <a:pt x="0" y="193671"/>
                    </a:moveTo>
                    <a:cubicBezTo>
                      <a:pt x="0" y="86880"/>
                      <a:pt x="24111" y="6658"/>
                      <a:pt x="167319" y="308"/>
                    </a:cubicBezTo>
                    <a:cubicBezTo>
                      <a:pt x="310527" y="-6042"/>
                      <a:pt x="334638" y="86880"/>
                      <a:pt x="334638" y="193671"/>
                    </a:cubicBezTo>
                    <a:cubicBezTo>
                      <a:pt x="334638" y="300462"/>
                      <a:pt x="259727" y="387034"/>
                      <a:pt x="167319" y="387034"/>
                    </a:cubicBezTo>
                    <a:cubicBezTo>
                      <a:pt x="74911" y="387034"/>
                      <a:pt x="0" y="300462"/>
                      <a:pt x="0" y="193671"/>
                    </a:cubicBezTo>
                    <a:close/>
                  </a:path>
                </a:pathLst>
              </a:custGeom>
              <a:solidFill>
                <a:srgbClr val="2F2B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35" name="Rectangle 23">
                <a:extLst>
                  <a:ext uri="{FF2B5EF4-FFF2-40B4-BE49-F238E27FC236}">
                    <a16:creationId xmlns:a16="http://schemas.microsoft.com/office/drawing/2014/main" id="{C0E44CC0-164D-485B-9ADC-4F649DA891DB}"/>
                  </a:ext>
                </a:extLst>
              </p:cNvPr>
              <p:cNvSpPr/>
              <p:nvPr/>
            </p:nvSpPr>
            <p:spPr>
              <a:xfrm>
                <a:off x="4208698" y="5126203"/>
                <a:ext cx="298532" cy="360771"/>
              </a:xfrm>
              <a:custGeom>
                <a:avLst/>
                <a:gdLst>
                  <a:gd name="connsiteX0" fmla="*/ 0 w 278718"/>
                  <a:gd name="connsiteY0" fmla="*/ 0 h 316321"/>
                  <a:gd name="connsiteX1" fmla="*/ 278718 w 278718"/>
                  <a:gd name="connsiteY1" fmla="*/ 0 h 316321"/>
                  <a:gd name="connsiteX2" fmla="*/ 278718 w 278718"/>
                  <a:gd name="connsiteY2" fmla="*/ 316321 h 316321"/>
                  <a:gd name="connsiteX3" fmla="*/ 0 w 278718"/>
                  <a:gd name="connsiteY3" fmla="*/ 316321 h 316321"/>
                  <a:gd name="connsiteX4" fmla="*/ 0 w 278718"/>
                  <a:gd name="connsiteY4" fmla="*/ 0 h 316321"/>
                  <a:gd name="connsiteX0" fmla="*/ 0 w 316818"/>
                  <a:gd name="connsiteY0" fmla="*/ 0 h 348071"/>
                  <a:gd name="connsiteX1" fmla="*/ 316818 w 316818"/>
                  <a:gd name="connsiteY1" fmla="*/ 31750 h 348071"/>
                  <a:gd name="connsiteX2" fmla="*/ 316818 w 316818"/>
                  <a:gd name="connsiteY2" fmla="*/ 348071 h 348071"/>
                  <a:gd name="connsiteX3" fmla="*/ 38100 w 316818"/>
                  <a:gd name="connsiteY3" fmla="*/ 348071 h 348071"/>
                  <a:gd name="connsiteX4" fmla="*/ 0 w 316818"/>
                  <a:gd name="connsiteY4" fmla="*/ 0 h 348071"/>
                  <a:gd name="connsiteX0" fmla="*/ 0 w 354918"/>
                  <a:gd name="connsiteY0" fmla="*/ 12700 h 360771"/>
                  <a:gd name="connsiteX1" fmla="*/ 354918 w 354918"/>
                  <a:gd name="connsiteY1" fmla="*/ 0 h 360771"/>
                  <a:gd name="connsiteX2" fmla="*/ 316818 w 354918"/>
                  <a:gd name="connsiteY2" fmla="*/ 360771 h 360771"/>
                  <a:gd name="connsiteX3" fmla="*/ 38100 w 354918"/>
                  <a:gd name="connsiteY3" fmla="*/ 360771 h 360771"/>
                  <a:gd name="connsiteX4" fmla="*/ 0 w 354918"/>
                  <a:gd name="connsiteY4" fmla="*/ 12700 h 36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918" h="360771">
                    <a:moveTo>
                      <a:pt x="0" y="12700"/>
                    </a:moveTo>
                    <a:lnTo>
                      <a:pt x="354918" y="0"/>
                    </a:lnTo>
                    <a:lnTo>
                      <a:pt x="316818" y="360771"/>
                    </a:lnTo>
                    <a:lnTo>
                      <a:pt x="38100" y="360771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36" name="Rectangle 17">
                <a:extLst>
                  <a:ext uri="{FF2B5EF4-FFF2-40B4-BE49-F238E27FC236}">
                    <a16:creationId xmlns:a16="http://schemas.microsoft.com/office/drawing/2014/main" id="{7BA4FB5F-B208-47CE-A471-1FBB93E1E9CF}"/>
                  </a:ext>
                </a:extLst>
              </p:cNvPr>
              <p:cNvSpPr/>
              <p:nvPr/>
            </p:nvSpPr>
            <p:spPr>
              <a:xfrm>
                <a:off x="4223065" y="5403098"/>
                <a:ext cx="293224" cy="918889"/>
              </a:xfrm>
              <a:custGeom>
                <a:avLst/>
                <a:gdLst>
                  <a:gd name="connsiteX0" fmla="*/ 0 w 284458"/>
                  <a:gd name="connsiteY0" fmla="*/ 0 h 1041525"/>
                  <a:gd name="connsiteX1" fmla="*/ 284458 w 284458"/>
                  <a:gd name="connsiteY1" fmla="*/ 0 h 1041525"/>
                  <a:gd name="connsiteX2" fmla="*/ 284458 w 284458"/>
                  <a:gd name="connsiteY2" fmla="*/ 1041525 h 1041525"/>
                  <a:gd name="connsiteX3" fmla="*/ 0 w 284458"/>
                  <a:gd name="connsiteY3" fmla="*/ 1041525 h 1041525"/>
                  <a:gd name="connsiteX4" fmla="*/ 0 w 284458"/>
                  <a:gd name="connsiteY4" fmla="*/ 0 h 1041525"/>
                  <a:gd name="connsiteX0" fmla="*/ 46791 w 284458"/>
                  <a:gd name="connsiteY0" fmla="*/ 20772 h 1041525"/>
                  <a:gd name="connsiteX1" fmla="*/ 284458 w 284458"/>
                  <a:gd name="connsiteY1" fmla="*/ 0 h 1041525"/>
                  <a:gd name="connsiteX2" fmla="*/ 284458 w 284458"/>
                  <a:gd name="connsiteY2" fmla="*/ 1041525 h 1041525"/>
                  <a:gd name="connsiteX3" fmla="*/ 0 w 284458"/>
                  <a:gd name="connsiteY3" fmla="*/ 1041525 h 1041525"/>
                  <a:gd name="connsiteX4" fmla="*/ 46791 w 284458"/>
                  <a:gd name="connsiteY4" fmla="*/ 20772 h 1041525"/>
                  <a:gd name="connsiteX0" fmla="*/ 46791 w 284458"/>
                  <a:gd name="connsiteY0" fmla="*/ 15962 h 1036715"/>
                  <a:gd name="connsiteX1" fmla="*/ 256470 w 284458"/>
                  <a:gd name="connsiteY1" fmla="*/ 0 h 1036715"/>
                  <a:gd name="connsiteX2" fmla="*/ 284458 w 284458"/>
                  <a:gd name="connsiteY2" fmla="*/ 1036715 h 1036715"/>
                  <a:gd name="connsiteX3" fmla="*/ 0 w 284458"/>
                  <a:gd name="connsiteY3" fmla="*/ 1036715 h 1036715"/>
                  <a:gd name="connsiteX4" fmla="*/ 46791 w 284458"/>
                  <a:gd name="connsiteY4" fmla="*/ 15962 h 1036715"/>
                  <a:gd name="connsiteX0" fmla="*/ 46791 w 305010"/>
                  <a:gd name="connsiteY0" fmla="*/ 136806 h 1157559"/>
                  <a:gd name="connsiteX1" fmla="*/ 256470 w 305010"/>
                  <a:gd name="connsiteY1" fmla="*/ 120844 h 1157559"/>
                  <a:gd name="connsiteX2" fmla="*/ 284458 w 305010"/>
                  <a:gd name="connsiteY2" fmla="*/ 1157559 h 1157559"/>
                  <a:gd name="connsiteX3" fmla="*/ 0 w 305010"/>
                  <a:gd name="connsiteY3" fmla="*/ 1157559 h 1157559"/>
                  <a:gd name="connsiteX4" fmla="*/ 46791 w 305010"/>
                  <a:gd name="connsiteY4" fmla="*/ 136806 h 1157559"/>
                  <a:gd name="connsiteX0" fmla="*/ 15130 w 273349"/>
                  <a:gd name="connsiteY0" fmla="*/ 136806 h 1157559"/>
                  <a:gd name="connsiteX1" fmla="*/ 224809 w 273349"/>
                  <a:gd name="connsiteY1" fmla="*/ 120844 h 1157559"/>
                  <a:gd name="connsiteX2" fmla="*/ 252797 w 273349"/>
                  <a:gd name="connsiteY2" fmla="*/ 1157559 h 1157559"/>
                  <a:gd name="connsiteX3" fmla="*/ 0 w 273349"/>
                  <a:gd name="connsiteY3" fmla="*/ 1139141 h 1157559"/>
                  <a:gd name="connsiteX4" fmla="*/ 15130 w 273349"/>
                  <a:gd name="connsiteY4" fmla="*/ 136806 h 1157559"/>
                  <a:gd name="connsiteX0" fmla="*/ 15130 w 252797"/>
                  <a:gd name="connsiteY0" fmla="*/ 136806 h 1157559"/>
                  <a:gd name="connsiteX1" fmla="*/ 224809 w 252797"/>
                  <a:gd name="connsiteY1" fmla="*/ 120844 h 1157559"/>
                  <a:gd name="connsiteX2" fmla="*/ 252797 w 252797"/>
                  <a:gd name="connsiteY2" fmla="*/ 1157559 h 1157559"/>
                  <a:gd name="connsiteX3" fmla="*/ 0 w 252797"/>
                  <a:gd name="connsiteY3" fmla="*/ 1139141 h 1157559"/>
                  <a:gd name="connsiteX4" fmla="*/ 15130 w 252797"/>
                  <a:gd name="connsiteY4" fmla="*/ 136806 h 1157559"/>
                  <a:gd name="connsiteX0" fmla="*/ 0 w 237667"/>
                  <a:gd name="connsiteY0" fmla="*/ 136806 h 1157559"/>
                  <a:gd name="connsiteX1" fmla="*/ 209679 w 237667"/>
                  <a:gd name="connsiteY1" fmla="*/ 120844 h 1157559"/>
                  <a:gd name="connsiteX2" fmla="*/ 237667 w 237667"/>
                  <a:gd name="connsiteY2" fmla="*/ 1157559 h 1157559"/>
                  <a:gd name="connsiteX3" fmla="*/ 33265 w 237667"/>
                  <a:gd name="connsiteY3" fmla="*/ 1152927 h 1157559"/>
                  <a:gd name="connsiteX4" fmla="*/ 0 w 237667"/>
                  <a:gd name="connsiteY4" fmla="*/ 136806 h 1157559"/>
                  <a:gd name="connsiteX0" fmla="*/ 0 w 223737"/>
                  <a:gd name="connsiteY0" fmla="*/ 137255 h 1164901"/>
                  <a:gd name="connsiteX1" fmla="*/ 209679 w 223737"/>
                  <a:gd name="connsiteY1" fmla="*/ 121293 h 1164901"/>
                  <a:gd name="connsiteX2" fmla="*/ 221535 w 223737"/>
                  <a:gd name="connsiteY2" fmla="*/ 1164901 h 1164901"/>
                  <a:gd name="connsiteX3" fmla="*/ 33265 w 223737"/>
                  <a:gd name="connsiteY3" fmla="*/ 1153376 h 1164901"/>
                  <a:gd name="connsiteX4" fmla="*/ 0 w 223737"/>
                  <a:gd name="connsiteY4" fmla="*/ 137255 h 1164901"/>
                  <a:gd name="connsiteX0" fmla="*/ 0 w 228686"/>
                  <a:gd name="connsiteY0" fmla="*/ 137255 h 1164901"/>
                  <a:gd name="connsiteX1" fmla="*/ 209679 w 228686"/>
                  <a:gd name="connsiteY1" fmla="*/ 121293 h 1164901"/>
                  <a:gd name="connsiteX2" fmla="*/ 221535 w 228686"/>
                  <a:gd name="connsiteY2" fmla="*/ 1164901 h 1164901"/>
                  <a:gd name="connsiteX3" fmla="*/ 33265 w 228686"/>
                  <a:gd name="connsiteY3" fmla="*/ 1153376 h 1164901"/>
                  <a:gd name="connsiteX4" fmla="*/ 0 w 228686"/>
                  <a:gd name="connsiteY4" fmla="*/ 137255 h 1164901"/>
                  <a:gd name="connsiteX0" fmla="*/ 7813 w 236499"/>
                  <a:gd name="connsiteY0" fmla="*/ 137255 h 1164901"/>
                  <a:gd name="connsiteX1" fmla="*/ 217492 w 236499"/>
                  <a:gd name="connsiteY1" fmla="*/ 121293 h 1164901"/>
                  <a:gd name="connsiteX2" fmla="*/ 229348 w 236499"/>
                  <a:gd name="connsiteY2" fmla="*/ 1164901 h 1164901"/>
                  <a:gd name="connsiteX3" fmla="*/ 41078 w 236499"/>
                  <a:gd name="connsiteY3" fmla="*/ 1153376 h 1164901"/>
                  <a:gd name="connsiteX4" fmla="*/ 7813 w 236499"/>
                  <a:gd name="connsiteY4" fmla="*/ 137255 h 1164901"/>
                  <a:gd name="connsiteX0" fmla="*/ 8471 w 231393"/>
                  <a:gd name="connsiteY0" fmla="*/ 127973 h 1176297"/>
                  <a:gd name="connsiteX1" fmla="*/ 212773 w 231393"/>
                  <a:gd name="connsiteY1" fmla="*/ 132689 h 1176297"/>
                  <a:gd name="connsiteX2" fmla="*/ 224629 w 231393"/>
                  <a:gd name="connsiteY2" fmla="*/ 1176297 h 1176297"/>
                  <a:gd name="connsiteX3" fmla="*/ 36359 w 231393"/>
                  <a:gd name="connsiteY3" fmla="*/ 1164772 h 1176297"/>
                  <a:gd name="connsiteX4" fmla="*/ 8471 w 231393"/>
                  <a:gd name="connsiteY4" fmla="*/ 127973 h 1176297"/>
                  <a:gd name="connsiteX0" fmla="*/ 8471 w 223845"/>
                  <a:gd name="connsiteY0" fmla="*/ 126672 h 1163471"/>
                  <a:gd name="connsiteX1" fmla="*/ 212773 w 223845"/>
                  <a:gd name="connsiteY1" fmla="*/ 131388 h 1163471"/>
                  <a:gd name="connsiteX2" fmla="*/ 200643 w 223845"/>
                  <a:gd name="connsiteY2" fmla="*/ 1153903 h 1163471"/>
                  <a:gd name="connsiteX3" fmla="*/ 36359 w 223845"/>
                  <a:gd name="connsiteY3" fmla="*/ 1163471 h 1163471"/>
                  <a:gd name="connsiteX4" fmla="*/ 8471 w 223845"/>
                  <a:gd name="connsiteY4" fmla="*/ 126672 h 1163471"/>
                  <a:gd name="connsiteX0" fmla="*/ 6509 w 221883"/>
                  <a:gd name="connsiteY0" fmla="*/ 126672 h 1184564"/>
                  <a:gd name="connsiteX1" fmla="*/ 210811 w 221883"/>
                  <a:gd name="connsiteY1" fmla="*/ 131388 h 1184564"/>
                  <a:gd name="connsiteX2" fmla="*/ 198681 w 221883"/>
                  <a:gd name="connsiteY2" fmla="*/ 1153903 h 1184564"/>
                  <a:gd name="connsiteX3" fmla="*/ 53586 w 221883"/>
                  <a:gd name="connsiteY3" fmla="*/ 1184564 h 1184564"/>
                  <a:gd name="connsiteX4" fmla="*/ 6509 w 221883"/>
                  <a:gd name="connsiteY4" fmla="*/ 126672 h 1184564"/>
                  <a:gd name="connsiteX0" fmla="*/ 6151 w 221525"/>
                  <a:gd name="connsiteY0" fmla="*/ 126672 h 1156440"/>
                  <a:gd name="connsiteX1" fmla="*/ 210453 w 221525"/>
                  <a:gd name="connsiteY1" fmla="*/ 131388 h 1156440"/>
                  <a:gd name="connsiteX2" fmla="*/ 198323 w 221525"/>
                  <a:gd name="connsiteY2" fmla="*/ 1153903 h 1156440"/>
                  <a:gd name="connsiteX3" fmla="*/ 58026 w 221525"/>
                  <a:gd name="connsiteY3" fmla="*/ 1156440 h 1156440"/>
                  <a:gd name="connsiteX4" fmla="*/ 6151 w 221525"/>
                  <a:gd name="connsiteY4" fmla="*/ 126672 h 1156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25" h="1156440">
                    <a:moveTo>
                      <a:pt x="6151" y="126672"/>
                    </a:moveTo>
                    <a:cubicBezTo>
                      <a:pt x="48896" y="-46114"/>
                      <a:pt x="178424" y="-39817"/>
                      <a:pt x="210453" y="131388"/>
                    </a:cubicBezTo>
                    <a:cubicBezTo>
                      <a:pt x="242482" y="302593"/>
                      <a:pt x="194445" y="987573"/>
                      <a:pt x="198323" y="1153903"/>
                    </a:cubicBezTo>
                    <a:lnTo>
                      <a:pt x="58026" y="1156440"/>
                    </a:lnTo>
                    <a:cubicBezTo>
                      <a:pt x="46938" y="817733"/>
                      <a:pt x="-20401" y="465379"/>
                      <a:pt x="6151" y="126672"/>
                    </a:cubicBezTo>
                    <a:close/>
                  </a:path>
                </a:pathLst>
              </a:cu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37" name="Moon 136">
                <a:extLst>
                  <a:ext uri="{FF2B5EF4-FFF2-40B4-BE49-F238E27FC236}">
                    <a16:creationId xmlns:a16="http://schemas.microsoft.com/office/drawing/2014/main" id="{6529635B-67DB-4FAD-B596-107CF2F51284}"/>
                  </a:ext>
                </a:extLst>
              </p:cNvPr>
              <p:cNvSpPr/>
              <p:nvPr/>
            </p:nvSpPr>
            <p:spPr>
              <a:xfrm rot="16200000">
                <a:off x="4318663" y="5479578"/>
                <a:ext cx="85787" cy="100578"/>
              </a:xfrm>
              <a:prstGeom prst="moon">
                <a:avLst/>
              </a:prstGeom>
              <a:solidFill>
                <a:srgbClr val="E4CC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38" name="Rectangle 26">
                <a:extLst>
                  <a:ext uri="{FF2B5EF4-FFF2-40B4-BE49-F238E27FC236}">
                    <a16:creationId xmlns:a16="http://schemas.microsoft.com/office/drawing/2014/main" id="{B859CDDE-2D3B-4F66-AED5-548FDF1684A9}"/>
                  </a:ext>
                </a:extLst>
              </p:cNvPr>
              <p:cNvSpPr/>
              <p:nvPr/>
            </p:nvSpPr>
            <p:spPr>
              <a:xfrm>
                <a:off x="4270555" y="6280774"/>
                <a:ext cx="243026" cy="261344"/>
              </a:xfrm>
              <a:custGeom>
                <a:avLst/>
                <a:gdLst>
                  <a:gd name="connsiteX0" fmla="*/ 0 w 132028"/>
                  <a:gd name="connsiteY0" fmla="*/ 0 h 181858"/>
                  <a:gd name="connsiteX1" fmla="*/ 132028 w 132028"/>
                  <a:gd name="connsiteY1" fmla="*/ 0 h 181858"/>
                  <a:gd name="connsiteX2" fmla="*/ 132028 w 132028"/>
                  <a:gd name="connsiteY2" fmla="*/ 181858 h 181858"/>
                  <a:gd name="connsiteX3" fmla="*/ 0 w 132028"/>
                  <a:gd name="connsiteY3" fmla="*/ 181858 h 181858"/>
                  <a:gd name="connsiteX4" fmla="*/ 0 w 132028"/>
                  <a:gd name="connsiteY4" fmla="*/ 0 h 181858"/>
                  <a:gd name="connsiteX0" fmla="*/ 63500 w 195528"/>
                  <a:gd name="connsiteY0" fmla="*/ 0 h 232658"/>
                  <a:gd name="connsiteX1" fmla="*/ 195528 w 195528"/>
                  <a:gd name="connsiteY1" fmla="*/ 0 h 232658"/>
                  <a:gd name="connsiteX2" fmla="*/ 195528 w 195528"/>
                  <a:gd name="connsiteY2" fmla="*/ 181858 h 232658"/>
                  <a:gd name="connsiteX3" fmla="*/ 0 w 195528"/>
                  <a:gd name="connsiteY3" fmla="*/ 232658 h 232658"/>
                  <a:gd name="connsiteX4" fmla="*/ 63500 w 195528"/>
                  <a:gd name="connsiteY4" fmla="*/ 0 h 232658"/>
                  <a:gd name="connsiteX0" fmla="*/ 63500 w 227278"/>
                  <a:gd name="connsiteY0" fmla="*/ 0 h 232658"/>
                  <a:gd name="connsiteX1" fmla="*/ 195528 w 227278"/>
                  <a:gd name="connsiteY1" fmla="*/ 0 h 232658"/>
                  <a:gd name="connsiteX2" fmla="*/ 227278 w 227278"/>
                  <a:gd name="connsiteY2" fmla="*/ 232658 h 232658"/>
                  <a:gd name="connsiteX3" fmla="*/ 0 w 227278"/>
                  <a:gd name="connsiteY3" fmla="*/ 232658 h 232658"/>
                  <a:gd name="connsiteX4" fmla="*/ 63500 w 227278"/>
                  <a:gd name="connsiteY4" fmla="*/ 0 h 232658"/>
                  <a:gd name="connsiteX0" fmla="*/ 25400 w 227278"/>
                  <a:gd name="connsiteY0" fmla="*/ 6350 h 232658"/>
                  <a:gd name="connsiteX1" fmla="*/ 195528 w 227278"/>
                  <a:gd name="connsiteY1" fmla="*/ 0 h 232658"/>
                  <a:gd name="connsiteX2" fmla="*/ 227278 w 227278"/>
                  <a:gd name="connsiteY2" fmla="*/ 232658 h 232658"/>
                  <a:gd name="connsiteX3" fmla="*/ 0 w 227278"/>
                  <a:gd name="connsiteY3" fmla="*/ 232658 h 232658"/>
                  <a:gd name="connsiteX4" fmla="*/ 25400 w 227278"/>
                  <a:gd name="connsiteY4" fmla="*/ 6350 h 232658"/>
                  <a:gd name="connsiteX0" fmla="*/ 41013 w 242891"/>
                  <a:gd name="connsiteY0" fmla="*/ 6350 h 261344"/>
                  <a:gd name="connsiteX1" fmla="*/ 211141 w 242891"/>
                  <a:gd name="connsiteY1" fmla="*/ 0 h 261344"/>
                  <a:gd name="connsiteX2" fmla="*/ 242891 w 242891"/>
                  <a:gd name="connsiteY2" fmla="*/ 232658 h 261344"/>
                  <a:gd name="connsiteX3" fmla="*/ 15613 w 242891"/>
                  <a:gd name="connsiteY3" fmla="*/ 232658 h 261344"/>
                  <a:gd name="connsiteX4" fmla="*/ 41013 w 242891"/>
                  <a:gd name="connsiteY4" fmla="*/ 6350 h 261344"/>
                  <a:gd name="connsiteX0" fmla="*/ 41013 w 256763"/>
                  <a:gd name="connsiteY0" fmla="*/ 6350 h 261344"/>
                  <a:gd name="connsiteX1" fmla="*/ 211141 w 256763"/>
                  <a:gd name="connsiteY1" fmla="*/ 0 h 261344"/>
                  <a:gd name="connsiteX2" fmla="*/ 242891 w 256763"/>
                  <a:gd name="connsiteY2" fmla="*/ 232658 h 261344"/>
                  <a:gd name="connsiteX3" fmla="*/ 15613 w 256763"/>
                  <a:gd name="connsiteY3" fmla="*/ 232658 h 261344"/>
                  <a:gd name="connsiteX4" fmla="*/ 41013 w 256763"/>
                  <a:gd name="connsiteY4" fmla="*/ 6350 h 26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763" h="261344">
                    <a:moveTo>
                      <a:pt x="41013" y="6350"/>
                    </a:moveTo>
                    <a:lnTo>
                      <a:pt x="211141" y="0"/>
                    </a:lnTo>
                    <a:cubicBezTo>
                      <a:pt x="244787" y="37718"/>
                      <a:pt x="275479" y="193882"/>
                      <a:pt x="242891" y="232658"/>
                    </a:cubicBezTo>
                    <a:cubicBezTo>
                      <a:pt x="210303" y="271434"/>
                      <a:pt x="49259" y="270376"/>
                      <a:pt x="15613" y="232658"/>
                    </a:cubicBezTo>
                    <a:cubicBezTo>
                      <a:pt x="-18033" y="194940"/>
                      <a:pt x="8425" y="45126"/>
                      <a:pt x="41013" y="6350"/>
                    </a:cubicBezTo>
                    <a:close/>
                  </a:path>
                </a:pathLst>
              </a:cu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86" name="Rectangle 22">
              <a:extLst>
                <a:ext uri="{FF2B5EF4-FFF2-40B4-BE49-F238E27FC236}">
                  <a16:creationId xmlns:a16="http://schemas.microsoft.com/office/drawing/2014/main" id="{3411DE13-36CC-495E-A658-53F1EE8E3E1E}"/>
                </a:ext>
              </a:extLst>
            </p:cNvPr>
            <p:cNvSpPr/>
            <p:nvPr/>
          </p:nvSpPr>
          <p:spPr>
            <a:xfrm>
              <a:off x="4075230" y="4374383"/>
              <a:ext cx="982290" cy="833796"/>
            </a:xfrm>
            <a:custGeom>
              <a:avLst/>
              <a:gdLst>
                <a:gd name="connsiteX0" fmla="*/ 0 w 1035132"/>
                <a:gd name="connsiteY0" fmla="*/ 0 h 869950"/>
                <a:gd name="connsiteX1" fmla="*/ 1035132 w 1035132"/>
                <a:gd name="connsiteY1" fmla="*/ 0 h 869950"/>
                <a:gd name="connsiteX2" fmla="*/ 1035132 w 1035132"/>
                <a:gd name="connsiteY2" fmla="*/ 869950 h 869950"/>
                <a:gd name="connsiteX3" fmla="*/ 0 w 1035132"/>
                <a:gd name="connsiteY3" fmla="*/ 869950 h 869950"/>
                <a:gd name="connsiteX4" fmla="*/ 0 w 1035132"/>
                <a:gd name="connsiteY4" fmla="*/ 0 h 869950"/>
                <a:gd name="connsiteX0" fmla="*/ 0 w 1035132"/>
                <a:gd name="connsiteY0" fmla="*/ 0 h 869950"/>
                <a:gd name="connsiteX1" fmla="*/ 1035132 w 1035132"/>
                <a:gd name="connsiteY1" fmla="*/ 0 h 869950"/>
                <a:gd name="connsiteX2" fmla="*/ 1035132 w 1035132"/>
                <a:gd name="connsiteY2" fmla="*/ 869950 h 869950"/>
                <a:gd name="connsiteX3" fmla="*/ 82550 w 1035132"/>
                <a:gd name="connsiteY3" fmla="*/ 869950 h 869950"/>
                <a:gd name="connsiteX4" fmla="*/ 0 w 1035132"/>
                <a:gd name="connsiteY4" fmla="*/ 0 h 869950"/>
                <a:gd name="connsiteX0" fmla="*/ 0 w 1035132"/>
                <a:gd name="connsiteY0" fmla="*/ 0 h 889000"/>
                <a:gd name="connsiteX1" fmla="*/ 1035132 w 1035132"/>
                <a:gd name="connsiteY1" fmla="*/ 0 h 889000"/>
                <a:gd name="connsiteX2" fmla="*/ 952582 w 1035132"/>
                <a:gd name="connsiteY2" fmla="*/ 889000 h 889000"/>
                <a:gd name="connsiteX3" fmla="*/ 82550 w 1035132"/>
                <a:gd name="connsiteY3" fmla="*/ 869950 h 889000"/>
                <a:gd name="connsiteX4" fmla="*/ 0 w 1035132"/>
                <a:gd name="connsiteY4" fmla="*/ 0 h 889000"/>
                <a:gd name="connsiteX0" fmla="*/ 0 w 1035132"/>
                <a:gd name="connsiteY0" fmla="*/ 0 h 889000"/>
                <a:gd name="connsiteX1" fmla="*/ 1035132 w 1035132"/>
                <a:gd name="connsiteY1" fmla="*/ 0 h 889000"/>
                <a:gd name="connsiteX2" fmla="*/ 952582 w 1035132"/>
                <a:gd name="connsiteY2" fmla="*/ 889000 h 889000"/>
                <a:gd name="connsiteX3" fmla="*/ 88900 w 1035132"/>
                <a:gd name="connsiteY3" fmla="*/ 876300 h 889000"/>
                <a:gd name="connsiteX4" fmla="*/ 0 w 1035132"/>
                <a:gd name="connsiteY4" fmla="*/ 0 h 889000"/>
                <a:gd name="connsiteX0" fmla="*/ 0 w 1035132"/>
                <a:gd name="connsiteY0" fmla="*/ 0 h 889000"/>
                <a:gd name="connsiteX1" fmla="*/ 1035132 w 1035132"/>
                <a:gd name="connsiteY1" fmla="*/ 0 h 889000"/>
                <a:gd name="connsiteX2" fmla="*/ 952582 w 1035132"/>
                <a:gd name="connsiteY2" fmla="*/ 889000 h 889000"/>
                <a:gd name="connsiteX3" fmla="*/ 88900 w 1035132"/>
                <a:gd name="connsiteY3" fmla="*/ 876300 h 889000"/>
                <a:gd name="connsiteX4" fmla="*/ 0 w 1035132"/>
                <a:gd name="connsiteY4" fmla="*/ 0 h 889000"/>
                <a:gd name="connsiteX0" fmla="*/ 0 w 1035132"/>
                <a:gd name="connsiteY0" fmla="*/ 0 h 889000"/>
                <a:gd name="connsiteX1" fmla="*/ 1035132 w 1035132"/>
                <a:gd name="connsiteY1" fmla="*/ 0 h 889000"/>
                <a:gd name="connsiteX2" fmla="*/ 952582 w 1035132"/>
                <a:gd name="connsiteY2" fmla="*/ 889000 h 889000"/>
                <a:gd name="connsiteX3" fmla="*/ 88900 w 1035132"/>
                <a:gd name="connsiteY3" fmla="*/ 876300 h 889000"/>
                <a:gd name="connsiteX4" fmla="*/ 0 w 1035132"/>
                <a:gd name="connsiteY4" fmla="*/ 0 h 889000"/>
                <a:gd name="connsiteX0" fmla="*/ 0 w 1043135"/>
                <a:gd name="connsiteY0" fmla="*/ 0 h 889000"/>
                <a:gd name="connsiteX1" fmla="*/ 1035132 w 1043135"/>
                <a:gd name="connsiteY1" fmla="*/ 0 h 889000"/>
                <a:gd name="connsiteX2" fmla="*/ 952582 w 1043135"/>
                <a:gd name="connsiteY2" fmla="*/ 889000 h 889000"/>
                <a:gd name="connsiteX3" fmla="*/ 88900 w 1043135"/>
                <a:gd name="connsiteY3" fmla="*/ 876300 h 889000"/>
                <a:gd name="connsiteX4" fmla="*/ 0 w 1043135"/>
                <a:gd name="connsiteY4" fmla="*/ 0 h 889000"/>
                <a:gd name="connsiteX0" fmla="*/ 4190 w 1047325"/>
                <a:gd name="connsiteY0" fmla="*/ 0 h 889000"/>
                <a:gd name="connsiteX1" fmla="*/ 1039322 w 1047325"/>
                <a:gd name="connsiteY1" fmla="*/ 0 h 889000"/>
                <a:gd name="connsiteX2" fmla="*/ 956772 w 1047325"/>
                <a:gd name="connsiteY2" fmla="*/ 889000 h 889000"/>
                <a:gd name="connsiteX3" fmla="*/ 93090 w 1047325"/>
                <a:gd name="connsiteY3" fmla="*/ 876300 h 889000"/>
                <a:gd name="connsiteX4" fmla="*/ 4190 w 1047325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325" h="889000">
                  <a:moveTo>
                    <a:pt x="4190" y="0"/>
                  </a:moveTo>
                  <a:lnTo>
                    <a:pt x="1039322" y="0"/>
                  </a:lnTo>
                  <a:cubicBezTo>
                    <a:pt x="1062605" y="309033"/>
                    <a:pt x="1035089" y="599017"/>
                    <a:pt x="956772" y="889000"/>
                  </a:cubicBezTo>
                  <a:lnTo>
                    <a:pt x="93090" y="876300"/>
                  </a:lnTo>
                  <a:cubicBezTo>
                    <a:pt x="12657" y="622300"/>
                    <a:pt x="-10627" y="304800"/>
                    <a:pt x="4190" y="0"/>
                  </a:cubicBezTo>
                  <a:close/>
                </a:path>
              </a:pathLst>
            </a:custGeom>
            <a:solidFill>
              <a:srgbClr val="28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07ADEEDE-DE9F-4AA3-9C00-98A0DF6D7881}"/>
                </a:ext>
              </a:extLst>
            </p:cNvPr>
            <p:cNvGrpSpPr/>
            <p:nvPr/>
          </p:nvGrpSpPr>
          <p:grpSpPr>
            <a:xfrm rot="21320467" flipH="1">
              <a:off x="5218798" y="3888557"/>
              <a:ext cx="194288" cy="318071"/>
              <a:chOff x="3693635" y="3893909"/>
              <a:chExt cx="194288" cy="318071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D1791D10-2565-498A-B359-65AD7E12622C}"/>
                  </a:ext>
                </a:extLst>
              </p:cNvPr>
              <p:cNvSpPr/>
              <p:nvPr/>
            </p:nvSpPr>
            <p:spPr>
              <a:xfrm>
                <a:off x="3693635" y="3969839"/>
                <a:ext cx="134380" cy="242141"/>
              </a:xfrm>
              <a:prstGeom prst="ellipse">
                <a:avLst/>
              </a:pr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6145B175-63B5-406F-9895-3F01AEAC92C7}"/>
                  </a:ext>
                </a:extLst>
              </p:cNvPr>
              <p:cNvSpPr/>
              <p:nvPr/>
            </p:nvSpPr>
            <p:spPr>
              <a:xfrm rot="20817468">
                <a:off x="3804906" y="3893909"/>
                <a:ext cx="83017" cy="281859"/>
              </a:xfrm>
              <a:prstGeom prst="ellipse">
                <a:avLst/>
              </a:pr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88" name="Rectangle 17">
              <a:extLst>
                <a:ext uri="{FF2B5EF4-FFF2-40B4-BE49-F238E27FC236}">
                  <a16:creationId xmlns:a16="http://schemas.microsoft.com/office/drawing/2014/main" id="{6BAA82B2-B925-4ABB-8642-2361D0C402FE}"/>
                </a:ext>
              </a:extLst>
            </p:cNvPr>
            <p:cNvSpPr/>
            <p:nvPr/>
          </p:nvSpPr>
          <p:spPr>
            <a:xfrm rot="20591225">
              <a:off x="5000333" y="2889706"/>
              <a:ext cx="252797" cy="1066389"/>
            </a:xfrm>
            <a:custGeom>
              <a:avLst/>
              <a:gdLst>
                <a:gd name="connsiteX0" fmla="*/ 0 w 284458"/>
                <a:gd name="connsiteY0" fmla="*/ 0 h 1041525"/>
                <a:gd name="connsiteX1" fmla="*/ 284458 w 284458"/>
                <a:gd name="connsiteY1" fmla="*/ 0 h 1041525"/>
                <a:gd name="connsiteX2" fmla="*/ 284458 w 284458"/>
                <a:gd name="connsiteY2" fmla="*/ 1041525 h 1041525"/>
                <a:gd name="connsiteX3" fmla="*/ 0 w 284458"/>
                <a:gd name="connsiteY3" fmla="*/ 1041525 h 1041525"/>
                <a:gd name="connsiteX4" fmla="*/ 0 w 284458"/>
                <a:gd name="connsiteY4" fmla="*/ 0 h 1041525"/>
                <a:gd name="connsiteX0" fmla="*/ 46791 w 284458"/>
                <a:gd name="connsiteY0" fmla="*/ 20772 h 1041525"/>
                <a:gd name="connsiteX1" fmla="*/ 284458 w 284458"/>
                <a:gd name="connsiteY1" fmla="*/ 0 h 1041525"/>
                <a:gd name="connsiteX2" fmla="*/ 284458 w 284458"/>
                <a:gd name="connsiteY2" fmla="*/ 1041525 h 1041525"/>
                <a:gd name="connsiteX3" fmla="*/ 0 w 284458"/>
                <a:gd name="connsiteY3" fmla="*/ 1041525 h 1041525"/>
                <a:gd name="connsiteX4" fmla="*/ 46791 w 284458"/>
                <a:gd name="connsiteY4" fmla="*/ 20772 h 1041525"/>
                <a:gd name="connsiteX0" fmla="*/ 46791 w 284458"/>
                <a:gd name="connsiteY0" fmla="*/ 15962 h 1036715"/>
                <a:gd name="connsiteX1" fmla="*/ 256470 w 284458"/>
                <a:gd name="connsiteY1" fmla="*/ 0 h 1036715"/>
                <a:gd name="connsiteX2" fmla="*/ 284458 w 284458"/>
                <a:gd name="connsiteY2" fmla="*/ 1036715 h 1036715"/>
                <a:gd name="connsiteX3" fmla="*/ 0 w 284458"/>
                <a:gd name="connsiteY3" fmla="*/ 1036715 h 1036715"/>
                <a:gd name="connsiteX4" fmla="*/ 46791 w 284458"/>
                <a:gd name="connsiteY4" fmla="*/ 15962 h 1036715"/>
                <a:gd name="connsiteX0" fmla="*/ 46791 w 305010"/>
                <a:gd name="connsiteY0" fmla="*/ 136806 h 1157559"/>
                <a:gd name="connsiteX1" fmla="*/ 256470 w 305010"/>
                <a:gd name="connsiteY1" fmla="*/ 120844 h 1157559"/>
                <a:gd name="connsiteX2" fmla="*/ 284458 w 305010"/>
                <a:gd name="connsiteY2" fmla="*/ 1157559 h 1157559"/>
                <a:gd name="connsiteX3" fmla="*/ 0 w 305010"/>
                <a:gd name="connsiteY3" fmla="*/ 1157559 h 1157559"/>
                <a:gd name="connsiteX4" fmla="*/ 46791 w 305010"/>
                <a:gd name="connsiteY4" fmla="*/ 136806 h 1157559"/>
                <a:gd name="connsiteX0" fmla="*/ 15130 w 273349"/>
                <a:gd name="connsiteY0" fmla="*/ 136806 h 1157559"/>
                <a:gd name="connsiteX1" fmla="*/ 224809 w 273349"/>
                <a:gd name="connsiteY1" fmla="*/ 120844 h 1157559"/>
                <a:gd name="connsiteX2" fmla="*/ 252797 w 273349"/>
                <a:gd name="connsiteY2" fmla="*/ 1157559 h 1157559"/>
                <a:gd name="connsiteX3" fmla="*/ 0 w 273349"/>
                <a:gd name="connsiteY3" fmla="*/ 1139141 h 1157559"/>
                <a:gd name="connsiteX4" fmla="*/ 15130 w 273349"/>
                <a:gd name="connsiteY4" fmla="*/ 136806 h 1157559"/>
                <a:gd name="connsiteX0" fmla="*/ 15130 w 252797"/>
                <a:gd name="connsiteY0" fmla="*/ 136806 h 1157559"/>
                <a:gd name="connsiteX1" fmla="*/ 224809 w 252797"/>
                <a:gd name="connsiteY1" fmla="*/ 120844 h 1157559"/>
                <a:gd name="connsiteX2" fmla="*/ 252797 w 252797"/>
                <a:gd name="connsiteY2" fmla="*/ 1157559 h 1157559"/>
                <a:gd name="connsiteX3" fmla="*/ 0 w 252797"/>
                <a:gd name="connsiteY3" fmla="*/ 1139141 h 1157559"/>
                <a:gd name="connsiteX4" fmla="*/ 15130 w 252797"/>
                <a:gd name="connsiteY4" fmla="*/ 136806 h 115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97" h="1157559">
                  <a:moveTo>
                    <a:pt x="15130" y="136806"/>
                  </a:moveTo>
                  <a:cubicBezTo>
                    <a:pt x="57875" y="-35980"/>
                    <a:pt x="185198" y="-49282"/>
                    <a:pt x="224809" y="120844"/>
                  </a:cubicBezTo>
                  <a:cubicBezTo>
                    <a:pt x="264420" y="290970"/>
                    <a:pt x="227410" y="991229"/>
                    <a:pt x="252797" y="1157559"/>
                  </a:cubicBezTo>
                  <a:lnTo>
                    <a:pt x="0" y="1139141"/>
                  </a:lnTo>
                  <a:lnTo>
                    <a:pt x="15130" y="136806"/>
                  </a:lnTo>
                  <a:close/>
                </a:path>
              </a:pathLst>
            </a:custGeom>
            <a:solidFill>
              <a:srgbClr val="E2E1E0"/>
            </a:solidFill>
            <a:ln>
              <a:solidFill>
                <a:srgbClr val="E2E1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9" name="Moon 8">
              <a:extLst>
                <a:ext uri="{FF2B5EF4-FFF2-40B4-BE49-F238E27FC236}">
                  <a16:creationId xmlns:a16="http://schemas.microsoft.com/office/drawing/2014/main" id="{8BC78BA6-7629-42BC-9665-72F4315D3EC7}"/>
                </a:ext>
              </a:extLst>
            </p:cNvPr>
            <p:cNvSpPr/>
            <p:nvPr/>
          </p:nvSpPr>
          <p:spPr>
            <a:xfrm rot="17772110" flipH="1">
              <a:off x="4570911" y="1111496"/>
              <a:ext cx="483250" cy="963799"/>
            </a:xfrm>
            <a:custGeom>
              <a:avLst/>
              <a:gdLst>
                <a:gd name="connsiteX0" fmla="*/ 343578 w 343578"/>
                <a:gd name="connsiteY0" fmla="*/ 914400 h 914400"/>
                <a:gd name="connsiteX1" fmla="*/ 0 w 343578"/>
                <a:gd name="connsiteY1" fmla="*/ 457200 h 914400"/>
                <a:gd name="connsiteX2" fmla="*/ 343578 w 343578"/>
                <a:gd name="connsiteY2" fmla="*/ 0 h 914400"/>
                <a:gd name="connsiteX3" fmla="*/ 343578 w 343578"/>
                <a:gd name="connsiteY3" fmla="*/ 914400 h 914400"/>
                <a:gd name="connsiteX0" fmla="*/ 343578 w 473157"/>
                <a:gd name="connsiteY0" fmla="*/ 901590 h 901590"/>
                <a:gd name="connsiteX1" fmla="*/ 0 w 473157"/>
                <a:gd name="connsiteY1" fmla="*/ 444390 h 901590"/>
                <a:gd name="connsiteX2" fmla="*/ 473157 w 473157"/>
                <a:gd name="connsiteY2" fmla="*/ 0 h 901590"/>
                <a:gd name="connsiteX3" fmla="*/ 343578 w 473157"/>
                <a:gd name="connsiteY3" fmla="*/ 901590 h 901590"/>
                <a:gd name="connsiteX0" fmla="*/ 343578 w 473157"/>
                <a:gd name="connsiteY0" fmla="*/ 901590 h 907492"/>
                <a:gd name="connsiteX1" fmla="*/ 0 w 473157"/>
                <a:gd name="connsiteY1" fmla="*/ 444390 h 907492"/>
                <a:gd name="connsiteX2" fmla="*/ 473157 w 473157"/>
                <a:gd name="connsiteY2" fmla="*/ 0 h 907492"/>
                <a:gd name="connsiteX3" fmla="*/ 343578 w 473157"/>
                <a:gd name="connsiteY3" fmla="*/ 901590 h 907492"/>
                <a:gd name="connsiteX0" fmla="*/ 353671 w 483250"/>
                <a:gd name="connsiteY0" fmla="*/ 901590 h 907923"/>
                <a:gd name="connsiteX1" fmla="*/ 0 w 483250"/>
                <a:gd name="connsiteY1" fmla="*/ 464901 h 907923"/>
                <a:gd name="connsiteX2" fmla="*/ 483250 w 483250"/>
                <a:gd name="connsiteY2" fmla="*/ 0 h 907923"/>
                <a:gd name="connsiteX3" fmla="*/ 353671 w 483250"/>
                <a:gd name="connsiteY3" fmla="*/ 901590 h 907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250" h="907923">
                  <a:moveTo>
                    <a:pt x="353671" y="901590"/>
                  </a:moveTo>
                  <a:cubicBezTo>
                    <a:pt x="123328" y="949557"/>
                    <a:pt x="0" y="717406"/>
                    <a:pt x="0" y="464901"/>
                  </a:cubicBezTo>
                  <a:cubicBezTo>
                    <a:pt x="0" y="212396"/>
                    <a:pt x="293497" y="0"/>
                    <a:pt x="483250" y="0"/>
                  </a:cubicBezTo>
                  <a:cubicBezTo>
                    <a:pt x="425987" y="300038"/>
                    <a:pt x="296408" y="601553"/>
                    <a:pt x="353671" y="901590"/>
                  </a:cubicBezTo>
                  <a:close/>
                </a:path>
              </a:pathLst>
            </a:custGeom>
            <a:solidFill>
              <a:srgbClr val="5D3F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0" name="Moon 89">
              <a:extLst>
                <a:ext uri="{FF2B5EF4-FFF2-40B4-BE49-F238E27FC236}">
                  <a16:creationId xmlns:a16="http://schemas.microsoft.com/office/drawing/2014/main" id="{16EAB962-1687-4A6F-86DB-13095D1F074F}"/>
                </a:ext>
              </a:extLst>
            </p:cNvPr>
            <p:cNvSpPr/>
            <p:nvPr/>
          </p:nvSpPr>
          <p:spPr>
            <a:xfrm rot="4283214" flipH="1">
              <a:off x="5035302" y="1504341"/>
              <a:ext cx="457200" cy="473659"/>
            </a:xfrm>
            <a:prstGeom prst="moon">
              <a:avLst>
                <a:gd name="adj" fmla="val 57379"/>
              </a:avLst>
            </a:prstGeom>
            <a:solidFill>
              <a:srgbClr val="5D3F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1" name="Oval 2">
              <a:extLst>
                <a:ext uri="{FF2B5EF4-FFF2-40B4-BE49-F238E27FC236}">
                  <a16:creationId xmlns:a16="http://schemas.microsoft.com/office/drawing/2014/main" id="{364D91DA-801C-4AB2-A285-064FD64348F2}"/>
                </a:ext>
              </a:extLst>
            </p:cNvPr>
            <p:cNvSpPr/>
            <p:nvPr/>
          </p:nvSpPr>
          <p:spPr>
            <a:xfrm>
              <a:off x="3775710" y="1531621"/>
              <a:ext cx="1414545" cy="1034156"/>
            </a:xfrm>
            <a:custGeom>
              <a:avLst/>
              <a:gdLst>
                <a:gd name="connsiteX0" fmla="*/ 0 w 1028700"/>
                <a:gd name="connsiteY0" fmla="*/ 403860 h 807720"/>
                <a:gd name="connsiteX1" fmla="*/ 514350 w 1028700"/>
                <a:gd name="connsiteY1" fmla="*/ 0 h 807720"/>
                <a:gd name="connsiteX2" fmla="*/ 1028700 w 1028700"/>
                <a:gd name="connsiteY2" fmla="*/ 403860 h 807720"/>
                <a:gd name="connsiteX3" fmla="*/ 514350 w 1028700"/>
                <a:gd name="connsiteY3" fmla="*/ 807720 h 807720"/>
                <a:gd name="connsiteX4" fmla="*/ 0 w 1028700"/>
                <a:gd name="connsiteY4" fmla="*/ 403860 h 807720"/>
                <a:gd name="connsiteX0" fmla="*/ 0 w 1028700"/>
                <a:gd name="connsiteY0" fmla="*/ 403860 h 825885"/>
                <a:gd name="connsiteX1" fmla="*/ 514350 w 1028700"/>
                <a:gd name="connsiteY1" fmla="*/ 0 h 825885"/>
                <a:gd name="connsiteX2" fmla="*/ 1028700 w 1028700"/>
                <a:gd name="connsiteY2" fmla="*/ 403860 h 825885"/>
                <a:gd name="connsiteX3" fmla="*/ 514350 w 1028700"/>
                <a:gd name="connsiteY3" fmla="*/ 807720 h 825885"/>
                <a:gd name="connsiteX4" fmla="*/ 0 w 1028700"/>
                <a:gd name="connsiteY4" fmla="*/ 403860 h 825885"/>
                <a:gd name="connsiteX0" fmla="*/ 0 w 1028700"/>
                <a:gd name="connsiteY0" fmla="*/ 403860 h 809477"/>
                <a:gd name="connsiteX1" fmla="*/ 514350 w 1028700"/>
                <a:gd name="connsiteY1" fmla="*/ 0 h 809477"/>
                <a:gd name="connsiteX2" fmla="*/ 1028700 w 1028700"/>
                <a:gd name="connsiteY2" fmla="*/ 403860 h 809477"/>
                <a:gd name="connsiteX3" fmla="*/ 514350 w 1028700"/>
                <a:gd name="connsiteY3" fmla="*/ 807720 h 809477"/>
                <a:gd name="connsiteX4" fmla="*/ 0 w 1028700"/>
                <a:gd name="connsiteY4" fmla="*/ 403860 h 809477"/>
                <a:gd name="connsiteX0" fmla="*/ 122 w 1028822"/>
                <a:gd name="connsiteY0" fmla="*/ 305210 h 710827"/>
                <a:gd name="connsiteX1" fmla="*/ 479654 w 1028822"/>
                <a:gd name="connsiteY1" fmla="*/ 0 h 710827"/>
                <a:gd name="connsiteX2" fmla="*/ 1028822 w 1028822"/>
                <a:gd name="connsiteY2" fmla="*/ 305210 h 710827"/>
                <a:gd name="connsiteX3" fmla="*/ 514472 w 1028822"/>
                <a:gd name="connsiteY3" fmla="*/ 709070 h 710827"/>
                <a:gd name="connsiteX4" fmla="*/ 122 w 1028822"/>
                <a:gd name="connsiteY4" fmla="*/ 305210 h 71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822" h="710827">
                  <a:moveTo>
                    <a:pt x="122" y="305210"/>
                  </a:moveTo>
                  <a:cubicBezTo>
                    <a:pt x="-5681" y="187032"/>
                    <a:pt x="195586" y="0"/>
                    <a:pt x="479654" y="0"/>
                  </a:cubicBezTo>
                  <a:cubicBezTo>
                    <a:pt x="763722" y="0"/>
                    <a:pt x="1028822" y="82164"/>
                    <a:pt x="1028822" y="305210"/>
                  </a:cubicBezTo>
                  <a:cubicBezTo>
                    <a:pt x="1028822" y="528256"/>
                    <a:pt x="829020" y="731930"/>
                    <a:pt x="514472" y="709070"/>
                  </a:cubicBezTo>
                  <a:cubicBezTo>
                    <a:pt x="199924" y="686210"/>
                    <a:pt x="5925" y="423388"/>
                    <a:pt x="122" y="305210"/>
                  </a:cubicBezTo>
                  <a:close/>
                </a:path>
              </a:pathLst>
            </a:custGeom>
            <a:solidFill>
              <a:srgbClr val="684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2" name="Oval 2">
              <a:extLst>
                <a:ext uri="{FF2B5EF4-FFF2-40B4-BE49-F238E27FC236}">
                  <a16:creationId xmlns:a16="http://schemas.microsoft.com/office/drawing/2014/main" id="{CC5CEE31-FE4B-49DA-950D-83715802B4EE}"/>
                </a:ext>
              </a:extLst>
            </p:cNvPr>
            <p:cNvSpPr/>
            <p:nvPr/>
          </p:nvSpPr>
          <p:spPr>
            <a:xfrm>
              <a:off x="4011930" y="1950720"/>
              <a:ext cx="1028700" cy="809477"/>
            </a:xfrm>
            <a:custGeom>
              <a:avLst/>
              <a:gdLst>
                <a:gd name="connsiteX0" fmla="*/ 0 w 1028700"/>
                <a:gd name="connsiteY0" fmla="*/ 403860 h 807720"/>
                <a:gd name="connsiteX1" fmla="*/ 514350 w 1028700"/>
                <a:gd name="connsiteY1" fmla="*/ 0 h 807720"/>
                <a:gd name="connsiteX2" fmla="*/ 1028700 w 1028700"/>
                <a:gd name="connsiteY2" fmla="*/ 403860 h 807720"/>
                <a:gd name="connsiteX3" fmla="*/ 514350 w 1028700"/>
                <a:gd name="connsiteY3" fmla="*/ 807720 h 807720"/>
                <a:gd name="connsiteX4" fmla="*/ 0 w 1028700"/>
                <a:gd name="connsiteY4" fmla="*/ 403860 h 807720"/>
                <a:gd name="connsiteX0" fmla="*/ 0 w 1028700"/>
                <a:gd name="connsiteY0" fmla="*/ 403860 h 825885"/>
                <a:gd name="connsiteX1" fmla="*/ 514350 w 1028700"/>
                <a:gd name="connsiteY1" fmla="*/ 0 h 825885"/>
                <a:gd name="connsiteX2" fmla="*/ 1028700 w 1028700"/>
                <a:gd name="connsiteY2" fmla="*/ 403860 h 825885"/>
                <a:gd name="connsiteX3" fmla="*/ 514350 w 1028700"/>
                <a:gd name="connsiteY3" fmla="*/ 807720 h 825885"/>
                <a:gd name="connsiteX4" fmla="*/ 0 w 1028700"/>
                <a:gd name="connsiteY4" fmla="*/ 403860 h 825885"/>
                <a:gd name="connsiteX0" fmla="*/ 0 w 1028700"/>
                <a:gd name="connsiteY0" fmla="*/ 403860 h 809477"/>
                <a:gd name="connsiteX1" fmla="*/ 514350 w 1028700"/>
                <a:gd name="connsiteY1" fmla="*/ 0 h 809477"/>
                <a:gd name="connsiteX2" fmla="*/ 1028700 w 1028700"/>
                <a:gd name="connsiteY2" fmla="*/ 403860 h 809477"/>
                <a:gd name="connsiteX3" fmla="*/ 514350 w 1028700"/>
                <a:gd name="connsiteY3" fmla="*/ 807720 h 809477"/>
                <a:gd name="connsiteX4" fmla="*/ 0 w 1028700"/>
                <a:gd name="connsiteY4" fmla="*/ 403860 h 80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700" h="809477">
                  <a:moveTo>
                    <a:pt x="0" y="403860"/>
                  </a:moveTo>
                  <a:cubicBezTo>
                    <a:pt x="0" y="180814"/>
                    <a:pt x="230282" y="0"/>
                    <a:pt x="514350" y="0"/>
                  </a:cubicBezTo>
                  <a:cubicBezTo>
                    <a:pt x="798418" y="0"/>
                    <a:pt x="1028700" y="180814"/>
                    <a:pt x="1028700" y="403860"/>
                  </a:cubicBezTo>
                  <a:cubicBezTo>
                    <a:pt x="1028700" y="626906"/>
                    <a:pt x="828898" y="830580"/>
                    <a:pt x="514350" y="807720"/>
                  </a:cubicBezTo>
                  <a:cubicBezTo>
                    <a:pt x="199802" y="784860"/>
                    <a:pt x="0" y="626906"/>
                    <a:pt x="0" y="403860"/>
                  </a:cubicBezTo>
                  <a:close/>
                </a:path>
              </a:pathLst>
            </a:custGeom>
            <a:solidFill>
              <a:srgbClr val="F2E1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3" name="Oval 2">
              <a:extLst>
                <a:ext uri="{FF2B5EF4-FFF2-40B4-BE49-F238E27FC236}">
                  <a16:creationId xmlns:a16="http://schemas.microsoft.com/office/drawing/2014/main" id="{F5D6E7DE-97C2-4974-9DD4-8E1BF42946E1}"/>
                </a:ext>
              </a:extLst>
            </p:cNvPr>
            <p:cNvSpPr/>
            <p:nvPr/>
          </p:nvSpPr>
          <p:spPr>
            <a:xfrm>
              <a:off x="5017770" y="2264677"/>
              <a:ext cx="172485" cy="181563"/>
            </a:xfrm>
            <a:custGeom>
              <a:avLst/>
              <a:gdLst>
                <a:gd name="connsiteX0" fmla="*/ 0 w 1028700"/>
                <a:gd name="connsiteY0" fmla="*/ 403860 h 807720"/>
                <a:gd name="connsiteX1" fmla="*/ 514350 w 1028700"/>
                <a:gd name="connsiteY1" fmla="*/ 0 h 807720"/>
                <a:gd name="connsiteX2" fmla="*/ 1028700 w 1028700"/>
                <a:gd name="connsiteY2" fmla="*/ 403860 h 807720"/>
                <a:gd name="connsiteX3" fmla="*/ 514350 w 1028700"/>
                <a:gd name="connsiteY3" fmla="*/ 807720 h 807720"/>
                <a:gd name="connsiteX4" fmla="*/ 0 w 1028700"/>
                <a:gd name="connsiteY4" fmla="*/ 403860 h 807720"/>
                <a:gd name="connsiteX0" fmla="*/ 0 w 1028700"/>
                <a:gd name="connsiteY0" fmla="*/ 403860 h 825885"/>
                <a:gd name="connsiteX1" fmla="*/ 514350 w 1028700"/>
                <a:gd name="connsiteY1" fmla="*/ 0 h 825885"/>
                <a:gd name="connsiteX2" fmla="*/ 1028700 w 1028700"/>
                <a:gd name="connsiteY2" fmla="*/ 403860 h 825885"/>
                <a:gd name="connsiteX3" fmla="*/ 514350 w 1028700"/>
                <a:gd name="connsiteY3" fmla="*/ 807720 h 825885"/>
                <a:gd name="connsiteX4" fmla="*/ 0 w 1028700"/>
                <a:gd name="connsiteY4" fmla="*/ 403860 h 825885"/>
                <a:gd name="connsiteX0" fmla="*/ 0 w 1028700"/>
                <a:gd name="connsiteY0" fmla="*/ 403860 h 809477"/>
                <a:gd name="connsiteX1" fmla="*/ 514350 w 1028700"/>
                <a:gd name="connsiteY1" fmla="*/ 0 h 809477"/>
                <a:gd name="connsiteX2" fmla="*/ 1028700 w 1028700"/>
                <a:gd name="connsiteY2" fmla="*/ 403860 h 809477"/>
                <a:gd name="connsiteX3" fmla="*/ 514350 w 1028700"/>
                <a:gd name="connsiteY3" fmla="*/ 807720 h 809477"/>
                <a:gd name="connsiteX4" fmla="*/ 0 w 1028700"/>
                <a:gd name="connsiteY4" fmla="*/ 403860 h 80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700" h="809477">
                  <a:moveTo>
                    <a:pt x="0" y="403860"/>
                  </a:moveTo>
                  <a:cubicBezTo>
                    <a:pt x="0" y="180814"/>
                    <a:pt x="230282" y="0"/>
                    <a:pt x="514350" y="0"/>
                  </a:cubicBezTo>
                  <a:cubicBezTo>
                    <a:pt x="798418" y="0"/>
                    <a:pt x="1028700" y="180814"/>
                    <a:pt x="1028700" y="403860"/>
                  </a:cubicBezTo>
                  <a:cubicBezTo>
                    <a:pt x="1028700" y="626906"/>
                    <a:pt x="828898" y="830580"/>
                    <a:pt x="514350" y="807720"/>
                  </a:cubicBezTo>
                  <a:cubicBezTo>
                    <a:pt x="199802" y="784860"/>
                    <a:pt x="0" y="626906"/>
                    <a:pt x="0" y="403860"/>
                  </a:cubicBezTo>
                  <a:close/>
                </a:path>
              </a:pathLst>
            </a:custGeom>
            <a:solidFill>
              <a:srgbClr val="F2E1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4" name="Oval 2">
              <a:extLst>
                <a:ext uri="{FF2B5EF4-FFF2-40B4-BE49-F238E27FC236}">
                  <a16:creationId xmlns:a16="http://schemas.microsoft.com/office/drawing/2014/main" id="{553C8A7B-92D0-48DA-BDB3-87D6D4C39670}"/>
                </a:ext>
              </a:extLst>
            </p:cNvPr>
            <p:cNvSpPr/>
            <p:nvPr/>
          </p:nvSpPr>
          <p:spPr>
            <a:xfrm>
              <a:off x="3862305" y="2264677"/>
              <a:ext cx="172485" cy="181563"/>
            </a:xfrm>
            <a:custGeom>
              <a:avLst/>
              <a:gdLst>
                <a:gd name="connsiteX0" fmla="*/ 0 w 1028700"/>
                <a:gd name="connsiteY0" fmla="*/ 403860 h 807720"/>
                <a:gd name="connsiteX1" fmla="*/ 514350 w 1028700"/>
                <a:gd name="connsiteY1" fmla="*/ 0 h 807720"/>
                <a:gd name="connsiteX2" fmla="*/ 1028700 w 1028700"/>
                <a:gd name="connsiteY2" fmla="*/ 403860 h 807720"/>
                <a:gd name="connsiteX3" fmla="*/ 514350 w 1028700"/>
                <a:gd name="connsiteY3" fmla="*/ 807720 h 807720"/>
                <a:gd name="connsiteX4" fmla="*/ 0 w 1028700"/>
                <a:gd name="connsiteY4" fmla="*/ 403860 h 807720"/>
                <a:gd name="connsiteX0" fmla="*/ 0 w 1028700"/>
                <a:gd name="connsiteY0" fmla="*/ 403860 h 825885"/>
                <a:gd name="connsiteX1" fmla="*/ 514350 w 1028700"/>
                <a:gd name="connsiteY1" fmla="*/ 0 h 825885"/>
                <a:gd name="connsiteX2" fmla="*/ 1028700 w 1028700"/>
                <a:gd name="connsiteY2" fmla="*/ 403860 h 825885"/>
                <a:gd name="connsiteX3" fmla="*/ 514350 w 1028700"/>
                <a:gd name="connsiteY3" fmla="*/ 807720 h 825885"/>
                <a:gd name="connsiteX4" fmla="*/ 0 w 1028700"/>
                <a:gd name="connsiteY4" fmla="*/ 403860 h 825885"/>
                <a:gd name="connsiteX0" fmla="*/ 0 w 1028700"/>
                <a:gd name="connsiteY0" fmla="*/ 403860 h 809477"/>
                <a:gd name="connsiteX1" fmla="*/ 514350 w 1028700"/>
                <a:gd name="connsiteY1" fmla="*/ 0 h 809477"/>
                <a:gd name="connsiteX2" fmla="*/ 1028700 w 1028700"/>
                <a:gd name="connsiteY2" fmla="*/ 403860 h 809477"/>
                <a:gd name="connsiteX3" fmla="*/ 514350 w 1028700"/>
                <a:gd name="connsiteY3" fmla="*/ 807720 h 809477"/>
                <a:gd name="connsiteX4" fmla="*/ 0 w 1028700"/>
                <a:gd name="connsiteY4" fmla="*/ 403860 h 80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700" h="809477">
                  <a:moveTo>
                    <a:pt x="0" y="403860"/>
                  </a:moveTo>
                  <a:cubicBezTo>
                    <a:pt x="0" y="180814"/>
                    <a:pt x="230282" y="0"/>
                    <a:pt x="514350" y="0"/>
                  </a:cubicBezTo>
                  <a:cubicBezTo>
                    <a:pt x="798418" y="0"/>
                    <a:pt x="1028700" y="180814"/>
                    <a:pt x="1028700" y="403860"/>
                  </a:cubicBezTo>
                  <a:cubicBezTo>
                    <a:pt x="1028700" y="626906"/>
                    <a:pt x="828898" y="830580"/>
                    <a:pt x="514350" y="807720"/>
                  </a:cubicBezTo>
                  <a:cubicBezTo>
                    <a:pt x="199802" y="784860"/>
                    <a:pt x="0" y="626906"/>
                    <a:pt x="0" y="403860"/>
                  </a:cubicBezTo>
                  <a:close/>
                </a:path>
              </a:pathLst>
            </a:custGeom>
            <a:solidFill>
              <a:srgbClr val="F2E1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5" name="Rectangle 17">
              <a:extLst>
                <a:ext uri="{FF2B5EF4-FFF2-40B4-BE49-F238E27FC236}">
                  <a16:creationId xmlns:a16="http://schemas.microsoft.com/office/drawing/2014/main" id="{A3782A89-2D0A-4B75-A03C-4F72A655EEC5}"/>
                </a:ext>
              </a:extLst>
            </p:cNvPr>
            <p:cNvSpPr/>
            <p:nvPr/>
          </p:nvSpPr>
          <p:spPr>
            <a:xfrm rot="1008775" flipH="1">
              <a:off x="3856197" y="2889681"/>
              <a:ext cx="252797" cy="1066389"/>
            </a:xfrm>
            <a:custGeom>
              <a:avLst/>
              <a:gdLst>
                <a:gd name="connsiteX0" fmla="*/ 0 w 284458"/>
                <a:gd name="connsiteY0" fmla="*/ 0 h 1041525"/>
                <a:gd name="connsiteX1" fmla="*/ 284458 w 284458"/>
                <a:gd name="connsiteY1" fmla="*/ 0 h 1041525"/>
                <a:gd name="connsiteX2" fmla="*/ 284458 w 284458"/>
                <a:gd name="connsiteY2" fmla="*/ 1041525 h 1041525"/>
                <a:gd name="connsiteX3" fmla="*/ 0 w 284458"/>
                <a:gd name="connsiteY3" fmla="*/ 1041525 h 1041525"/>
                <a:gd name="connsiteX4" fmla="*/ 0 w 284458"/>
                <a:gd name="connsiteY4" fmla="*/ 0 h 1041525"/>
                <a:gd name="connsiteX0" fmla="*/ 46791 w 284458"/>
                <a:gd name="connsiteY0" fmla="*/ 20772 h 1041525"/>
                <a:gd name="connsiteX1" fmla="*/ 284458 w 284458"/>
                <a:gd name="connsiteY1" fmla="*/ 0 h 1041525"/>
                <a:gd name="connsiteX2" fmla="*/ 284458 w 284458"/>
                <a:gd name="connsiteY2" fmla="*/ 1041525 h 1041525"/>
                <a:gd name="connsiteX3" fmla="*/ 0 w 284458"/>
                <a:gd name="connsiteY3" fmla="*/ 1041525 h 1041525"/>
                <a:gd name="connsiteX4" fmla="*/ 46791 w 284458"/>
                <a:gd name="connsiteY4" fmla="*/ 20772 h 1041525"/>
                <a:gd name="connsiteX0" fmla="*/ 46791 w 284458"/>
                <a:gd name="connsiteY0" fmla="*/ 15962 h 1036715"/>
                <a:gd name="connsiteX1" fmla="*/ 256470 w 284458"/>
                <a:gd name="connsiteY1" fmla="*/ 0 h 1036715"/>
                <a:gd name="connsiteX2" fmla="*/ 284458 w 284458"/>
                <a:gd name="connsiteY2" fmla="*/ 1036715 h 1036715"/>
                <a:gd name="connsiteX3" fmla="*/ 0 w 284458"/>
                <a:gd name="connsiteY3" fmla="*/ 1036715 h 1036715"/>
                <a:gd name="connsiteX4" fmla="*/ 46791 w 284458"/>
                <a:gd name="connsiteY4" fmla="*/ 15962 h 1036715"/>
                <a:gd name="connsiteX0" fmla="*/ 46791 w 305010"/>
                <a:gd name="connsiteY0" fmla="*/ 136806 h 1157559"/>
                <a:gd name="connsiteX1" fmla="*/ 256470 w 305010"/>
                <a:gd name="connsiteY1" fmla="*/ 120844 h 1157559"/>
                <a:gd name="connsiteX2" fmla="*/ 284458 w 305010"/>
                <a:gd name="connsiteY2" fmla="*/ 1157559 h 1157559"/>
                <a:gd name="connsiteX3" fmla="*/ 0 w 305010"/>
                <a:gd name="connsiteY3" fmla="*/ 1157559 h 1157559"/>
                <a:gd name="connsiteX4" fmla="*/ 46791 w 305010"/>
                <a:gd name="connsiteY4" fmla="*/ 136806 h 1157559"/>
                <a:gd name="connsiteX0" fmla="*/ 15130 w 273349"/>
                <a:gd name="connsiteY0" fmla="*/ 136806 h 1157559"/>
                <a:gd name="connsiteX1" fmla="*/ 224809 w 273349"/>
                <a:gd name="connsiteY1" fmla="*/ 120844 h 1157559"/>
                <a:gd name="connsiteX2" fmla="*/ 252797 w 273349"/>
                <a:gd name="connsiteY2" fmla="*/ 1157559 h 1157559"/>
                <a:gd name="connsiteX3" fmla="*/ 0 w 273349"/>
                <a:gd name="connsiteY3" fmla="*/ 1139141 h 1157559"/>
                <a:gd name="connsiteX4" fmla="*/ 15130 w 273349"/>
                <a:gd name="connsiteY4" fmla="*/ 136806 h 1157559"/>
                <a:gd name="connsiteX0" fmla="*/ 15130 w 252797"/>
                <a:gd name="connsiteY0" fmla="*/ 136806 h 1157559"/>
                <a:gd name="connsiteX1" fmla="*/ 224809 w 252797"/>
                <a:gd name="connsiteY1" fmla="*/ 120844 h 1157559"/>
                <a:gd name="connsiteX2" fmla="*/ 252797 w 252797"/>
                <a:gd name="connsiteY2" fmla="*/ 1157559 h 1157559"/>
                <a:gd name="connsiteX3" fmla="*/ 0 w 252797"/>
                <a:gd name="connsiteY3" fmla="*/ 1139141 h 1157559"/>
                <a:gd name="connsiteX4" fmla="*/ 15130 w 252797"/>
                <a:gd name="connsiteY4" fmla="*/ 136806 h 115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97" h="1157559">
                  <a:moveTo>
                    <a:pt x="15130" y="136806"/>
                  </a:moveTo>
                  <a:cubicBezTo>
                    <a:pt x="57875" y="-35980"/>
                    <a:pt x="185198" y="-49282"/>
                    <a:pt x="224809" y="120844"/>
                  </a:cubicBezTo>
                  <a:cubicBezTo>
                    <a:pt x="264420" y="290970"/>
                    <a:pt x="227410" y="991229"/>
                    <a:pt x="252797" y="1157559"/>
                  </a:cubicBezTo>
                  <a:lnTo>
                    <a:pt x="0" y="1139141"/>
                  </a:lnTo>
                  <a:lnTo>
                    <a:pt x="15130" y="136806"/>
                  </a:lnTo>
                  <a:close/>
                </a:path>
              </a:pathLst>
            </a:custGeom>
            <a:solidFill>
              <a:srgbClr val="E2E1E0"/>
            </a:solidFill>
            <a:ln>
              <a:solidFill>
                <a:srgbClr val="E2E1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6" name="Teardrop 5">
              <a:extLst>
                <a:ext uri="{FF2B5EF4-FFF2-40B4-BE49-F238E27FC236}">
                  <a16:creationId xmlns:a16="http://schemas.microsoft.com/office/drawing/2014/main" id="{20DC1E95-6D7C-4B88-9982-9616D14DEADC}"/>
                </a:ext>
              </a:extLst>
            </p:cNvPr>
            <p:cNvSpPr/>
            <p:nvPr/>
          </p:nvSpPr>
          <p:spPr>
            <a:xfrm rot="21101631">
              <a:off x="3889750" y="1738524"/>
              <a:ext cx="896181" cy="445027"/>
            </a:xfrm>
            <a:custGeom>
              <a:avLst/>
              <a:gdLst>
                <a:gd name="connsiteX0" fmla="*/ 0 w 888765"/>
                <a:gd name="connsiteY0" fmla="*/ 244609 h 489217"/>
                <a:gd name="connsiteX1" fmla="*/ 444383 w 888765"/>
                <a:gd name="connsiteY1" fmla="*/ 0 h 489217"/>
                <a:gd name="connsiteX2" fmla="*/ 888765 w 888765"/>
                <a:gd name="connsiteY2" fmla="*/ 0 h 489217"/>
                <a:gd name="connsiteX3" fmla="*/ 888765 w 888765"/>
                <a:gd name="connsiteY3" fmla="*/ 244609 h 489217"/>
                <a:gd name="connsiteX4" fmla="*/ 444382 w 888765"/>
                <a:gd name="connsiteY4" fmla="*/ 489218 h 489217"/>
                <a:gd name="connsiteX5" fmla="*/ -1 w 888765"/>
                <a:gd name="connsiteY5" fmla="*/ 244609 h 489217"/>
                <a:gd name="connsiteX6" fmla="*/ 0 w 888765"/>
                <a:gd name="connsiteY6" fmla="*/ 244609 h 489217"/>
                <a:gd name="connsiteX0" fmla="*/ 68581 w 888766"/>
                <a:gd name="connsiteY0" fmla="*/ 336049 h 489218"/>
                <a:gd name="connsiteX1" fmla="*/ 444384 w 888766"/>
                <a:gd name="connsiteY1" fmla="*/ 0 h 489218"/>
                <a:gd name="connsiteX2" fmla="*/ 888766 w 888766"/>
                <a:gd name="connsiteY2" fmla="*/ 0 h 489218"/>
                <a:gd name="connsiteX3" fmla="*/ 888766 w 888766"/>
                <a:gd name="connsiteY3" fmla="*/ 244609 h 489218"/>
                <a:gd name="connsiteX4" fmla="*/ 444383 w 888766"/>
                <a:gd name="connsiteY4" fmla="*/ 489218 h 489218"/>
                <a:gd name="connsiteX5" fmla="*/ 0 w 888766"/>
                <a:gd name="connsiteY5" fmla="*/ 244609 h 489218"/>
                <a:gd name="connsiteX6" fmla="*/ 68581 w 888766"/>
                <a:gd name="connsiteY6" fmla="*/ 336049 h 489218"/>
                <a:gd name="connsiteX0" fmla="*/ 68581 w 888766"/>
                <a:gd name="connsiteY0" fmla="*/ 336049 h 489218"/>
                <a:gd name="connsiteX1" fmla="*/ 482484 w 888766"/>
                <a:gd name="connsiteY1" fmla="*/ 114300 h 489218"/>
                <a:gd name="connsiteX2" fmla="*/ 888766 w 888766"/>
                <a:gd name="connsiteY2" fmla="*/ 0 h 489218"/>
                <a:gd name="connsiteX3" fmla="*/ 888766 w 888766"/>
                <a:gd name="connsiteY3" fmla="*/ 244609 h 489218"/>
                <a:gd name="connsiteX4" fmla="*/ 444383 w 888766"/>
                <a:gd name="connsiteY4" fmla="*/ 489218 h 489218"/>
                <a:gd name="connsiteX5" fmla="*/ 0 w 888766"/>
                <a:gd name="connsiteY5" fmla="*/ 244609 h 489218"/>
                <a:gd name="connsiteX6" fmla="*/ 68581 w 888766"/>
                <a:gd name="connsiteY6" fmla="*/ 336049 h 489218"/>
                <a:gd name="connsiteX0" fmla="*/ 121 w 820306"/>
                <a:gd name="connsiteY0" fmla="*/ 336049 h 490699"/>
                <a:gd name="connsiteX1" fmla="*/ 414024 w 820306"/>
                <a:gd name="connsiteY1" fmla="*/ 114300 h 490699"/>
                <a:gd name="connsiteX2" fmla="*/ 820306 w 820306"/>
                <a:gd name="connsiteY2" fmla="*/ 0 h 490699"/>
                <a:gd name="connsiteX3" fmla="*/ 820306 w 820306"/>
                <a:gd name="connsiteY3" fmla="*/ 244609 h 490699"/>
                <a:gd name="connsiteX4" fmla="*/ 375923 w 820306"/>
                <a:gd name="connsiteY4" fmla="*/ 489218 h 490699"/>
                <a:gd name="connsiteX5" fmla="*/ 121 w 820306"/>
                <a:gd name="connsiteY5" fmla="*/ 336049 h 490699"/>
                <a:gd name="connsiteX0" fmla="*/ 121 w 890865"/>
                <a:gd name="connsiteY0" fmla="*/ 336049 h 490699"/>
                <a:gd name="connsiteX1" fmla="*/ 414024 w 890865"/>
                <a:gd name="connsiteY1" fmla="*/ 114300 h 490699"/>
                <a:gd name="connsiteX2" fmla="*/ 820306 w 890865"/>
                <a:gd name="connsiteY2" fmla="*/ 0 h 490699"/>
                <a:gd name="connsiteX3" fmla="*/ 890865 w 890865"/>
                <a:gd name="connsiteY3" fmla="*/ 77792 h 490699"/>
                <a:gd name="connsiteX4" fmla="*/ 375923 w 890865"/>
                <a:gd name="connsiteY4" fmla="*/ 489218 h 490699"/>
                <a:gd name="connsiteX5" fmla="*/ 121 w 890865"/>
                <a:gd name="connsiteY5" fmla="*/ 336049 h 490699"/>
                <a:gd name="connsiteX0" fmla="*/ 125 w 890869"/>
                <a:gd name="connsiteY0" fmla="*/ 336049 h 444222"/>
                <a:gd name="connsiteX1" fmla="*/ 414028 w 890869"/>
                <a:gd name="connsiteY1" fmla="*/ 114300 h 444222"/>
                <a:gd name="connsiteX2" fmla="*/ 820310 w 890869"/>
                <a:gd name="connsiteY2" fmla="*/ 0 h 444222"/>
                <a:gd name="connsiteX3" fmla="*/ 890869 w 890869"/>
                <a:gd name="connsiteY3" fmla="*/ 77792 h 444222"/>
                <a:gd name="connsiteX4" fmla="*/ 367452 w 890869"/>
                <a:gd name="connsiteY4" fmla="*/ 441776 h 444222"/>
                <a:gd name="connsiteX5" fmla="*/ 125 w 890869"/>
                <a:gd name="connsiteY5" fmla="*/ 336049 h 444222"/>
                <a:gd name="connsiteX0" fmla="*/ 125 w 890869"/>
                <a:gd name="connsiteY0" fmla="*/ 336049 h 444222"/>
                <a:gd name="connsiteX1" fmla="*/ 414028 w 890869"/>
                <a:gd name="connsiteY1" fmla="*/ 114300 h 444222"/>
                <a:gd name="connsiteX2" fmla="*/ 820310 w 890869"/>
                <a:gd name="connsiteY2" fmla="*/ 0 h 444222"/>
                <a:gd name="connsiteX3" fmla="*/ 890869 w 890869"/>
                <a:gd name="connsiteY3" fmla="*/ 77792 h 444222"/>
                <a:gd name="connsiteX4" fmla="*/ 367452 w 890869"/>
                <a:gd name="connsiteY4" fmla="*/ 441776 h 444222"/>
                <a:gd name="connsiteX5" fmla="*/ 125 w 890869"/>
                <a:gd name="connsiteY5" fmla="*/ 336049 h 444222"/>
                <a:gd name="connsiteX0" fmla="*/ 5437 w 896181"/>
                <a:gd name="connsiteY0" fmla="*/ 336049 h 445027"/>
                <a:gd name="connsiteX1" fmla="*/ 419340 w 896181"/>
                <a:gd name="connsiteY1" fmla="*/ 114300 h 445027"/>
                <a:gd name="connsiteX2" fmla="*/ 825622 w 896181"/>
                <a:gd name="connsiteY2" fmla="*/ 0 h 445027"/>
                <a:gd name="connsiteX3" fmla="*/ 896181 w 896181"/>
                <a:gd name="connsiteY3" fmla="*/ 77792 h 445027"/>
                <a:gd name="connsiteX4" fmla="*/ 372764 w 896181"/>
                <a:gd name="connsiteY4" fmla="*/ 441776 h 445027"/>
                <a:gd name="connsiteX5" fmla="*/ 5437 w 896181"/>
                <a:gd name="connsiteY5" fmla="*/ 336049 h 44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1" h="445027">
                  <a:moveTo>
                    <a:pt x="5437" y="336049"/>
                  </a:moveTo>
                  <a:cubicBezTo>
                    <a:pt x="5437" y="200955"/>
                    <a:pt x="173914" y="114300"/>
                    <a:pt x="419340" y="114300"/>
                  </a:cubicBezTo>
                  <a:lnTo>
                    <a:pt x="825622" y="0"/>
                  </a:lnTo>
                  <a:lnTo>
                    <a:pt x="896181" y="77792"/>
                  </a:lnTo>
                  <a:cubicBezTo>
                    <a:pt x="896181" y="212886"/>
                    <a:pt x="618190" y="441776"/>
                    <a:pt x="372764" y="441776"/>
                  </a:cubicBezTo>
                  <a:cubicBezTo>
                    <a:pt x="236067" y="457016"/>
                    <a:pt x="-42283" y="418164"/>
                    <a:pt x="5437" y="336049"/>
                  </a:cubicBezTo>
                  <a:close/>
                </a:path>
              </a:pathLst>
            </a:custGeom>
            <a:solidFill>
              <a:srgbClr val="684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7" name="Rectangle 11">
              <a:extLst>
                <a:ext uri="{FF2B5EF4-FFF2-40B4-BE49-F238E27FC236}">
                  <a16:creationId xmlns:a16="http://schemas.microsoft.com/office/drawing/2014/main" id="{E7264D7F-BAF8-4E7E-9E5E-1CD4DAC4C39C}"/>
                </a:ext>
              </a:extLst>
            </p:cNvPr>
            <p:cNvSpPr/>
            <p:nvPr/>
          </p:nvSpPr>
          <p:spPr>
            <a:xfrm>
              <a:off x="4043480" y="2915440"/>
              <a:ext cx="1035132" cy="1587500"/>
            </a:xfrm>
            <a:custGeom>
              <a:avLst/>
              <a:gdLst>
                <a:gd name="connsiteX0" fmla="*/ 0 w 946232"/>
                <a:gd name="connsiteY0" fmla="*/ 0 h 1504950"/>
                <a:gd name="connsiteX1" fmla="*/ 946232 w 946232"/>
                <a:gd name="connsiteY1" fmla="*/ 0 h 1504950"/>
                <a:gd name="connsiteX2" fmla="*/ 946232 w 946232"/>
                <a:gd name="connsiteY2" fmla="*/ 1504950 h 1504950"/>
                <a:gd name="connsiteX3" fmla="*/ 0 w 946232"/>
                <a:gd name="connsiteY3" fmla="*/ 1504950 h 1504950"/>
                <a:gd name="connsiteX4" fmla="*/ 0 w 946232"/>
                <a:gd name="connsiteY4" fmla="*/ 0 h 1504950"/>
                <a:gd name="connsiteX0" fmla="*/ 0 w 946232"/>
                <a:gd name="connsiteY0" fmla="*/ 0 h 1504950"/>
                <a:gd name="connsiteX1" fmla="*/ 946232 w 946232"/>
                <a:gd name="connsiteY1" fmla="*/ 0 h 1504950"/>
                <a:gd name="connsiteX2" fmla="*/ 946232 w 946232"/>
                <a:gd name="connsiteY2" fmla="*/ 1504950 h 1504950"/>
                <a:gd name="connsiteX3" fmla="*/ 0 w 946232"/>
                <a:gd name="connsiteY3" fmla="*/ 1504950 h 1504950"/>
                <a:gd name="connsiteX4" fmla="*/ 0 w 946232"/>
                <a:gd name="connsiteY4" fmla="*/ 0 h 1504950"/>
                <a:gd name="connsiteX0" fmla="*/ 0 w 946232"/>
                <a:gd name="connsiteY0" fmla="*/ 0 h 1504950"/>
                <a:gd name="connsiteX1" fmla="*/ 946232 w 946232"/>
                <a:gd name="connsiteY1" fmla="*/ 0 h 1504950"/>
                <a:gd name="connsiteX2" fmla="*/ 946232 w 946232"/>
                <a:gd name="connsiteY2" fmla="*/ 1504950 h 1504950"/>
                <a:gd name="connsiteX3" fmla="*/ 0 w 946232"/>
                <a:gd name="connsiteY3" fmla="*/ 1504950 h 1504950"/>
                <a:gd name="connsiteX4" fmla="*/ 0 w 946232"/>
                <a:gd name="connsiteY4" fmla="*/ 0 h 1504950"/>
                <a:gd name="connsiteX0" fmla="*/ 0 w 946232"/>
                <a:gd name="connsiteY0" fmla="*/ 0 h 1504950"/>
                <a:gd name="connsiteX1" fmla="*/ 946232 w 946232"/>
                <a:gd name="connsiteY1" fmla="*/ 0 h 1504950"/>
                <a:gd name="connsiteX2" fmla="*/ 946232 w 946232"/>
                <a:gd name="connsiteY2" fmla="*/ 1504950 h 1504950"/>
                <a:gd name="connsiteX3" fmla="*/ 0 w 946232"/>
                <a:gd name="connsiteY3" fmla="*/ 1504950 h 1504950"/>
                <a:gd name="connsiteX4" fmla="*/ 0 w 946232"/>
                <a:gd name="connsiteY4" fmla="*/ 0 h 1504950"/>
                <a:gd name="connsiteX0" fmla="*/ 0 w 946232"/>
                <a:gd name="connsiteY0" fmla="*/ 0 h 1504950"/>
                <a:gd name="connsiteX1" fmla="*/ 946232 w 946232"/>
                <a:gd name="connsiteY1" fmla="*/ 0 h 1504950"/>
                <a:gd name="connsiteX2" fmla="*/ 946232 w 946232"/>
                <a:gd name="connsiteY2" fmla="*/ 1504950 h 1504950"/>
                <a:gd name="connsiteX3" fmla="*/ 0 w 946232"/>
                <a:gd name="connsiteY3" fmla="*/ 1504950 h 1504950"/>
                <a:gd name="connsiteX4" fmla="*/ 0 w 946232"/>
                <a:gd name="connsiteY4" fmla="*/ 0 h 1504950"/>
                <a:gd name="connsiteX0" fmla="*/ 44450 w 990682"/>
                <a:gd name="connsiteY0" fmla="*/ 0 h 1581150"/>
                <a:gd name="connsiteX1" fmla="*/ 990682 w 990682"/>
                <a:gd name="connsiteY1" fmla="*/ 0 h 1581150"/>
                <a:gd name="connsiteX2" fmla="*/ 990682 w 990682"/>
                <a:gd name="connsiteY2" fmla="*/ 1504950 h 1581150"/>
                <a:gd name="connsiteX3" fmla="*/ 0 w 990682"/>
                <a:gd name="connsiteY3" fmla="*/ 1581150 h 1581150"/>
                <a:gd name="connsiteX4" fmla="*/ 44450 w 990682"/>
                <a:gd name="connsiteY4" fmla="*/ 0 h 1581150"/>
                <a:gd name="connsiteX0" fmla="*/ 44450 w 1035132"/>
                <a:gd name="connsiteY0" fmla="*/ 0 h 1587500"/>
                <a:gd name="connsiteX1" fmla="*/ 990682 w 1035132"/>
                <a:gd name="connsiteY1" fmla="*/ 0 h 1587500"/>
                <a:gd name="connsiteX2" fmla="*/ 1035132 w 1035132"/>
                <a:gd name="connsiteY2" fmla="*/ 1587500 h 1587500"/>
                <a:gd name="connsiteX3" fmla="*/ 0 w 1035132"/>
                <a:gd name="connsiteY3" fmla="*/ 1581150 h 1587500"/>
                <a:gd name="connsiteX4" fmla="*/ 44450 w 1035132"/>
                <a:gd name="connsiteY4" fmla="*/ 0 h 1587500"/>
                <a:gd name="connsiteX0" fmla="*/ 44450 w 1035132"/>
                <a:gd name="connsiteY0" fmla="*/ 0 h 1587500"/>
                <a:gd name="connsiteX1" fmla="*/ 990682 w 1035132"/>
                <a:gd name="connsiteY1" fmla="*/ 0 h 1587500"/>
                <a:gd name="connsiteX2" fmla="*/ 1035132 w 1035132"/>
                <a:gd name="connsiteY2" fmla="*/ 1587500 h 1587500"/>
                <a:gd name="connsiteX3" fmla="*/ 496770 w 1035132"/>
                <a:gd name="connsiteY3" fmla="*/ 1586710 h 1587500"/>
                <a:gd name="connsiteX4" fmla="*/ 0 w 1035132"/>
                <a:gd name="connsiteY4" fmla="*/ 1581150 h 1587500"/>
                <a:gd name="connsiteX5" fmla="*/ 44450 w 1035132"/>
                <a:gd name="connsiteY5" fmla="*/ 0 h 1587500"/>
                <a:gd name="connsiteX0" fmla="*/ 44450 w 1035132"/>
                <a:gd name="connsiteY0" fmla="*/ 0 h 1587500"/>
                <a:gd name="connsiteX1" fmla="*/ 990682 w 1035132"/>
                <a:gd name="connsiteY1" fmla="*/ 0 h 1587500"/>
                <a:gd name="connsiteX2" fmla="*/ 1035132 w 1035132"/>
                <a:gd name="connsiteY2" fmla="*/ 1587500 h 1587500"/>
                <a:gd name="connsiteX3" fmla="*/ 509470 w 1035132"/>
                <a:gd name="connsiteY3" fmla="*/ 1491460 h 1587500"/>
                <a:gd name="connsiteX4" fmla="*/ 0 w 1035132"/>
                <a:gd name="connsiteY4" fmla="*/ 1581150 h 1587500"/>
                <a:gd name="connsiteX5" fmla="*/ 44450 w 1035132"/>
                <a:gd name="connsiteY5" fmla="*/ 0 h 158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5132" h="1587500">
                  <a:moveTo>
                    <a:pt x="44450" y="0"/>
                  </a:moveTo>
                  <a:lnTo>
                    <a:pt x="990682" y="0"/>
                  </a:lnTo>
                  <a:cubicBezTo>
                    <a:pt x="704932" y="546100"/>
                    <a:pt x="1035132" y="1085850"/>
                    <a:pt x="1035132" y="1587500"/>
                  </a:cubicBezTo>
                  <a:lnTo>
                    <a:pt x="509470" y="1491460"/>
                  </a:lnTo>
                  <a:lnTo>
                    <a:pt x="0" y="1581150"/>
                  </a:lnTo>
                  <a:cubicBezTo>
                    <a:pt x="0" y="1079500"/>
                    <a:pt x="393700" y="590550"/>
                    <a:pt x="44450" y="0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9718ED6-F9A4-4832-ABA6-A665B1A0022E}"/>
                </a:ext>
              </a:extLst>
            </p:cNvPr>
            <p:cNvGrpSpPr/>
            <p:nvPr/>
          </p:nvGrpSpPr>
          <p:grpSpPr>
            <a:xfrm>
              <a:off x="3566524" y="3922601"/>
              <a:ext cx="922020" cy="868680"/>
              <a:chOff x="3015885" y="4618211"/>
              <a:chExt cx="922020" cy="868680"/>
            </a:xfrm>
          </p:grpSpPr>
          <p:sp>
            <p:nvSpPr>
              <p:cNvPr id="127" name="Rectangle 48">
                <a:extLst>
                  <a:ext uri="{FF2B5EF4-FFF2-40B4-BE49-F238E27FC236}">
                    <a16:creationId xmlns:a16="http://schemas.microsoft.com/office/drawing/2014/main" id="{55790695-9B4A-4B4B-B634-BF9619946ECA}"/>
                  </a:ext>
                </a:extLst>
              </p:cNvPr>
              <p:cNvSpPr/>
              <p:nvPr/>
            </p:nvSpPr>
            <p:spPr>
              <a:xfrm>
                <a:off x="3015885" y="4618211"/>
                <a:ext cx="922020" cy="868680"/>
              </a:xfrm>
              <a:custGeom>
                <a:avLst/>
                <a:gdLst>
                  <a:gd name="connsiteX0" fmla="*/ 0 w 982980"/>
                  <a:gd name="connsiteY0" fmla="*/ 0 h 571500"/>
                  <a:gd name="connsiteX1" fmla="*/ 982980 w 982980"/>
                  <a:gd name="connsiteY1" fmla="*/ 0 h 571500"/>
                  <a:gd name="connsiteX2" fmla="*/ 982980 w 982980"/>
                  <a:gd name="connsiteY2" fmla="*/ 571500 h 571500"/>
                  <a:gd name="connsiteX3" fmla="*/ 0 w 982980"/>
                  <a:gd name="connsiteY3" fmla="*/ 571500 h 571500"/>
                  <a:gd name="connsiteX4" fmla="*/ 0 w 982980"/>
                  <a:gd name="connsiteY4" fmla="*/ 0 h 571500"/>
                  <a:gd name="connsiteX0" fmla="*/ 175260 w 982980"/>
                  <a:gd name="connsiteY0" fmla="*/ 0 h 739140"/>
                  <a:gd name="connsiteX1" fmla="*/ 982980 w 982980"/>
                  <a:gd name="connsiteY1" fmla="*/ 167640 h 739140"/>
                  <a:gd name="connsiteX2" fmla="*/ 982980 w 982980"/>
                  <a:gd name="connsiteY2" fmla="*/ 739140 h 739140"/>
                  <a:gd name="connsiteX3" fmla="*/ 0 w 982980"/>
                  <a:gd name="connsiteY3" fmla="*/ 739140 h 739140"/>
                  <a:gd name="connsiteX4" fmla="*/ 175260 w 982980"/>
                  <a:gd name="connsiteY4" fmla="*/ 0 h 739140"/>
                  <a:gd name="connsiteX0" fmla="*/ 205740 w 1013460"/>
                  <a:gd name="connsiteY0" fmla="*/ 0 h 739140"/>
                  <a:gd name="connsiteX1" fmla="*/ 1013460 w 1013460"/>
                  <a:gd name="connsiteY1" fmla="*/ 167640 h 739140"/>
                  <a:gd name="connsiteX2" fmla="*/ 1013460 w 1013460"/>
                  <a:gd name="connsiteY2" fmla="*/ 739140 h 739140"/>
                  <a:gd name="connsiteX3" fmla="*/ 0 w 1013460"/>
                  <a:gd name="connsiteY3" fmla="*/ 487680 h 739140"/>
                  <a:gd name="connsiteX4" fmla="*/ 205740 w 1013460"/>
                  <a:gd name="connsiteY4" fmla="*/ 0 h 739140"/>
                  <a:gd name="connsiteX0" fmla="*/ 205740 w 1196340"/>
                  <a:gd name="connsiteY0" fmla="*/ 0 h 739140"/>
                  <a:gd name="connsiteX1" fmla="*/ 1196340 w 1196340"/>
                  <a:gd name="connsiteY1" fmla="*/ 182880 h 739140"/>
                  <a:gd name="connsiteX2" fmla="*/ 1013460 w 1196340"/>
                  <a:gd name="connsiteY2" fmla="*/ 739140 h 739140"/>
                  <a:gd name="connsiteX3" fmla="*/ 0 w 1196340"/>
                  <a:gd name="connsiteY3" fmla="*/ 487680 h 739140"/>
                  <a:gd name="connsiteX4" fmla="*/ 205740 w 1196340"/>
                  <a:gd name="connsiteY4" fmla="*/ 0 h 739140"/>
                  <a:gd name="connsiteX0" fmla="*/ 205740 w 1196340"/>
                  <a:gd name="connsiteY0" fmla="*/ 0 h 800100"/>
                  <a:gd name="connsiteX1" fmla="*/ 1196340 w 1196340"/>
                  <a:gd name="connsiteY1" fmla="*/ 182880 h 800100"/>
                  <a:gd name="connsiteX2" fmla="*/ 1036320 w 1196340"/>
                  <a:gd name="connsiteY2" fmla="*/ 800100 h 800100"/>
                  <a:gd name="connsiteX3" fmla="*/ 0 w 1196340"/>
                  <a:gd name="connsiteY3" fmla="*/ 487680 h 800100"/>
                  <a:gd name="connsiteX4" fmla="*/ 205740 w 1196340"/>
                  <a:gd name="connsiteY4" fmla="*/ 0 h 800100"/>
                  <a:gd name="connsiteX0" fmla="*/ 266700 w 1257300"/>
                  <a:gd name="connsiteY0" fmla="*/ 0 h 800100"/>
                  <a:gd name="connsiteX1" fmla="*/ 1257300 w 1257300"/>
                  <a:gd name="connsiteY1" fmla="*/ 182880 h 800100"/>
                  <a:gd name="connsiteX2" fmla="*/ 1097280 w 1257300"/>
                  <a:gd name="connsiteY2" fmla="*/ 800100 h 800100"/>
                  <a:gd name="connsiteX3" fmla="*/ 0 w 1257300"/>
                  <a:gd name="connsiteY3" fmla="*/ 434340 h 800100"/>
                  <a:gd name="connsiteX4" fmla="*/ 266700 w 1257300"/>
                  <a:gd name="connsiteY4" fmla="*/ 0 h 800100"/>
                  <a:gd name="connsiteX0" fmla="*/ 266700 w 1257300"/>
                  <a:gd name="connsiteY0" fmla="*/ 0 h 868680"/>
                  <a:gd name="connsiteX1" fmla="*/ 1257300 w 1257300"/>
                  <a:gd name="connsiteY1" fmla="*/ 182880 h 868680"/>
                  <a:gd name="connsiteX2" fmla="*/ 594360 w 1257300"/>
                  <a:gd name="connsiteY2" fmla="*/ 868680 h 868680"/>
                  <a:gd name="connsiteX3" fmla="*/ 0 w 1257300"/>
                  <a:gd name="connsiteY3" fmla="*/ 434340 h 868680"/>
                  <a:gd name="connsiteX4" fmla="*/ 266700 w 1257300"/>
                  <a:gd name="connsiteY4" fmla="*/ 0 h 868680"/>
                  <a:gd name="connsiteX0" fmla="*/ 266700 w 777240"/>
                  <a:gd name="connsiteY0" fmla="*/ 0 h 868680"/>
                  <a:gd name="connsiteX1" fmla="*/ 777240 w 777240"/>
                  <a:gd name="connsiteY1" fmla="*/ 297180 h 868680"/>
                  <a:gd name="connsiteX2" fmla="*/ 594360 w 777240"/>
                  <a:gd name="connsiteY2" fmla="*/ 868680 h 868680"/>
                  <a:gd name="connsiteX3" fmla="*/ 0 w 777240"/>
                  <a:gd name="connsiteY3" fmla="*/ 434340 h 868680"/>
                  <a:gd name="connsiteX4" fmla="*/ 266700 w 777240"/>
                  <a:gd name="connsiteY4" fmla="*/ 0 h 868680"/>
                  <a:gd name="connsiteX0" fmla="*/ 266700 w 922020"/>
                  <a:gd name="connsiteY0" fmla="*/ 0 h 868680"/>
                  <a:gd name="connsiteX1" fmla="*/ 922020 w 922020"/>
                  <a:gd name="connsiteY1" fmla="*/ 403860 h 868680"/>
                  <a:gd name="connsiteX2" fmla="*/ 594360 w 922020"/>
                  <a:gd name="connsiteY2" fmla="*/ 868680 h 868680"/>
                  <a:gd name="connsiteX3" fmla="*/ 0 w 922020"/>
                  <a:gd name="connsiteY3" fmla="*/ 434340 h 868680"/>
                  <a:gd name="connsiteX4" fmla="*/ 266700 w 922020"/>
                  <a:gd name="connsiteY4" fmla="*/ 0 h 86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020" h="868680">
                    <a:moveTo>
                      <a:pt x="266700" y="0"/>
                    </a:moveTo>
                    <a:lnTo>
                      <a:pt x="922020" y="403860"/>
                    </a:lnTo>
                    <a:lnTo>
                      <a:pt x="594360" y="868680"/>
                    </a:lnTo>
                    <a:lnTo>
                      <a:pt x="0" y="434340"/>
                    </a:lnTo>
                    <a:lnTo>
                      <a:pt x="266700" y="0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solidFill>
                  <a:srgbClr val="5454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28" name="Rectangle 48">
                <a:extLst>
                  <a:ext uri="{FF2B5EF4-FFF2-40B4-BE49-F238E27FC236}">
                    <a16:creationId xmlns:a16="http://schemas.microsoft.com/office/drawing/2014/main" id="{A29D3041-719C-4D8A-9C30-0F5A2E366C3C}"/>
                  </a:ext>
                </a:extLst>
              </p:cNvPr>
              <p:cNvSpPr/>
              <p:nvPr/>
            </p:nvSpPr>
            <p:spPr>
              <a:xfrm>
                <a:off x="3042706" y="4641315"/>
                <a:ext cx="851726" cy="802453"/>
              </a:xfrm>
              <a:custGeom>
                <a:avLst/>
                <a:gdLst>
                  <a:gd name="connsiteX0" fmla="*/ 0 w 982980"/>
                  <a:gd name="connsiteY0" fmla="*/ 0 h 571500"/>
                  <a:gd name="connsiteX1" fmla="*/ 982980 w 982980"/>
                  <a:gd name="connsiteY1" fmla="*/ 0 h 571500"/>
                  <a:gd name="connsiteX2" fmla="*/ 982980 w 982980"/>
                  <a:gd name="connsiteY2" fmla="*/ 571500 h 571500"/>
                  <a:gd name="connsiteX3" fmla="*/ 0 w 982980"/>
                  <a:gd name="connsiteY3" fmla="*/ 571500 h 571500"/>
                  <a:gd name="connsiteX4" fmla="*/ 0 w 982980"/>
                  <a:gd name="connsiteY4" fmla="*/ 0 h 571500"/>
                  <a:gd name="connsiteX0" fmla="*/ 175260 w 982980"/>
                  <a:gd name="connsiteY0" fmla="*/ 0 h 739140"/>
                  <a:gd name="connsiteX1" fmla="*/ 982980 w 982980"/>
                  <a:gd name="connsiteY1" fmla="*/ 167640 h 739140"/>
                  <a:gd name="connsiteX2" fmla="*/ 982980 w 982980"/>
                  <a:gd name="connsiteY2" fmla="*/ 739140 h 739140"/>
                  <a:gd name="connsiteX3" fmla="*/ 0 w 982980"/>
                  <a:gd name="connsiteY3" fmla="*/ 739140 h 739140"/>
                  <a:gd name="connsiteX4" fmla="*/ 175260 w 982980"/>
                  <a:gd name="connsiteY4" fmla="*/ 0 h 739140"/>
                  <a:gd name="connsiteX0" fmla="*/ 205740 w 1013460"/>
                  <a:gd name="connsiteY0" fmla="*/ 0 h 739140"/>
                  <a:gd name="connsiteX1" fmla="*/ 1013460 w 1013460"/>
                  <a:gd name="connsiteY1" fmla="*/ 167640 h 739140"/>
                  <a:gd name="connsiteX2" fmla="*/ 1013460 w 1013460"/>
                  <a:gd name="connsiteY2" fmla="*/ 739140 h 739140"/>
                  <a:gd name="connsiteX3" fmla="*/ 0 w 1013460"/>
                  <a:gd name="connsiteY3" fmla="*/ 487680 h 739140"/>
                  <a:gd name="connsiteX4" fmla="*/ 205740 w 1013460"/>
                  <a:gd name="connsiteY4" fmla="*/ 0 h 739140"/>
                  <a:gd name="connsiteX0" fmla="*/ 205740 w 1196340"/>
                  <a:gd name="connsiteY0" fmla="*/ 0 h 739140"/>
                  <a:gd name="connsiteX1" fmla="*/ 1196340 w 1196340"/>
                  <a:gd name="connsiteY1" fmla="*/ 182880 h 739140"/>
                  <a:gd name="connsiteX2" fmla="*/ 1013460 w 1196340"/>
                  <a:gd name="connsiteY2" fmla="*/ 739140 h 739140"/>
                  <a:gd name="connsiteX3" fmla="*/ 0 w 1196340"/>
                  <a:gd name="connsiteY3" fmla="*/ 487680 h 739140"/>
                  <a:gd name="connsiteX4" fmla="*/ 205740 w 1196340"/>
                  <a:gd name="connsiteY4" fmla="*/ 0 h 739140"/>
                  <a:gd name="connsiteX0" fmla="*/ 205740 w 1196340"/>
                  <a:gd name="connsiteY0" fmla="*/ 0 h 800100"/>
                  <a:gd name="connsiteX1" fmla="*/ 1196340 w 1196340"/>
                  <a:gd name="connsiteY1" fmla="*/ 182880 h 800100"/>
                  <a:gd name="connsiteX2" fmla="*/ 1036320 w 1196340"/>
                  <a:gd name="connsiteY2" fmla="*/ 800100 h 800100"/>
                  <a:gd name="connsiteX3" fmla="*/ 0 w 1196340"/>
                  <a:gd name="connsiteY3" fmla="*/ 487680 h 800100"/>
                  <a:gd name="connsiteX4" fmla="*/ 205740 w 1196340"/>
                  <a:gd name="connsiteY4" fmla="*/ 0 h 800100"/>
                  <a:gd name="connsiteX0" fmla="*/ 266700 w 1257300"/>
                  <a:gd name="connsiteY0" fmla="*/ 0 h 800100"/>
                  <a:gd name="connsiteX1" fmla="*/ 1257300 w 1257300"/>
                  <a:gd name="connsiteY1" fmla="*/ 182880 h 800100"/>
                  <a:gd name="connsiteX2" fmla="*/ 1097280 w 1257300"/>
                  <a:gd name="connsiteY2" fmla="*/ 800100 h 800100"/>
                  <a:gd name="connsiteX3" fmla="*/ 0 w 1257300"/>
                  <a:gd name="connsiteY3" fmla="*/ 434340 h 800100"/>
                  <a:gd name="connsiteX4" fmla="*/ 266700 w 1257300"/>
                  <a:gd name="connsiteY4" fmla="*/ 0 h 800100"/>
                  <a:gd name="connsiteX0" fmla="*/ 266700 w 1257300"/>
                  <a:gd name="connsiteY0" fmla="*/ 0 h 868680"/>
                  <a:gd name="connsiteX1" fmla="*/ 1257300 w 1257300"/>
                  <a:gd name="connsiteY1" fmla="*/ 182880 h 868680"/>
                  <a:gd name="connsiteX2" fmla="*/ 594360 w 1257300"/>
                  <a:gd name="connsiteY2" fmla="*/ 868680 h 868680"/>
                  <a:gd name="connsiteX3" fmla="*/ 0 w 1257300"/>
                  <a:gd name="connsiteY3" fmla="*/ 434340 h 868680"/>
                  <a:gd name="connsiteX4" fmla="*/ 266700 w 1257300"/>
                  <a:gd name="connsiteY4" fmla="*/ 0 h 868680"/>
                  <a:gd name="connsiteX0" fmla="*/ 266700 w 777240"/>
                  <a:gd name="connsiteY0" fmla="*/ 0 h 868680"/>
                  <a:gd name="connsiteX1" fmla="*/ 777240 w 777240"/>
                  <a:gd name="connsiteY1" fmla="*/ 297180 h 868680"/>
                  <a:gd name="connsiteX2" fmla="*/ 594360 w 777240"/>
                  <a:gd name="connsiteY2" fmla="*/ 868680 h 868680"/>
                  <a:gd name="connsiteX3" fmla="*/ 0 w 777240"/>
                  <a:gd name="connsiteY3" fmla="*/ 434340 h 868680"/>
                  <a:gd name="connsiteX4" fmla="*/ 266700 w 777240"/>
                  <a:gd name="connsiteY4" fmla="*/ 0 h 868680"/>
                  <a:gd name="connsiteX0" fmla="*/ 266700 w 922020"/>
                  <a:gd name="connsiteY0" fmla="*/ 0 h 868680"/>
                  <a:gd name="connsiteX1" fmla="*/ 922020 w 922020"/>
                  <a:gd name="connsiteY1" fmla="*/ 403860 h 868680"/>
                  <a:gd name="connsiteX2" fmla="*/ 594360 w 922020"/>
                  <a:gd name="connsiteY2" fmla="*/ 868680 h 868680"/>
                  <a:gd name="connsiteX3" fmla="*/ 0 w 922020"/>
                  <a:gd name="connsiteY3" fmla="*/ 434340 h 868680"/>
                  <a:gd name="connsiteX4" fmla="*/ 266700 w 922020"/>
                  <a:gd name="connsiteY4" fmla="*/ 0 h 86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020" h="868680">
                    <a:moveTo>
                      <a:pt x="266700" y="0"/>
                    </a:moveTo>
                    <a:lnTo>
                      <a:pt x="922020" y="403860"/>
                    </a:lnTo>
                    <a:lnTo>
                      <a:pt x="594360" y="868680"/>
                    </a:lnTo>
                    <a:lnTo>
                      <a:pt x="0" y="434340"/>
                    </a:lnTo>
                    <a:lnTo>
                      <a:pt x="2667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5454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B6812091-A51B-45DD-828B-FD0AEEA2CD74}"/>
                  </a:ext>
                </a:extLst>
              </p:cNvPr>
              <p:cNvGrpSpPr/>
              <p:nvPr/>
            </p:nvGrpSpPr>
            <p:grpSpPr>
              <a:xfrm>
                <a:off x="3729536" y="5116503"/>
                <a:ext cx="175442" cy="233744"/>
                <a:chOff x="3719264" y="5121325"/>
                <a:chExt cx="175442" cy="233744"/>
              </a:xfrm>
              <a:solidFill>
                <a:schemeClr val="accent4">
                  <a:lumMod val="75000"/>
                </a:schemeClr>
              </a:solidFill>
            </p:grpSpPr>
            <p:sp>
              <p:nvSpPr>
                <p:cNvPr id="130" name="Rounded Rectangle 51">
                  <a:extLst>
                    <a:ext uri="{FF2B5EF4-FFF2-40B4-BE49-F238E27FC236}">
                      <a16:creationId xmlns:a16="http://schemas.microsoft.com/office/drawing/2014/main" id="{E1A27B59-E773-438E-A5F9-AB4678477666}"/>
                    </a:ext>
                  </a:extLst>
                </p:cNvPr>
                <p:cNvSpPr/>
                <p:nvPr/>
              </p:nvSpPr>
              <p:spPr>
                <a:xfrm rot="2034636">
                  <a:off x="3719264" y="5121325"/>
                  <a:ext cx="88746" cy="23374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31" name="Rounded Rectangle 52">
                  <a:extLst>
                    <a:ext uri="{FF2B5EF4-FFF2-40B4-BE49-F238E27FC236}">
                      <a16:creationId xmlns:a16="http://schemas.microsoft.com/office/drawing/2014/main" id="{6005ED8F-9EEC-4784-AD36-11D4FF34DADD}"/>
                    </a:ext>
                  </a:extLst>
                </p:cNvPr>
                <p:cNvSpPr/>
                <p:nvPr/>
              </p:nvSpPr>
              <p:spPr>
                <a:xfrm rot="7434636">
                  <a:off x="3783023" y="5196421"/>
                  <a:ext cx="70018" cy="15334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71D74AAC-C474-4ADD-95D1-9AB5B843AC36}"/>
                </a:ext>
              </a:extLst>
            </p:cNvPr>
            <p:cNvSpPr/>
            <p:nvPr/>
          </p:nvSpPr>
          <p:spPr>
            <a:xfrm flipH="1" flipV="1">
              <a:off x="4386446" y="2915158"/>
              <a:ext cx="344082" cy="389404"/>
            </a:xfrm>
            <a:prstGeom prst="triangle">
              <a:avLst/>
            </a:prstGeom>
            <a:solidFill>
              <a:srgbClr val="E2E1E0"/>
            </a:solidFill>
            <a:ln>
              <a:solidFill>
                <a:srgbClr val="E2E1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0" name="Isosceles Triangle 13">
              <a:extLst>
                <a:ext uri="{FF2B5EF4-FFF2-40B4-BE49-F238E27FC236}">
                  <a16:creationId xmlns:a16="http://schemas.microsoft.com/office/drawing/2014/main" id="{EA5D407A-C69D-41D7-A4D2-D4573E089F8C}"/>
                </a:ext>
              </a:extLst>
            </p:cNvPr>
            <p:cNvSpPr/>
            <p:nvPr/>
          </p:nvSpPr>
          <p:spPr>
            <a:xfrm>
              <a:off x="4296599" y="2630153"/>
              <a:ext cx="504031" cy="321285"/>
            </a:xfrm>
            <a:custGeom>
              <a:avLst/>
              <a:gdLst>
                <a:gd name="connsiteX0" fmla="*/ 0 w 425228"/>
                <a:gd name="connsiteY0" fmla="*/ 309896 h 309896"/>
                <a:gd name="connsiteX1" fmla="*/ 212614 w 425228"/>
                <a:gd name="connsiteY1" fmla="*/ 0 h 309896"/>
                <a:gd name="connsiteX2" fmla="*/ 425228 w 425228"/>
                <a:gd name="connsiteY2" fmla="*/ 309896 h 309896"/>
                <a:gd name="connsiteX3" fmla="*/ 0 w 425228"/>
                <a:gd name="connsiteY3" fmla="*/ 309896 h 309896"/>
                <a:gd name="connsiteX0" fmla="*/ 0 w 425228"/>
                <a:gd name="connsiteY0" fmla="*/ 309896 h 309896"/>
                <a:gd name="connsiteX1" fmla="*/ 212614 w 425228"/>
                <a:gd name="connsiteY1" fmla="*/ 0 h 309896"/>
                <a:gd name="connsiteX2" fmla="*/ 425228 w 425228"/>
                <a:gd name="connsiteY2" fmla="*/ 309896 h 309896"/>
                <a:gd name="connsiteX3" fmla="*/ 0 w 425228"/>
                <a:gd name="connsiteY3" fmla="*/ 309896 h 309896"/>
                <a:gd name="connsiteX0" fmla="*/ 0 w 425228"/>
                <a:gd name="connsiteY0" fmla="*/ 309896 h 309896"/>
                <a:gd name="connsiteX1" fmla="*/ 212614 w 425228"/>
                <a:gd name="connsiteY1" fmla="*/ 0 h 309896"/>
                <a:gd name="connsiteX2" fmla="*/ 425228 w 425228"/>
                <a:gd name="connsiteY2" fmla="*/ 309896 h 309896"/>
                <a:gd name="connsiteX3" fmla="*/ 0 w 425228"/>
                <a:gd name="connsiteY3" fmla="*/ 309896 h 309896"/>
                <a:gd name="connsiteX0" fmla="*/ 0 w 425228"/>
                <a:gd name="connsiteY0" fmla="*/ 309896 h 334108"/>
                <a:gd name="connsiteX1" fmla="*/ 212614 w 425228"/>
                <a:gd name="connsiteY1" fmla="*/ 0 h 334108"/>
                <a:gd name="connsiteX2" fmla="*/ 425228 w 425228"/>
                <a:gd name="connsiteY2" fmla="*/ 309896 h 334108"/>
                <a:gd name="connsiteX3" fmla="*/ 0 w 425228"/>
                <a:gd name="connsiteY3" fmla="*/ 309896 h 334108"/>
                <a:gd name="connsiteX0" fmla="*/ 0 w 421338"/>
                <a:gd name="connsiteY0" fmla="*/ 302601 h 328861"/>
                <a:gd name="connsiteX1" fmla="*/ 208724 w 421338"/>
                <a:gd name="connsiteY1" fmla="*/ 0 h 328861"/>
                <a:gd name="connsiteX2" fmla="*/ 421338 w 421338"/>
                <a:gd name="connsiteY2" fmla="*/ 309896 h 328861"/>
                <a:gd name="connsiteX3" fmla="*/ 0 w 421338"/>
                <a:gd name="connsiteY3" fmla="*/ 302601 h 328861"/>
                <a:gd name="connsiteX0" fmla="*/ 0 w 411615"/>
                <a:gd name="connsiteY0" fmla="*/ 302601 h 328141"/>
                <a:gd name="connsiteX1" fmla="*/ 208724 w 411615"/>
                <a:gd name="connsiteY1" fmla="*/ 0 h 328141"/>
                <a:gd name="connsiteX2" fmla="*/ 411615 w 411615"/>
                <a:gd name="connsiteY2" fmla="*/ 307463 h 328141"/>
                <a:gd name="connsiteX3" fmla="*/ 0 w 411615"/>
                <a:gd name="connsiteY3" fmla="*/ 302601 h 32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615" h="328141">
                  <a:moveTo>
                    <a:pt x="0" y="302601"/>
                  </a:moveTo>
                  <a:cubicBezTo>
                    <a:pt x="108971" y="212002"/>
                    <a:pt x="137853" y="103299"/>
                    <a:pt x="208724" y="0"/>
                  </a:cubicBezTo>
                  <a:cubicBezTo>
                    <a:pt x="279595" y="103299"/>
                    <a:pt x="315344" y="229564"/>
                    <a:pt x="411615" y="307463"/>
                  </a:cubicBezTo>
                  <a:cubicBezTo>
                    <a:pt x="269872" y="307463"/>
                    <a:pt x="141743" y="357079"/>
                    <a:pt x="0" y="302601"/>
                  </a:cubicBezTo>
                  <a:close/>
                </a:path>
              </a:pathLst>
            </a:custGeom>
            <a:solidFill>
              <a:srgbClr val="F2E1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5E9876D-D0E0-4F58-8834-A254199D0B93}"/>
                </a:ext>
              </a:extLst>
            </p:cNvPr>
            <p:cNvSpPr/>
            <p:nvPr/>
          </p:nvSpPr>
          <p:spPr>
            <a:xfrm rot="20553791">
              <a:off x="5150940" y="3895848"/>
              <a:ext cx="293176" cy="114330"/>
            </a:xfrm>
            <a:prstGeom prst="rect">
              <a:avLst/>
            </a:prstGeom>
            <a:solidFill>
              <a:srgbClr val="CACDC9"/>
            </a:solidFill>
            <a:ln>
              <a:solidFill>
                <a:srgbClr val="CACD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2" name="Moon 16">
              <a:extLst>
                <a:ext uri="{FF2B5EF4-FFF2-40B4-BE49-F238E27FC236}">
                  <a16:creationId xmlns:a16="http://schemas.microsoft.com/office/drawing/2014/main" id="{4D786F65-116A-4569-A4C2-E9B2F726F459}"/>
                </a:ext>
              </a:extLst>
            </p:cNvPr>
            <p:cNvSpPr/>
            <p:nvPr/>
          </p:nvSpPr>
          <p:spPr>
            <a:xfrm rot="16200000">
              <a:off x="4474772" y="2699868"/>
              <a:ext cx="154829" cy="520701"/>
            </a:xfrm>
            <a:custGeom>
              <a:avLst/>
              <a:gdLst>
                <a:gd name="connsiteX0" fmla="*/ 224679 w 224679"/>
                <a:gd name="connsiteY0" fmla="*/ 446244 h 446244"/>
                <a:gd name="connsiteX1" fmla="*/ 0 w 224679"/>
                <a:gd name="connsiteY1" fmla="*/ 223122 h 446244"/>
                <a:gd name="connsiteX2" fmla="*/ 224679 w 224679"/>
                <a:gd name="connsiteY2" fmla="*/ 0 h 446244"/>
                <a:gd name="connsiteX3" fmla="*/ 224679 w 224679"/>
                <a:gd name="connsiteY3" fmla="*/ 446244 h 446244"/>
                <a:gd name="connsiteX0" fmla="*/ 154829 w 154829"/>
                <a:gd name="connsiteY0" fmla="*/ 446244 h 446244"/>
                <a:gd name="connsiteX1" fmla="*/ 0 w 154829"/>
                <a:gd name="connsiteY1" fmla="*/ 223125 h 446244"/>
                <a:gd name="connsiteX2" fmla="*/ 154829 w 154829"/>
                <a:gd name="connsiteY2" fmla="*/ 0 h 446244"/>
                <a:gd name="connsiteX3" fmla="*/ 154829 w 154829"/>
                <a:gd name="connsiteY3" fmla="*/ 446244 h 44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829" h="446244">
                  <a:moveTo>
                    <a:pt x="154829" y="446244"/>
                  </a:moveTo>
                  <a:cubicBezTo>
                    <a:pt x="30742" y="446244"/>
                    <a:pt x="0" y="346352"/>
                    <a:pt x="0" y="223125"/>
                  </a:cubicBezTo>
                  <a:cubicBezTo>
                    <a:pt x="0" y="99898"/>
                    <a:pt x="30742" y="0"/>
                    <a:pt x="154829" y="0"/>
                  </a:cubicBezTo>
                  <a:cubicBezTo>
                    <a:pt x="81245" y="139773"/>
                    <a:pt x="81245" y="306470"/>
                    <a:pt x="154829" y="4462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311174F-AF2A-4F58-8B53-98C9098EE8CD}"/>
                </a:ext>
              </a:extLst>
            </p:cNvPr>
            <p:cNvGrpSpPr/>
            <p:nvPr/>
          </p:nvGrpSpPr>
          <p:grpSpPr>
            <a:xfrm>
              <a:off x="3672003" y="3893909"/>
              <a:ext cx="293176" cy="318071"/>
              <a:chOff x="3672003" y="3893909"/>
              <a:chExt cx="293176" cy="318071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8491737C-528E-4191-929B-2347BC739AAC}"/>
                  </a:ext>
                </a:extLst>
              </p:cNvPr>
              <p:cNvGrpSpPr/>
              <p:nvPr/>
            </p:nvGrpSpPr>
            <p:grpSpPr>
              <a:xfrm>
                <a:off x="3693635" y="3893909"/>
                <a:ext cx="194288" cy="318071"/>
                <a:chOff x="3693635" y="3893909"/>
                <a:chExt cx="194288" cy="318071"/>
              </a:xfrm>
            </p:grpSpPr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60142A87-F82A-49FF-B67A-9C49B7229BC9}"/>
                    </a:ext>
                  </a:extLst>
                </p:cNvPr>
                <p:cNvSpPr/>
                <p:nvPr/>
              </p:nvSpPr>
              <p:spPr>
                <a:xfrm>
                  <a:off x="3693635" y="3969839"/>
                  <a:ext cx="134380" cy="242141"/>
                </a:xfrm>
                <a:prstGeom prst="ellipse">
                  <a:avLst/>
                </a:prstGeom>
                <a:solidFill>
                  <a:srgbClr val="F1E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085A566F-78CF-432E-A1C8-6D5B522AEAF3}"/>
                    </a:ext>
                  </a:extLst>
                </p:cNvPr>
                <p:cNvSpPr/>
                <p:nvPr/>
              </p:nvSpPr>
              <p:spPr>
                <a:xfrm rot="20817468">
                  <a:off x="3804906" y="3893909"/>
                  <a:ext cx="83017" cy="281859"/>
                </a:xfrm>
                <a:prstGeom prst="ellipse">
                  <a:avLst/>
                </a:prstGeom>
                <a:solidFill>
                  <a:srgbClr val="F1E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E8B11401-8315-4A36-9AB5-CF2D2C7B5801}"/>
                  </a:ext>
                </a:extLst>
              </p:cNvPr>
              <p:cNvSpPr/>
              <p:nvPr/>
            </p:nvSpPr>
            <p:spPr>
              <a:xfrm rot="1046209" flipH="1">
                <a:off x="3672003" y="3902062"/>
                <a:ext cx="293176" cy="114330"/>
              </a:xfrm>
              <a:prstGeom prst="rect">
                <a:avLst/>
              </a:prstGeom>
              <a:solidFill>
                <a:srgbClr val="CACDC9"/>
              </a:solidFill>
              <a:ln>
                <a:solidFill>
                  <a:srgbClr val="CACD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104" name="Moon 103">
              <a:extLst>
                <a:ext uri="{FF2B5EF4-FFF2-40B4-BE49-F238E27FC236}">
                  <a16:creationId xmlns:a16="http://schemas.microsoft.com/office/drawing/2014/main" id="{6387A946-D84D-4F93-9314-08666F7EEAC1}"/>
                </a:ext>
              </a:extLst>
            </p:cNvPr>
            <p:cNvSpPr/>
            <p:nvPr/>
          </p:nvSpPr>
          <p:spPr>
            <a:xfrm rot="16200000">
              <a:off x="4516574" y="2560520"/>
              <a:ext cx="70212" cy="150631"/>
            </a:xfrm>
            <a:prstGeom prst="moon">
              <a:avLst>
                <a:gd name="adj" fmla="val 59722"/>
              </a:avLst>
            </a:prstGeom>
            <a:solidFill>
              <a:srgbClr val="EC9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5" name="Freeform 59">
              <a:extLst>
                <a:ext uri="{FF2B5EF4-FFF2-40B4-BE49-F238E27FC236}">
                  <a16:creationId xmlns:a16="http://schemas.microsoft.com/office/drawing/2014/main" id="{80F31761-FCBD-4745-84F3-A6EF047B88FD}"/>
                </a:ext>
              </a:extLst>
            </p:cNvPr>
            <p:cNvSpPr/>
            <p:nvPr/>
          </p:nvSpPr>
          <p:spPr>
            <a:xfrm rot="20839267">
              <a:off x="4492417" y="2477567"/>
              <a:ext cx="111288" cy="48286"/>
            </a:xfrm>
            <a:custGeom>
              <a:avLst/>
              <a:gdLst>
                <a:gd name="connsiteX0" fmla="*/ 0 w 304800"/>
                <a:gd name="connsiteY0" fmla="*/ 0 h 71297"/>
                <a:gd name="connsiteX1" fmla="*/ 82550 w 304800"/>
                <a:gd name="connsiteY1" fmla="*/ 57150 h 71297"/>
                <a:gd name="connsiteX2" fmla="*/ 196850 w 304800"/>
                <a:gd name="connsiteY2" fmla="*/ 69850 h 71297"/>
                <a:gd name="connsiteX3" fmla="*/ 304800 w 304800"/>
                <a:gd name="connsiteY3" fmla="*/ 31750 h 71297"/>
                <a:gd name="connsiteX0" fmla="*/ 1 w 305453"/>
                <a:gd name="connsiteY0" fmla="*/ 0 h 67898"/>
                <a:gd name="connsiteX1" fmla="*/ 83203 w 305453"/>
                <a:gd name="connsiteY1" fmla="*/ 53817 h 67898"/>
                <a:gd name="connsiteX2" fmla="*/ 197503 w 305453"/>
                <a:gd name="connsiteY2" fmla="*/ 66517 h 67898"/>
                <a:gd name="connsiteX3" fmla="*/ 305453 w 305453"/>
                <a:gd name="connsiteY3" fmla="*/ 28417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453" h="67898">
                  <a:moveTo>
                    <a:pt x="1" y="0"/>
                  </a:moveTo>
                  <a:cubicBezTo>
                    <a:pt x="24872" y="22754"/>
                    <a:pt x="50286" y="42731"/>
                    <a:pt x="83203" y="53817"/>
                  </a:cubicBezTo>
                  <a:cubicBezTo>
                    <a:pt x="116120" y="64903"/>
                    <a:pt x="160461" y="70750"/>
                    <a:pt x="197503" y="66517"/>
                  </a:cubicBezTo>
                  <a:cubicBezTo>
                    <a:pt x="234545" y="62284"/>
                    <a:pt x="269999" y="45350"/>
                    <a:pt x="305453" y="28417"/>
                  </a:cubicBezTo>
                </a:path>
              </a:pathLst>
            </a:custGeom>
            <a:noFill/>
            <a:ln>
              <a:solidFill>
                <a:srgbClr val="E0C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515D8A5-E5C1-4634-A31E-CFBCDD100490}"/>
                </a:ext>
              </a:extLst>
            </p:cNvPr>
            <p:cNvGrpSpPr/>
            <p:nvPr/>
          </p:nvGrpSpPr>
          <p:grpSpPr>
            <a:xfrm>
              <a:off x="4703178" y="2310380"/>
              <a:ext cx="191393" cy="148969"/>
              <a:chOff x="2442431" y="2333476"/>
              <a:chExt cx="191393" cy="148969"/>
            </a:xfrm>
          </p:grpSpPr>
          <p:sp>
            <p:nvSpPr>
              <p:cNvPr id="117" name="Freeform 65">
                <a:extLst>
                  <a:ext uri="{FF2B5EF4-FFF2-40B4-BE49-F238E27FC236}">
                    <a16:creationId xmlns:a16="http://schemas.microsoft.com/office/drawing/2014/main" id="{220FB59A-2EED-45B4-9E1F-11D5A5764283}"/>
                  </a:ext>
                </a:extLst>
              </p:cNvPr>
              <p:cNvSpPr/>
              <p:nvPr/>
            </p:nvSpPr>
            <p:spPr>
              <a:xfrm>
                <a:off x="2444465" y="2333476"/>
                <a:ext cx="169068" cy="33338"/>
              </a:xfrm>
              <a:custGeom>
                <a:avLst/>
                <a:gdLst>
                  <a:gd name="connsiteX0" fmla="*/ 0 w 169068"/>
                  <a:gd name="connsiteY0" fmla="*/ 33338 h 33338"/>
                  <a:gd name="connsiteX1" fmla="*/ 71437 w 169068"/>
                  <a:gd name="connsiteY1" fmla="*/ 2381 h 33338"/>
                  <a:gd name="connsiteX2" fmla="*/ 130968 w 169068"/>
                  <a:gd name="connsiteY2" fmla="*/ 14288 h 33338"/>
                  <a:gd name="connsiteX3" fmla="*/ 169068 w 169068"/>
                  <a:gd name="connsiteY3" fmla="*/ 0 h 33338"/>
                  <a:gd name="connsiteX4" fmla="*/ 169068 w 169068"/>
                  <a:gd name="connsiteY4" fmla="*/ 0 h 33338"/>
                  <a:gd name="connsiteX5" fmla="*/ 135731 w 169068"/>
                  <a:gd name="connsiteY5" fmla="*/ 21431 h 33338"/>
                  <a:gd name="connsiteX6" fmla="*/ 90487 w 169068"/>
                  <a:gd name="connsiteY6" fmla="*/ 14288 h 33338"/>
                  <a:gd name="connsiteX7" fmla="*/ 64293 w 169068"/>
                  <a:gd name="connsiteY7" fmla="*/ 14288 h 3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068" h="33338">
                    <a:moveTo>
                      <a:pt x="0" y="33338"/>
                    </a:moveTo>
                    <a:cubicBezTo>
                      <a:pt x="24804" y="19447"/>
                      <a:pt x="49609" y="5556"/>
                      <a:pt x="71437" y="2381"/>
                    </a:cubicBezTo>
                    <a:cubicBezTo>
                      <a:pt x="93265" y="-794"/>
                      <a:pt x="114696" y="14685"/>
                      <a:pt x="130968" y="14288"/>
                    </a:cubicBezTo>
                    <a:cubicBezTo>
                      <a:pt x="147240" y="13891"/>
                      <a:pt x="169068" y="0"/>
                      <a:pt x="169068" y="0"/>
                    </a:cubicBezTo>
                    <a:lnTo>
                      <a:pt x="169068" y="0"/>
                    </a:lnTo>
                    <a:cubicBezTo>
                      <a:pt x="163512" y="3572"/>
                      <a:pt x="148828" y="19050"/>
                      <a:pt x="135731" y="21431"/>
                    </a:cubicBezTo>
                    <a:cubicBezTo>
                      <a:pt x="122634" y="23812"/>
                      <a:pt x="102393" y="15478"/>
                      <a:pt x="90487" y="14288"/>
                    </a:cubicBezTo>
                    <a:cubicBezTo>
                      <a:pt x="78581" y="13098"/>
                      <a:pt x="71437" y="13693"/>
                      <a:pt x="64293" y="14288"/>
                    </a:cubicBezTo>
                  </a:path>
                </a:pathLst>
              </a:custGeom>
              <a:solidFill>
                <a:srgbClr val="4A33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18" name="Freeform 66">
                <a:extLst>
                  <a:ext uri="{FF2B5EF4-FFF2-40B4-BE49-F238E27FC236}">
                    <a16:creationId xmlns:a16="http://schemas.microsoft.com/office/drawing/2014/main" id="{67670701-A8C2-47B4-9F25-F285EB1B9EA0}"/>
                  </a:ext>
                </a:extLst>
              </p:cNvPr>
              <p:cNvSpPr/>
              <p:nvPr/>
            </p:nvSpPr>
            <p:spPr>
              <a:xfrm>
                <a:off x="2464756" y="2342555"/>
                <a:ext cx="169068" cy="33338"/>
              </a:xfrm>
              <a:custGeom>
                <a:avLst/>
                <a:gdLst>
                  <a:gd name="connsiteX0" fmla="*/ 0 w 169068"/>
                  <a:gd name="connsiteY0" fmla="*/ 33338 h 33338"/>
                  <a:gd name="connsiteX1" fmla="*/ 71437 w 169068"/>
                  <a:gd name="connsiteY1" fmla="*/ 2381 h 33338"/>
                  <a:gd name="connsiteX2" fmla="*/ 130968 w 169068"/>
                  <a:gd name="connsiteY2" fmla="*/ 14288 h 33338"/>
                  <a:gd name="connsiteX3" fmla="*/ 169068 w 169068"/>
                  <a:gd name="connsiteY3" fmla="*/ 0 h 33338"/>
                  <a:gd name="connsiteX4" fmla="*/ 169068 w 169068"/>
                  <a:gd name="connsiteY4" fmla="*/ 0 h 33338"/>
                  <a:gd name="connsiteX5" fmla="*/ 135731 w 169068"/>
                  <a:gd name="connsiteY5" fmla="*/ 21431 h 33338"/>
                  <a:gd name="connsiteX6" fmla="*/ 90487 w 169068"/>
                  <a:gd name="connsiteY6" fmla="*/ 14288 h 33338"/>
                  <a:gd name="connsiteX7" fmla="*/ 64293 w 169068"/>
                  <a:gd name="connsiteY7" fmla="*/ 14288 h 3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068" h="33338">
                    <a:moveTo>
                      <a:pt x="0" y="33338"/>
                    </a:moveTo>
                    <a:cubicBezTo>
                      <a:pt x="24804" y="19447"/>
                      <a:pt x="49609" y="5556"/>
                      <a:pt x="71437" y="2381"/>
                    </a:cubicBezTo>
                    <a:cubicBezTo>
                      <a:pt x="93265" y="-794"/>
                      <a:pt x="114696" y="14685"/>
                      <a:pt x="130968" y="14288"/>
                    </a:cubicBezTo>
                    <a:cubicBezTo>
                      <a:pt x="147240" y="13891"/>
                      <a:pt x="169068" y="0"/>
                      <a:pt x="169068" y="0"/>
                    </a:cubicBezTo>
                    <a:lnTo>
                      <a:pt x="169068" y="0"/>
                    </a:lnTo>
                    <a:cubicBezTo>
                      <a:pt x="163512" y="3572"/>
                      <a:pt x="148828" y="19050"/>
                      <a:pt x="135731" y="21431"/>
                    </a:cubicBezTo>
                    <a:cubicBezTo>
                      <a:pt x="122634" y="23812"/>
                      <a:pt x="102393" y="15478"/>
                      <a:pt x="90487" y="14288"/>
                    </a:cubicBezTo>
                    <a:cubicBezTo>
                      <a:pt x="78581" y="13098"/>
                      <a:pt x="71437" y="13693"/>
                      <a:pt x="64293" y="14288"/>
                    </a:cubicBezTo>
                  </a:path>
                </a:pathLst>
              </a:custGeom>
              <a:solidFill>
                <a:srgbClr val="4A33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E9973F08-9019-4029-A6A9-A51D03099CD3}"/>
                  </a:ext>
                </a:extLst>
              </p:cNvPr>
              <p:cNvGrpSpPr/>
              <p:nvPr/>
            </p:nvGrpSpPr>
            <p:grpSpPr>
              <a:xfrm>
                <a:off x="2442431" y="2347172"/>
                <a:ext cx="135273" cy="135273"/>
                <a:chOff x="1825687" y="2323911"/>
                <a:chExt cx="135273" cy="135273"/>
              </a:xfrm>
            </p:grpSpPr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9B7A9C97-8F55-4AA7-90BF-784AA4D64B8C}"/>
                    </a:ext>
                  </a:extLst>
                </p:cNvPr>
                <p:cNvSpPr/>
                <p:nvPr/>
              </p:nvSpPr>
              <p:spPr>
                <a:xfrm>
                  <a:off x="1825687" y="2323911"/>
                  <a:ext cx="135273" cy="13527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79C898D0-79E7-4CDE-BBBD-B48A62BF91BA}"/>
                    </a:ext>
                  </a:extLst>
                </p:cNvPr>
                <p:cNvSpPr/>
                <p:nvPr/>
              </p:nvSpPr>
              <p:spPr>
                <a:xfrm>
                  <a:off x="1840131" y="2329856"/>
                  <a:ext cx="111622" cy="111622"/>
                </a:xfrm>
                <a:prstGeom prst="ellipse">
                  <a:avLst/>
                </a:prstGeom>
                <a:solidFill>
                  <a:srgbClr val="4A33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9937AF77-3AB8-4E7B-BAE5-23DE5FCB2FD9}"/>
                    </a:ext>
                  </a:extLst>
                </p:cNvPr>
                <p:cNvSpPr/>
                <p:nvPr/>
              </p:nvSpPr>
              <p:spPr>
                <a:xfrm>
                  <a:off x="1899683" y="2342811"/>
                  <a:ext cx="36576" cy="365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37400863-25F0-4EE5-B8C1-DB5D76807798}"/>
                </a:ext>
              </a:extLst>
            </p:cNvPr>
            <p:cNvGrpSpPr/>
            <p:nvPr/>
          </p:nvGrpSpPr>
          <p:grpSpPr>
            <a:xfrm flipH="1">
              <a:off x="4199128" y="2310380"/>
              <a:ext cx="191393" cy="148969"/>
              <a:chOff x="2442431" y="2333476"/>
              <a:chExt cx="191393" cy="148969"/>
            </a:xfrm>
          </p:grpSpPr>
          <p:sp>
            <p:nvSpPr>
              <p:cNvPr id="111" name="Freeform 83">
                <a:extLst>
                  <a:ext uri="{FF2B5EF4-FFF2-40B4-BE49-F238E27FC236}">
                    <a16:creationId xmlns:a16="http://schemas.microsoft.com/office/drawing/2014/main" id="{9BA6EBB2-C9D7-4300-863E-56AC327D7F0D}"/>
                  </a:ext>
                </a:extLst>
              </p:cNvPr>
              <p:cNvSpPr/>
              <p:nvPr/>
            </p:nvSpPr>
            <p:spPr>
              <a:xfrm>
                <a:off x="2444465" y="2333476"/>
                <a:ext cx="169068" cy="33338"/>
              </a:xfrm>
              <a:custGeom>
                <a:avLst/>
                <a:gdLst>
                  <a:gd name="connsiteX0" fmla="*/ 0 w 169068"/>
                  <a:gd name="connsiteY0" fmla="*/ 33338 h 33338"/>
                  <a:gd name="connsiteX1" fmla="*/ 71437 w 169068"/>
                  <a:gd name="connsiteY1" fmla="*/ 2381 h 33338"/>
                  <a:gd name="connsiteX2" fmla="*/ 130968 w 169068"/>
                  <a:gd name="connsiteY2" fmla="*/ 14288 h 33338"/>
                  <a:gd name="connsiteX3" fmla="*/ 169068 w 169068"/>
                  <a:gd name="connsiteY3" fmla="*/ 0 h 33338"/>
                  <a:gd name="connsiteX4" fmla="*/ 169068 w 169068"/>
                  <a:gd name="connsiteY4" fmla="*/ 0 h 33338"/>
                  <a:gd name="connsiteX5" fmla="*/ 135731 w 169068"/>
                  <a:gd name="connsiteY5" fmla="*/ 21431 h 33338"/>
                  <a:gd name="connsiteX6" fmla="*/ 90487 w 169068"/>
                  <a:gd name="connsiteY6" fmla="*/ 14288 h 33338"/>
                  <a:gd name="connsiteX7" fmla="*/ 64293 w 169068"/>
                  <a:gd name="connsiteY7" fmla="*/ 14288 h 3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068" h="33338">
                    <a:moveTo>
                      <a:pt x="0" y="33338"/>
                    </a:moveTo>
                    <a:cubicBezTo>
                      <a:pt x="24804" y="19447"/>
                      <a:pt x="49609" y="5556"/>
                      <a:pt x="71437" y="2381"/>
                    </a:cubicBezTo>
                    <a:cubicBezTo>
                      <a:pt x="93265" y="-794"/>
                      <a:pt x="114696" y="14685"/>
                      <a:pt x="130968" y="14288"/>
                    </a:cubicBezTo>
                    <a:cubicBezTo>
                      <a:pt x="147240" y="13891"/>
                      <a:pt x="169068" y="0"/>
                      <a:pt x="169068" y="0"/>
                    </a:cubicBezTo>
                    <a:lnTo>
                      <a:pt x="169068" y="0"/>
                    </a:lnTo>
                    <a:cubicBezTo>
                      <a:pt x="163512" y="3572"/>
                      <a:pt x="148828" y="19050"/>
                      <a:pt x="135731" y="21431"/>
                    </a:cubicBezTo>
                    <a:cubicBezTo>
                      <a:pt x="122634" y="23812"/>
                      <a:pt x="102393" y="15478"/>
                      <a:pt x="90487" y="14288"/>
                    </a:cubicBezTo>
                    <a:cubicBezTo>
                      <a:pt x="78581" y="13098"/>
                      <a:pt x="71437" y="13693"/>
                      <a:pt x="64293" y="14288"/>
                    </a:cubicBezTo>
                  </a:path>
                </a:pathLst>
              </a:custGeom>
              <a:solidFill>
                <a:srgbClr val="4A33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12" name="Freeform 84">
                <a:extLst>
                  <a:ext uri="{FF2B5EF4-FFF2-40B4-BE49-F238E27FC236}">
                    <a16:creationId xmlns:a16="http://schemas.microsoft.com/office/drawing/2014/main" id="{9BF40B81-0432-4A60-8FD4-D049380E424A}"/>
                  </a:ext>
                </a:extLst>
              </p:cNvPr>
              <p:cNvSpPr/>
              <p:nvPr/>
            </p:nvSpPr>
            <p:spPr>
              <a:xfrm>
                <a:off x="2464756" y="2342555"/>
                <a:ext cx="169068" cy="33338"/>
              </a:xfrm>
              <a:custGeom>
                <a:avLst/>
                <a:gdLst>
                  <a:gd name="connsiteX0" fmla="*/ 0 w 169068"/>
                  <a:gd name="connsiteY0" fmla="*/ 33338 h 33338"/>
                  <a:gd name="connsiteX1" fmla="*/ 71437 w 169068"/>
                  <a:gd name="connsiteY1" fmla="*/ 2381 h 33338"/>
                  <a:gd name="connsiteX2" fmla="*/ 130968 w 169068"/>
                  <a:gd name="connsiteY2" fmla="*/ 14288 h 33338"/>
                  <a:gd name="connsiteX3" fmla="*/ 169068 w 169068"/>
                  <a:gd name="connsiteY3" fmla="*/ 0 h 33338"/>
                  <a:gd name="connsiteX4" fmla="*/ 169068 w 169068"/>
                  <a:gd name="connsiteY4" fmla="*/ 0 h 33338"/>
                  <a:gd name="connsiteX5" fmla="*/ 135731 w 169068"/>
                  <a:gd name="connsiteY5" fmla="*/ 21431 h 33338"/>
                  <a:gd name="connsiteX6" fmla="*/ 90487 w 169068"/>
                  <a:gd name="connsiteY6" fmla="*/ 14288 h 33338"/>
                  <a:gd name="connsiteX7" fmla="*/ 64293 w 169068"/>
                  <a:gd name="connsiteY7" fmla="*/ 14288 h 3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068" h="33338">
                    <a:moveTo>
                      <a:pt x="0" y="33338"/>
                    </a:moveTo>
                    <a:cubicBezTo>
                      <a:pt x="24804" y="19447"/>
                      <a:pt x="49609" y="5556"/>
                      <a:pt x="71437" y="2381"/>
                    </a:cubicBezTo>
                    <a:cubicBezTo>
                      <a:pt x="93265" y="-794"/>
                      <a:pt x="114696" y="14685"/>
                      <a:pt x="130968" y="14288"/>
                    </a:cubicBezTo>
                    <a:cubicBezTo>
                      <a:pt x="147240" y="13891"/>
                      <a:pt x="169068" y="0"/>
                      <a:pt x="169068" y="0"/>
                    </a:cubicBezTo>
                    <a:lnTo>
                      <a:pt x="169068" y="0"/>
                    </a:lnTo>
                    <a:cubicBezTo>
                      <a:pt x="163512" y="3572"/>
                      <a:pt x="148828" y="19050"/>
                      <a:pt x="135731" y="21431"/>
                    </a:cubicBezTo>
                    <a:cubicBezTo>
                      <a:pt x="122634" y="23812"/>
                      <a:pt x="102393" y="15478"/>
                      <a:pt x="90487" y="14288"/>
                    </a:cubicBezTo>
                    <a:cubicBezTo>
                      <a:pt x="78581" y="13098"/>
                      <a:pt x="71437" y="13693"/>
                      <a:pt x="64293" y="14288"/>
                    </a:cubicBezTo>
                  </a:path>
                </a:pathLst>
              </a:custGeom>
              <a:solidFill>
                <a:srgbClr val="4A33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007C99A2-E91A-4FB7-B343-623171ED4564}"/>
                  </a:ext>
                </a:extLst>
              </p:cNvPr>
              <p:cNvGrpSpPr/>
              <p:nvPr/>
            </p:nvGrpSpPr>
            <p:grpSpPr>
              <a:xfrm>
                <a:off x="2442431" y="2347172"/>
                <a:ext cx="135273" cy="135273"/>
                <a:chOff x="1825687" y="2323911"/>
                <a:chExt cx="135273" cy="135273"/>
              </a:xfrm>
            </p:grpSpPr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C7220779-A005-4305-B41F-4F477CEEF5F6}"/>
                    </a:ext>
                  </a:extLst>
                </p:cNvPr>
                <p:cNvSpPr/>
                <p:nvPr/>
              </p:nvSpPr>
              <p:spPr>
                <a:xfrm>
                  <a:off x="1825687" y="2323911"/>
                  <a:ext cx="135273" cy="13527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EACFAF1-9FEE-4233-924A-9E679E12CF8C}"/>
                    </a:ext>
                  </a:extLst>
                </p:cNvPr>
                <p:cNvSpPr/>
                <p:nvPr/>
              </p:nvSpPr>
              <p:spPr>
                <a:xfrm>
                  <a:off x="1840131" y="2329856"/>
                  <a:ext cx="111622" cy="111622"/>
                </a:xfrm>
                <a:prstGeom prst="ellipse">
                  <a:avLst/>
                </a:prstGeom>
                <a:solidFill>
                  <a:srgbClr val="4A33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1985D3AA-AF61-4D23-8170-6214EBCE41E8}"/>
                    </a:ext>
                  </a:extLst>
                </p:cNvPr>
                <p:cNvSpPr/>
                <p:nvPr/>
              </p:nvSpPr>
              <p:spPr>
                <a:xfrm>
                  <a:off x="1899683" y="2342811"/>
                  <a:ext cx="36576" cy="365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B6B3F1C-EF13-478C-A917-707494816D25}"/>
                </a:ext>
              </a:extLst>
            </p:cNvPr>
            <p:cNvGrpSpPr/>
            <p:nvPr/>
          </p:nvGrpSpPr>
          <p:grpSpPr>
            <a:xfrm>
              <a:off x="4237634" y="2237846"/>
              <a:ext cx="639895" cy="54881"/>
              <a:chOff x="4237634" y="2237846"/>
              <a:chExt cx="639895" cy="54881"/>
            </a:xfrm>
          </p:grpSpPr>
          <p:sp>
            <p:nvSpPr>
              <p:cNvPr id="109" name="Rectangle 89">
                <a:extLst>
                  <a:ext uri="{FF2B5EF4-FFF2-40B4-BE49-F238E27FC236}">
                    <a16:creationId xmlns:a16="http://schemas.microsoft.com/office/drawing/2014/main" id="{84F4A32A-1535-48E4-B0AF-C5FE244D34FF}"/>
                  </a:ext>
                </a:extLst>
              </p:cNvPr>
              <p:cNvSpPr/>
              <p:nvPr/>
            </p:nvSpPr>
            <p:spPr>
              <a:xfrm>
                <a:off x="4237634" y="2237846"/>
                <a:ext cx="206129" cy="54881"/>
              </a:xfrm>
              <a:custGeom>
                <a:avLst/>
                <a:gdLst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0 w 206129"/>
                  <a:gd name="connsiteY3" fmla="*/ 52387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3748 w 206129"/>
                  <a:gd name="connsiteY1" fmla="*/ 11906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3748 w 206129"/>
                  <a:gd name="connsiteY1" fmla="*/ 11906 h 52387"/>
                  <a:gd name="connsiteX2" fmla="*/ 206129 w 206129"/>
                  <a:gd name="connsiteY2" fmla="*/ 52387 h 52387"/>
                  <a:gd name="connsiteX3" fmla="*/ 0 w 206129"/>
                  <a:gd name="connsiteY3" fmla="*/ 0 h 52387"/>
                  <a:gd name="connsiteX0" fmla="*/ 0 w 206129"/>
                  <a:gd name="connsiteY0" fmla="*/ 1602 h 53989"/>
                  <a:gd name="connsiteX1" fmla="*/ 203748 w 206129"/>
                  <a:gd name="connsiteY1" fmla="*/ 13508 h 53989"/>
                  <a:gd name="connsiteX2" fmla="*/ 206129 w 206129"/>
                  <a:gd name="connsiteY2" fmla="*/ 53989 h 53989"/>
                  <a:gd name="connsiteX3" fmla="*/ 0 w 206129"/>
                  <a:gd name="connsiteY3" fmla="*/ 1602 h 53989"/>
                  <a:gd name="connsiteX0" fmla="*/ 0 w 206129"/>
                  <a:gd name="connsiteY0" fmla="*/ 1602 h 53989"/>
                  <a:gd name="connsiteX1" fmla="*/ 203748 w 206129"/>
                  <a:gd name="connsiteY1" fmla="*/ 13508 h 53989"/>
                  <a:gd name="connsiteX2" fmla="*/ 206129 w 206129"/>
                  <a:gd name="connsiteY2" fmla="*/ 53989 h 53989"/>
                  <a:gd name="connsiteX3" fmla="*/ 0 w 206129"/>
                  <a:gd name="connsiteY3" fmla="*/ 1602 h 53989"/>
                  <a:gd name="connsiteX0" fmla="*/ 0 w 206129"/>
                  <a:gd name="connsiteY0" fmla="*/ 2494 h 54881"/>
                  <a:gd name="connsiteX1" fmla="*/ 203748 w 206129"/>
                  <a:gd name="connsiteY1" fmla="*/ 14400 h 54881"/>
                  <a:gd name="connsiteX2" fmla="*/ 206129 w 206129"/>
                  <a:gd name="connsiteY2" fmla="*/ 54881 h 54881"/>
                  <a:gd name="connsiteX3" fmla="*/ 0 w 206129"/>
                  <a:gd name="connsiteY3" fmla="*/ 2494 h 5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129" h="54881">
                    <a:moveTo>
                      <a:pt x="0" y="2494"/>
                    </a:moveTo>
                    <a:cubicBezTo>
                      <a:pt x="85379" y="-4650"/>
                      <a:pt x="127894" y="4875"/>
                      <a:pt x="203748" y="14400"/>
                    </a:cubicBezTo>
                    <a:lnTo>
                      <a:pt x="206129" y="54881"/>
                    </a:lnTo>
                    <a:cubicBezTo>
                      <a:pt x="172171" y="38609"/>
                      <a:pt x="397" y="9241"/>
                      <a:pt x="0" y="2494"/>
                    </a:cubicBezTo>
                    <a:close/>
                  </a:path>
                </a:pathLst>
              </a:custGeom>
              <a:solidFill>
                <a:srgbClr val="4A33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10" name="Rectangle 89">
                <a:extLst>
                  <a:ext uri="{FF2B5EF4-FFF2-40B4-BE49-F238E27FC236}">
                    <a16:creationId xmlns:a16="http://schemas.microsoft.com/office/drawing/2014/main" id="{48378A4C-DEF9-4809-AD1C-8395BF9A682F}"/>
                  </a:ext>
                </a:extLst>
              </p:cNvPr>
              <p:cNvSpPr/>
              <p:nvPr/>
            </p:nvSpPr>
            <p:spPr>
              <a:xfrm flipH="1">
                <a:off x="4671400" y="2237846"/>
                <a:ext cx="206129" cy="54881"/>
              </a:xfrm>
              <a:custGeom>
                <a:avLst/>
                <a:gdLst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0 w 206129"/>
                  <a:gd name="connsiteY3" fmla="*/ 52387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3748 w 206129"/>
                  <a:gd name="connsiteY1" fmla="*/ 11906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3748 w 206129"/>
                  <a:gd name="connsiteY1" fmla="*/ 11906 h 52387"/>
                  <a:gd name="connsiteX2" fmla="*/ 206129 w 206129"/>
                  <a:gd name="connsiteY2" fmla="*/ 52387 h 52387"/>
                  <a:gd name="connsiteX3" fmla="*/ 0 w 206129"/>
                  <a:gd name="connsiteY3" fmla="*/ 0 h 52387"/>
                  <a:gd name="connsiteX0" fmla="*/ 0 w 206129"/>
                  <a:gd name="connsiteY0" fmla="*/ 1602 h 53989"/>
                  <a:gd name="connsiteX1" fmla="*/ 203748 w 206129"/>
                  <a:gd name="connsiteY1" fmla="*/ 13508 h 53989"/>
                  <a:gd name="connsiteX2" fmla="*/ 206129 w 206129"/>
                  <a:gd name="connsiteY2" fmla="*/ 53989 h 53989"/>
                  <a:gd name="connsiteX3" fmla="*/ 0 w 206129"/>
                  <a:gd name="connsiteY3" fmla="*/ 1602 h 53989"/>
                  <a:gd name="connsiteX0" fmla="*/ 0 w 206129"/>
                  <a:gd name="connsiteY0" fmla="*/ 1602 h 53989"/>
                  <a:gd name="connsiteX1" fmla="*/ 203748 w 206129"/>
                  <a:gd name="connsiteY1" fmla="*/ 13508 h 53989"/>
                  <a:gd name="connsiteX2" fmla="*/ 206129 w 206129"/>
                  <a:gd name="connsiteY2" fmla="*/ 53989 h 53989"/>
                  <a:gd name="connsiteX3" fmla="*/ 0 w 206129"/>
                  <a:gd name="connsiteY3" fmla="*/ 1602 h 53989"/>
                  <a:gd name="connsiteX0" fmla="*/ 0 w 206129"/>
                  <a:gd name="connsiteY0" fmla="*/ 2494 h 54881"/>
                  <a:gd name="connsiteX1" fmla="*/ 203748 w 206129"/>
                  <a:gd name="connsiteY1" fmla="*/ 14400 h 54881"/>
                  <a:gd name="connsiteX2" fmla="*/ 206129 w 206129"/>
                  <a:gd name="connsiteY2" fmla="*/ 54881 h 54881"/>
                  <a:gd name="connsiteX3" fmla="*/ 0 w 206129"/>
                  <a:gd name="connsiteY3" fmla="*/ 2494 h 5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129" h="54881">
                    <a:moveTo>
                      <a:pt x="0" y="2494"/>
                    </a:moveTo>
                    <a:cubicBezTo>
                      <a:pt x="85379" y="-4650"/>
                      <a:pt x="127894" y="4875"/>
                      <a:pt x="203748" y="14400"/>
                    </a:cubicBezTo>
                    <a:lnTo>
                      <a:pt x="206129" y="54881"/>
                    </a:lnTo>
                    <a:cubicBezTo>
                      <a:pt x="172171" y="38609"/>
                      <a:pt x="397" y="9241"/>
                      <a:pt x="0" y="2494"/>
                    </a:cubicBezTo>
                    <a:close/>
                  </a:path>
                </a:pathLst>
              </a:custGeom>
              <a:solidFill>
                <a:srgbClr val="4A33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</p:grpSp>
      <p:pic>
        <p:nvPicPr>
          <p:cNvPr id="144" name="Picture 143">
            <a:extLst>
              <a:ext uri="{FF2B5EF4-FFF2-40B4-BE49-F238E27FC236}">
                <a16:creationId xmlns:a16="http://schemas.microsoft.com/office/drawing/2014/main" id="{3B0BEB0E-6ED4-4354-83A0-90D1510366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7" r="54997"/>
          <a:stretch/>
        </p:blipFill>
        <p:spPr>
          <a:xfrm>
            <a:off x="3641462" y="1975051"/>
            <a:ext cx="515315" cy="1371517"/>
          </a:xfrm>
          <a:prstGeom prst="rect">
            <a:avLst/>
          </a:prstGeom>
        </p:spPr>
      </p:pic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D9854F35-0749-4BD6-9A05-6B0A0DAD3A27}"/>
              </a:ext>
            </a:extLst>
          </p:cNvPr>
          <p:cNvCxnSpPr>
            <a:cxnSpLocks/>
          </p:cNvCxnSpPr>
          <p:nvPr/>
        </p:nvCxnSpPr>
        <p:spPr>
          <a:xfrm>
            <a:off x="4424352" y="2865551"/>
            <a:ext cx="69197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574AF24-2216-49A0-BF67-03342F7B016C}"/>
              </a:ext>
            </a:extLst>
          </p:cNvPr>
          <p:cNvSpPr/>
          <p:nvPr/>
        </p:nvSpPr>
        <p:spPr>
          <a:xfrm>
            <a:off x="2789686" y="3566449"/>
            <a:ext cx="19088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1600" dirty="0">
                <a:latin typeface="Bell MT" panose="02020503060305020303" pitchFamily="18" charset="0"/>
              </a:rPr>
              <a:t>Child Welfare Professional has 2 business days from placement to notify the designated Child Welfare Professional for licensing. </a:t>
            </a:r>
          </a:p>
        </p:txBody>
      </p:sp>
      <p:sp>
        <p:nvSpPr>
          <p:cNvPr id="145" name="Slide Number Placeholder 6">
            <a:extLst>
              <a:ext uri="{FF2B5EF4-FFF2-40B4-BE49-F238E27FC236}">
                <a16:creationId xmlns:a16="http://schemas.microsoft.com/office/drawing/2014/main" id="{0A5AEC4B-DDE6-4A91-BE6B-4DB35165951D}"/>
              </a:ext>
            </a:extLst>
          </p:cNvPr>
          <p:cNvSpPr txBox="1">
            <a:spLocks noChangeArrowheads="1"/>
          </p:cNvSpPr>
          <p:nvPr/>
        </p:nvSpPr>
        <p:spPr>
          <a:xfrm>
            <a:off x="11133439" y="6553200"/>
            <a:ext cx="1058562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1270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DB7B11-5665-428B-AC65-494596F9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4" y="-119757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kern="1200" dirty="0">
                <a:solidFill>
                  <a:srgbClr val="4D778A"/>
                </a:solidFill>
                <a:ea typeface="+mj-ea"/>
                <a:cs typeface="+mj-cs"/>
              </a:rPr>
              <a:t>First Child Caregiver Visit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Image result for ringing doorbell">
            <a:extLst>
              <a:ext uri="{FF2B5EF4-FFF2-40B4-BE49-F238E27FC236}">
                <a16:creationId xmlns:a16="http://schemas.microsoft.com/office/drawing/2014/main" id="{96FFBECD-A572-4D3F-9493-27CF1A1B2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5" r="12839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539E3-C911-40F2-9D66-A81A1FF55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0022" y="2360815"/>
            <a:ext cx="5698130" cy="370015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ea typeface="+mn-ea"/>
                <a:cs typeface="+mn-cs"/>
              </a:rPr>
              <a:t>Within two business days of notification of the placement, the Licensing Specialist will need to reach out to the caregiver to explain the benefits of becoming Level I - Child Specific Foster Home. </a:t>
            </a:r>
          </a:p>
          <a:p>
            <a:pPr lvl="1">
              <a:buClr>
                <a:srgbClr val="F78471"/>
              </a:buClr>
            </a:pPr>
            <a:r>
              <a:rPr lang="en-US" i="1" dirty="0">
                <a:solidFill>
                  <a:srgbClr val="3B5763"/>
                </a:solidFill>
                <a:latin typeface="Arvo"/>
                <a:sym typeface="Arvo"/>
              </a:rPr>
              <a:t>Who will contact the caregiver?</a:t>
            </a:r>
          </a:p>
          <a:p>
            <a:pPr lvl="1">
              <a:buClr>
                <a:srgbClr val="F78471"/>
              </a:buClr>
            </a:pPr>
            <a:r>
              <a:rPr lang="en-US" i="1" dirty="0">
                <a:solidFill>
                  <a:srgbClr val="3B5763"/>
                </a:solidFill>
                <a:latin typeface="Arvo"/>
                <a:sym typeface="Arvo"/>
              </a:rPr>
              <a:t>How will the caregiver be contacted?</a:t>
            </a:r>
          </a:p>
          <a:p>
            <a:pPr lvl="1">
              <a:buClr>
                <a:srgbClr val="F78471"/>
              </a:buClr>
            </a:pPr>
            <a:r>
              <a:rPr lang="en-US" i="1" dirty="0">
                <a:solidFill>
                  <a:srgbClr val="3B5763"/>
                </a:solidFill>
                <a:latin typeface="Arvo"/>
                <a:sym typeface="Arvo"/>
              </a:rPr>
              <a:t>Who will conduct the briefing?  How will the process be described?</a:t>
            </a:r>
          </a:p>
          <a:p>
            <a:pPr lvl="1">
              <a:buClr>
                <a:srgbClr val="F78471"/>
              </a:buClr>
            </a:pPr>
            <a:r>
              <a:rPr lang="en-US" i="1" dirty="0">
                <a:solidFill>
                  <a:srgbClr val="3B5763"/>
                </a:solidFill>
                <a:latin typeface="Arvo"/>
                <a:sym typeface="Arvo"/>
              </a:rPr>
              <a:t>Where will the briefing take place?</a:t>
            </a:r>
          </a:p>
          <a:p>
            <a:pPr lvl="1">
              <a:buClr>
                <a:srgbClr val="F78471"/>
              </a:buClr>
            </a:pPr>
            <a:r>
              <a:rPr lang="en-US" i="1" dirty="0">
                <a:solidFill>
                  <a:srgbClr val="3B5763"/>
                </a:solidFill>
                <a:latin typeface="Arvo"/>
                <a:sym typeface="Arvo"/>
              </a:rPr>
              <a:t>What is process of contacting the caregiver again if the caregiver initially declines to be licensed?</a:t>
            </a:r>
          </a:p>
          <a:p>
            <a:pPr>
              <a:buFont typeface="Arial" panose="020B0604020202020204" pitchFamily="34" charset="0"/>
              <a:buChar char="•"/>
            </a:pPr>
            <a:endParaRPr lang="en-US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575224B-C14F-4F14-B6EB-7A22CB782A2A}"/>
              </a:ext>
            </a:extLst>
          </p:cNvPr>
          <p:cNvSpPr txBox="1">
            <a:spLocks noChangeArrowheads="1"/>
          </p:cNvSpPr>
          <p:nvPr/>
        </p:nvSpPr>
        <p:spPr>
          <a:xfrm>
            <a:off x="11133439" y="6553200"/>
            <a:ext cx="1058562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3871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083FF41D-D18A-46AD-BACD-07879AE4E2B2}"/>
              </a:ext>
            </a:extLst>
          </p:cNvPr>
          <p:cNvSpPr txBox="1"/>
          <p:nvPr/>
        </p:nvSpPr>
        <p:spPr>
          <a:xfrm>
            <a:off x="0" y="4677882"/>
            <a:ext cx="1370657" cy="2180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2" name="Hexagon 81">
            <a:extLst>
              <a:ext uri="{FF2B5EF4-FFF2-40B4-BE49-F238E27FC236}">
                <a16:creationId xmlns:a16="http://schemas.microsoft.com/office/drawing/2014/main" id="{EB6BEDF1-8F52-4AF7-8998-ABEDA56B524A}"/>
              </a:ext>
            </a:extLst>
          </p:cNvPr>
          <p:cNvSpPr/>
          <p:nvPr/>
        </p:nvSpPr>
        <p:spPr>
          <a:xfrm>
            <a:off x="4796129" y="3248268"/>
            <a:ext cx="5476332" cy="1586346"/>
          </a:xfrm>
          <a:prstGeom prst="hexagon">
            <a:avLst/>
          </a:prstGeom>
          <a:solidFill>
            <a:srgbClr val="FFA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B1500CA-87FC-4EDE-AC81-3973716B90D3}"/>
              </a:ext>
            </a:extLst>
          </p:cNvPr>
          <p:cNvCxnSpPr>
            <a:cxnSpLocks/>
            <a:endCxn id="82" idx="0"/>
          </p:cNvCxnSpPr>
          <p:nvPr/>
        </p:nvCxnSpPr>
        <p:spPr>
          <a:xfrm flipV="1">
            <a:off x="6044653" y="4041441"/>
            <a:ext cx="4227808" cy="1578"/>
          </a:xfrm>
          <a:prstGeom prst="straightConnector1">
            <a:avLst/>
          </a:prstGeom>
          <a:ln w="57150">
            <a:solidFill>
              <a:schemeClr val="tx2">
                <a:lumMod val="85000"/>
                <a:lumOff val="1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Hexagon 69">
            <a:extLst>
              <a:ext uri="{FF2B5EF4-FFF2-40B4-BE49-F238E27FC236}">
                <a16:creationId xmlns:a16="http://schemas.microsoft.com/office/drawing/2014/main" id="{B94CE968-9350-42B4-AD0B-5FAB590BF0CB}"/>
              </a:ext>
            </a:extLst>
          </p:cNvPr>
          <p:cNvSpPr/>
          <p:nvPr/>
        </p:nvSpPr>
        <p:spPr>
          <a:xfrm>
            <a:off x="4796129" y="3248268"/>
            <a:ext cx="1487691" cy="1586346"/>
          </a:xfrm>
          <a:prstGeom prst="hexagon">
            <a:avLst/>
          </a:prstGeom>
          <a:solidFill>
            <a:srgbClr val="F7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8C61779-4D30-41B5-818A-A4E3AD6723DA}"/>
              </a:ext>
            </a:extLst>
          </p:cNvPr>
          <p:cNvSpPr/>
          <p:nvPr/>
        </p:nvSpPr>
        <p:spPr>
          <a:xfrm>
            <a:off x="4024463" y="3250781"/>
            <a:ext cx="1371600" cy="1586346"/>
          </a:xfrm>
          <a:prstGeom prst="hexagon">
            <a:avLst/>
          </a:prstGeom>
          <a:solidFill>
            <a:srgbClr val="8AC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C2999C6-9BAE-418C-86DE-CC66660EEE88}"/>
              </a:ext>
            </a:extLst>
          </p:cNvPr>
          <p:cNvSpPr/>
          <p:nvPr/>
        </p:nvSpPr>
        <p:spPr>
          <a:xfrm>
            <a:off x="3163402" y="3258111"/>
            <a:ext cx="1371600" cy="1586346"/>
          </a:xfrm>
          <a:prstGeom prst="hexagon">
            <a:avLst/>
          </a:prstGeom>
          <a:solidFill>
            <a:srgbClr val="EBC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9FAAED8-F43B-49AC-817A-738192E4FAB4}"/>
              </a:ext>
            </a:extLst>
          </p:cNvPr>
          <p:cNvSpPr/>
          <p:nvPr/>
        </p:nvSpPr>
        <p:spPr>
          <a:xfrm>
            <a:off x="2374812" y="3252285"/>
            <a:ext cx="1280160" cy="1586346"/>
          </a:xfrm>
          <a:prstGeom prst="hexagon">
            <a:avLst/>
          </a:prstGeom>
          <a:solidFill>
            <a:srgbClr val="F7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900730E-F32A-4DA4-92EC-25AA811889BE}"/>
              </a:ext>
            </a:extLst>
          </p:cNvPr>
          <p:cNvSpPr/>
          <p:nvPr/>
        </p:nvSpPr>
        <p:spPr>
          <a:xfrm>
            <a:off x="1622115" y="3250781"/>
            <a:ext cx="1280160" cy="158634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9DF83D4-F3DD-4304-A15E-E9105B748C0F}"/>
              </a:ext>
            </a:extLst>
          </p:cNvPr>
          <p:cNvSpPr/>
          <p:nvPr/>
        </p:nvSpPr>
        <p:spPr>
          <a:xfrm>
            <a:off x="839861" y="3242722"/>
            <a:ext cx="1280160" cy="1586346"/>
          </a:xfrm>
          <a:prstGeom prst="hexagon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F4A51C-D652-45AD-9570-B1957E5B5356}"/>
              </a:ext>
            </a:extLst>
          </p:cNvPr>
          <p:cNvSpPr/>
          <p:nvPr/>
        </p:nvSpPr>
        <p:spPr>
          <a:xfrm>
            <a:off x="55832" y="3242722"/>
            <a:ext cx="1280160" cy="1586346"/>
          </a:xfrm>
          <a:custGeom>
            <a:avLst/>
            <a:gdLst>
              <a:gd name="connsiteX0" fmla="*/ 59390 w 1984156"/>
              <a:gd name="connsiteY0" fmla="*/ 0 h 2115128"/>
              <a:gd name="connsiteX1" fmla="*/ 1455374 w 1984156"/>
              <a:gd name="connsiteY1" fmla="*/ 0 h 2115128"/>
              <a:gd name="connsiteX2" fmla="*/ 1984156 w 1984156"/>
              <a:gd name="connsiteY2" fmla="*/ 1057564 h 2115128"/>
              <a:gd name="connsiteX3" fmla="*/ 1455374 w 1984156"/>
              <a:gd name="connsiteY3" fmla="*/ 2115128 h 2115128"/>
              <a:gd name="connsiteX4" fmla="*/ 59390 w 1984156"/>
              <a:gd name="connsiteY4" fmla="*/ 2115128 h 2115128"/>
              <a:gd name="connsiteX5" fmla="*/ 0 w 1984156"/>
              <a:gd name="connsiteY5" fmla="*/ 1996348 h 2115128"/>
              <a:gd name="connsiteX6" fmla="*/ 469392 w 1984156"/>
              <a:gd name="connsiteY6" fmla="*/ 1057564 h 2115128"/>
              <a:gd name="connsiteX7" fmla="*/ 0 w 1984156"/>
              <a:gd name="connsiteY7" fmla="*/ 118780 h 211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4156" h="2115128">
                <a:moveTo>
                  <a:pt x="59390" y="0"/>
                </a:moveTo>
                <a:lnTo>
                  <a:pt x="1455374" y="0"/>
                </a:lnTo>
                <a:lnTo>
                  <a:pt x="1984156" y="1057564"/>
                </a:lnTo>
                <a:lnTo>
                  <a:pt x="1455374" y="2115128"/>
                </a:lnTo>
                <a:lnTo>
                  <a:pt x="59390" y="2115128"/>
                </a:lnTo>
                <a:lnTo>
                  <a:pt x="0" y="1996348"/>
                </a:lnTo>
                <a:lnTo>
                  <a:pt x="469392" y="1057564"/>
                </a:lnTo>
                <a:lnTo>
                  <a:pt x="0" y="118780"/>
                </a:ln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98626C-7717-4212-8660-262C2CD96E71}"/>
              </a:ext>
            </a:extLst>
          </p:cNvPr>
          <p:cNvGrpSpPr/>
          <p:nvPr/>
        </p:nvGrpSpPr>
        <p:grpSpPr>
          <a:xfrm>
            <a:off x="522626" y="2165677"/>
            <a:ext cx="180109" cy="944114"/>
            <a:chOff x="533814" y="1786749"/>
            <a:chExt cx="180109" cy="94411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41DBE79-B442-4BD9-A6FC-445B04667496}"/>
                </a:ext>
              </a:extLst>
            </p:cNvPr>
            <p:cNvSpPr/>
            <p:nvPr/>
          </p:nvSpPr>
          <p:spPr>
            <a:xfrm>
              <a:off x="533814" y="1786749"/>
              <a:ext cx="180109" cy="180109"/>
            </a:xfrm>
            <a:prstGeom prst="ellipse">
              <a:avLst/>
            </a:prstGeom>
            <a:solidFill>
              <a:srgbClr val="063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474FD26-6969-4041-9DEC-3E45A85E1BD7}"/>
                </a:ext>
              </a:extLst>
            </p:cNvPr>
            <p:cNvCxnSpPr>
              <a:cxnSpLocks/>
              <a:stCxn id="16" idx="4"/>
            </p:cNvCxnSpPr>
            <p:nvPr/>
          </p:nvCxnSpPr>
          <p:spPr>
            <a:xfrm>
              <a:off x="623868" y="1966857"/>
              <a:ext cx="0" cy="764006"/>
            </a:xfrm>
            <a:prstGeom prst="line">
              <a:avLst/>
            </a:prstGeom>
            <a:ln>
              <a:solidFill>
                <a:srgbClr val="0639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209D8F2-47F1-48C6-B26E-FA9979F03C6B}"/>
              </a:ext>
            </a:extLst>
          </p:cNvPr>
          <p:cNvGrpSpPr/>
          <p:nvPr/>
        </p:nvGrpSpPr>
        <p:grpSpPr>
          <a:xfrm>
            <a:off x="1299831" y="4948276"/>
            <a:ext cx="180109" cy="964986"/>
            <a:chOff x="1669887" y="4518188"/>
            <a:chExt cx="180109" cy="96498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E75AA6-5402-4C89-9902-CA1D90CDE863}"/>
                </a:ext>
              </a:extLst>
            </p:cNvPr>
            <p:cNvSpPr/>
            <p:nvPr/>
          </p:nvSpPr>
          <p:spPr>
            <a:xfrm>
              <a:off x="1669887" y="5303065"/>
              <a:ext cx="180109" cy="180109"/>
            </a:xfrm>
            <a:prstGeom prst="ellipse">
              <a:avLst/>
            </a:prstGeom>
            <a:solidFill>
              <a:srgbClr val="00B0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72CCB48-9A18-4EB4-8020-5688EAA92CD6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1759941" y="4518188"/>
              <a:ext cx="0" cy="784877"/>
            </a:xfrm>
            <a:prstGeom prst="line">
              <a:avLst/>
            </a:prstGeom>
            <a:ln>
              <a:solidFill>
                <a:srgbClr val="00B0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0AD7432-B113-471D-ADA3-48749A9FD910}"/>
              </a:ext>
            </a:extLst>
          </p:cNvPr>
          <p:cNvGrpSpPr/>
          <p:nvPr/>
        </p:nvGrpSpPr>
        <p:grpSpPr>
          <a:xfrm>
            <a:off x="2132850" y="2165677"/>
            <a:ext cx="180109" cy="944114"/>
            <a:chOff x="2805960" y="1786749"/>
            <a:chExt cx="180109" cy="94411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34599C-11CD-41DA-8E25-BB671CC24537}"/>
                </a:ext>
              </a:extLst>
            </p:cNvPr>
            <p:cNvSpPr/>
            <p:nvPr/>
          </p:nvSpPr>
          <p:spPr>
            <a:xfrm>
              <a:off x="2805960" y="1786749"/>
              <a:ext cx="180109" cy="1801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C1CD6C6-D6F2-41C8-9EE4-11DDDE456EB2}"/>
                </a:ext>
              </a:extLst>
            </p:cNvPr>
            <p:cNvCxnSpPr>
              <a:cxnSpLocks/>
              <a:stCxn id="17" idx="4"/>
            </p:cNvCxnSpPr>
            <p:nvPr/>
          </p:nvCxnSpPr>
          <p:spPr>
            <a:xfrm>
              <a:off x="2896014" y="1966857"/>
              <a:ext cx="0" cy="7640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8478EBC-B9FA-4758-9ABA-4120C6FADF78}"/>
              </a:ext>
            </a:extLst>
          </p:cNvPr>
          <p:cNvGrpSpPr/>
          <p:nvPr/>
        </p:nvGrpSpPr>
        <p:grpSpPr>
          <a:xfrm>
            <a:off x="3702150" y="2177515"/>
            <a:ext cx="180109" cy="944114"/>
            <a:chOff x="5078106" y="1786749"/>
            <a:chExt cx="180109" cy="94411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77A1815-B287-45EF-A1D3-551436A9F0D7}"/>
                </a:ext>
              </a:extLst>
            </p:cNvPr>
            <p:cNvSpPr/>
            <p:nvPr/>
          </p:nvSpPr>
          <p:spPr>
            <a:xfrm>
              <a:off x="5078106" y="1786749"/>
              <a:ext cx="180109" cy="180109"/>
            </a:xfrm>
            <a:prstGeom prst="ellipse">
              <a:avLst/>
            </a:prstGeom>
            <a:solidFill>
              <a:srgbClr val="EBCB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46AC1E1-947F-4271-AB9F-C5939FE4E68A}"/>
                </a:ext>
              </a:extLst>
            </p:cNvPr>
            <p:cNvCxnSpPr>
              <a:cxnSpLocks/>
              <a:stCxn id="18" idx="4"/>
            </p:cNvCxnSpPr>
            <p:nvPr/>
          </p:nvCxnSpPr>
          <p:spPr>
            <a:xfrm>
              <a:off x="5168160" y="1966857"/>
              <a:ext cx="0" cy="764006"/>
            </a:xfrm>
            <a:prstGeom prst="line">
              <a:avLst/>
            </a:prstGeom>
            <a:ln>
              <a:solidFill>
                <a:srgbClr val="EBCB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9B61052-D646-4478-9A48-74C9E7C96226}"/>
              </a:ext>
            </a:extLst>
          </p:cNvPr>
          <p:cNvSpPr txBox="1"/>
          <p:nvPr/>
        </p:nvSpPr>
        <p:spPr>
          <a:xfrm>
            <a:off x="822932" y="5925701"/>
            <a:ext cx="1652667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>
            <a:defPPr>
              <a:defRPr lang="es-ES"/>
            </a:defPPr>
            <a:lvl1pPr>
              <a:defRPr sz="1400" b="1">
                <a:latin typeface="Bell MT" panose="02020503060305020303" pitchFamily="18" charset="0"/>
              </a:defRPr>
            </a:lvl1pPr>
            <a:lvl2pPr marL="0" lvl="1">
              <a:defRPr sz="1600" b="1">
                <a:latin typeface="Bell MT" panose="02020503060305020303" pitchFamily="18" charset="0"/>
              </a:defRPr>
            </a:lvl2pPr>
          </a:lstStyle>
          <a:p>
            <a:r>
              <a:rPr lang="en-US" sz="1200" dirty="0"/>
              <a:t>Background Checks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C41565-3731-4E3D-BE36-E71776B9BD92}"/>
              </a:ext>
            </a:extLst>
          </p:cNvPr>
          <p:cNvSpPr txBox="1"/>
          <p:nvPr/>
        </p:nvSpPr>
        <p:spPr>
          <a:xfrm>
            <a:off x="4043551" y="5914379"/>
            <a:ext cx="1371597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>
            <a:defPPr>
              <a:defRPr lang="es-ES"/>
            </a:defPPr>
            <a:lvl1pPr>
              <a:defRPr sz="1400" b="1">
                <a:latin typeface="Bell MT" panose="02020503060305020303" pitchFamily="18" charset="0"/>
              </a:defRPr>
            </a:lvl1pPr>
            <a:lvl2pPr marL="0" lvl="1">
              <a:defRPr sz="1600" b="1">
                <a:latin typeface="Bell MT" panose="02020503060305020303" pitchFamily="18" charset="0"/>
              </a:defRPr>
            </a:lvl2pPr>
          </a:lstStyle>
          <a:p>
            <a:r>
              <a:rPr lang="en-US" sz="1200" dirty="0"/>
              <a:t>Child Placed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1D7783-D102-4253-867D-948339855055}"/>
              </a:ext>
            </a:extLst>
          </p:cNvPr>
          <p:cNvSpPr txBox="1"/>
          <p:nvPr/>
        </p:nvSpPr>
        <p:spPr>
          <a:xfrm>
            <a:off x="1479940" y="1845548"/>
            <a:ext cx="1839617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>
            <a:defPPr>
              <a:defRPr lang="es-ES"/>
            </a:defPPr>
            <a:lvl2pPr marL="0" lvl="1">
              <a:defRPr sz="1600" b="1">
                <a:latin typeface="Bell MT" panose="02020503060305020303" pitchFamily="18" charset="0"/>
              </a:defRPr>
            </a:lvl2pPr>
          </a:lstStyle>
          <a:p>
            <a:r>
              <a:rPr lang="en-US" sz="1200" b="1" dirty="0">
                <a:latin typeface="Bell MT" panose="02020503060305020303" pitchFamily="18" charset="0"/>
              </a:rPr>
              <a:t>Talk to Caregiver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817CCA-351F-45A2-810E-85E7D122696D}"/>
              </a:ext>
            </a:extLst>
          </p:cNvPr>
          <p:cNvSpPr txBox="1"/>
          <p:nvPr/>
        </p:nvSpPr>
        <p:spPr>
          <a:xfrm>
            <a:off x="3109197" y="1641602"/>
            <a:ext cx="1555969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174625" defTabSz="804863">
              <a:tabLst>
                <a:tab pos="1196975" algn="l"/>
              </a:tabLst>
            </a:pPr>
            <a:r>
              <a:rPr lang="en-US" sz="1200" b="1" dirty="0">
                <a:latin typeface="Bell MT" panose="02020503060305020303" pitchFamily="18" charset="0"/>
              </a:rPr>
              <a:t>Verbal Supervisory Approval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69A027-4E65-4FA6-805E-0EC8C5E2D747}"/>
              </a:ext>
            </a:extLst>
          </p:cNvPr>
          <p:cNvSpPr txBox="1"/>
          <p:nvPr/>
        </p:nvSpPr>
        <p:spPr>
          <a:xfrm>
            <a:off x="2374812" y="5935544"/>
            <a:ext cx="20680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>
            <a:defPPr>
              <a:defRPr lang="es-ES"/>
            </a:defPPr>
            <a:lvl1pPr>
              <a:defRPr sz="1400" b="1">
                <a:latin typeface="Bell MT" panose="02020503060305020303" pitchFamily="18" charset="0"/>
              </a:defRPr>
            </a:lvl1pPr>
            <a:lvl2pPr marL="0" lvl="1">
              <a:defRPr sz="1600" b="1">
                <a:latin typeface="Bell MT" panose="02020503060305020303" pitchFamily="18" charset="0"/>
              </a:defRPr>
            </a:lvl2pPr>
          </a:lstStyle>
          <a:p>
            <a:r>
              <a:rPr lang="en-US" sz="1200" dirty="0"/>
              <a:t>Home Evaluation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08317C8-F7AE-4219-B2E7-A3083505C653}"/>
              </a:ext>
            </a:extLst>
          </p:cNvPr>
          <p:cNvSpPr/>
          <p:nvPr/>
        </p:nvSpPr>
        <p:spPr>
          <a:xfrm>
            <a:off x="407368" y="3711040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96C27C6-9455-47E3-9FC9-CB4DB35D4D19}"/>
              </a:ext>
            </a:extLst>
          </p:cNvPr>
          <p:cNvSpPr/>
          <p:nvPr/>
        </p:nvSpPr>
        <p:spPr>
          <a:xfrm>
            <a:off x="1361162" y="3711040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D6FB56F-1BFF-48A7-8DFD-E2625005441E}"/>
              </a:ext>
            </a:extLst>
          </p:cNvPr>
          <p:cNvSpPr/>
          <p:nvPr/>
        </p:nvSpPr>
        <p:spPr>
          <a:xfrm>
            <a:off x="2193043" y="3711040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BFA63CB-EBB1-4210-964F-29D98086FE94}"/>
              </a:ext>
            </a:extLst>
          </p:cNvPr>
          <p:cNvSpPr/>
          <p:nvPr/>
        </p:nvSpPr>
        <p:spPr>
          <a:xfrm>
            <a:off x="2930394" y="366895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99EB0C3-7EDA-43AA-830F-500FE3F95208}"/>
              </a:ext>
            </a:extLst>
          </p:cNvPr>
          <p:cNvSpPr/>
          <p:nvPr/>
        </p:nvSpPr>
        <p:spPr>
          <a:xfrm>
            <a:off x="3759584" y="3664187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653FB02-2660-48E1-8F4B-DDBC2180EDE4}"/>
              </a:ext>
            </a:extLst>
          </p:cNvPr>
          <p:cNvSpPr/>
          <p:nvPr/>
        </p:nvSpPr>
        <p:spPr>
          <a:xfrm>
            <a:off x="4589302" y="3667024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6" name="Freeform 299">
            <a:extLst>
              <a:ext uri="{FF2B5EF4-FFF2-40B4-BE49-F238E27FC236}">
                <a16:creationId xmlns:a16="http://schemas.microsoft.com/office/drawing/2014/main" id="{A79CE575-E1CC-40F1-A159-A6628D56D46D}"/>
              </a:ext>
            </a:extLst>
          </p:cNvPr>
          <p:cNvSpPr/>
          <p:nvPr/>
        </p:nvSpPr>
        <p:spPr>
          <a:xfrm>
            <a:off x="542894" y="3803505"/>
            <a:ext cx="346143" cy="37742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47" name="Freeform 304">
            <a:extLst>
              <a:ext uri="{FF2B5EF4-FFF2-40B4-BE49-F238E27FC236}">
                <a16:creationId xmlns:a16="http://schemas.microsoft.com/office/drawing/2014/main" id="{21716C27-17CE-4B03-9C9F-383D2C02D3F3}"/>
              </a:ext>
            </a:extLst>
          </p:cNvPr>
          <p:cNvSpPr/>
          <p:nvPr/>
        </p:nvSpPr>
        <p:spPr>
          <a:xfrm>
            <a:off x="1463932" y="3830248"/>
            <a:ext cx="411503" cy="411293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8" name="Freeform 311">
            <a:extLst>
              <a:ext uri="{FF2B5EF4-FFF2-40B4-BE49-F238E27FC236}">
                <a16:creationId xmlns:a16="http://schemas.microsoft.com/office/drawing/2014/main" id="{7037A104-53BE-44C3-814F-9CAD8398269F}"/>
              </a:ext>
            </a:extLst>
          </p:cNvPr>
          <p:cNvSpPr/>
          <p:nvPr/>
        </p:nvSpPr>
        <p:spPr>
          <a:xfrm>
            <a:off x="4680073" y="3775598"/>
            <a:ext cx="431922" cy="343547"/>
          </a:xfrm>
          <a:custGeom>
            <a:avLst/>
            <a:gdLst>
              <a:gd name="connsiteX0" fmla="*/ 227088 w 454178"/>
              <a:gd name="connsiteY0" fmla="*/ 72963 h 361434"/>
              <a:gd name="connsiteX1" fmla="*/ 389071 w 454178"/>
              <a:gd name="connsiteY1" fmla="*/ 206493 h 361434"/>
              <a:gd name="connsiteX2" fmla="*/ 389353 w 454178"/>
              <a:gd name="connsiteY2" fmla="*/ 208184 h 361434"/>
              <a:gd name="connsiteX3" fmla="*/ 389353 w 454178"/>
              <a:gd name="connsiteY3" fmla="*/ 343405 h 361434"/>
              <a:gd name="connsiteX4" fmla="*/ 384001 w 454178"/>
              <a:gd name="connsiteY4" fmla="*/ 356082 h 361434"/>
              <a:gd name="connsiteX5" fmla="*/ 371324 w 454178"/>
              <a:gd name="connsiteY5" fmla="*/ 361434 h 361434"/>
              <a:gd name="connsiteX6" fmla="*/ 263147 w 454178"/>
              <a:gd name="connsiteY6" fmla="*/ 361434 h 361434"/>
              <a:gd name="connsiteX7" fmla="*/ 263147 w 454178"/>
              <a:gd name="connsiteY7" fmla="*/ 253257 h 361434"/>
              <a:gd name="connsiteX8" fmla="*/ 191030 w 454178"/>
              <a:gd name="connsiteY8" fmla="*/ 253257 h 361434"/>
              <a:gd name="connsiteX9" fmla="*/ 191030 w 454178"/>
              <a:gd name="connsiteY9" fmla="*/ 361434 h 361434"/>
              <a:gd name="connsiteX10" fmla="*/ 82852 w 454178"/>
              <a:gd name="connsiteY10" fmla="*/ 361434 h 361434"/>
              <a:gd name="connsiteX11" fmla="*/ 70175 w 454178"/>
              <a:gd name="connsiteY11" fmla="*/ 356082 h 361434"/>
              <a:gd name="connsiteX12" fmla="*/ 64823 w 454178"/>
              <a:gd name="connsiteY12" fmla="*/ 343405 h 361434"/>
              <a:gd name="connsiteX13" fmla="*/ 64823 w 454178"/>
              <a:gd name="connsiteY13" fmla="*/ 208184 h 361434"/>
              <a:gd name="connsiteX14" fmla="*/ 64963 w 454178"/>
              <a:gd name="connsiteY14" fmla="*/ 207339 h 361434"/>
              <a:gd name="connsiteX15" fmla="*/ 65104 w 454178"/>
              <a:gd name="connsiteY15" fmla="*/ 206493 h 361434"/>
              <a:gd name="connsiteX16" fmla="*/ 227089 w 454178"/>
              <a:gd name="connsiteY16" fmla="*/ 0 h 361434"/>
              <a:gd name="connsiteX17" fmla="*/ 248499 w 454178"/>
              <a:gd name="connsiteY17" fmla="*/ 7324 h 361434"/>
              <a:gd name="connsiteX18" fmla="*/ 317236 w 454178"/>
              <a:gd name="connsiteY18" fmla="*/ 64793 h 361434"/>
              <a:gd name="connsiteX19" fmla="*/ 317236 w 454178"/>
              <a:gd name="connsiteY19" fmla="*/ 9860 h 361434"/>
              <a:gd name="connsiteX20" fmla="*/ 319772 w 454178"/>
              <a:gd name="connsiteY20" fmla="*/ 3380 h 361434"/>
              <a:gd name="connsiteX21" fmla="*/ 326251 w 454178"/>
              <a:gd name="connsiteY21" fmla="*/ 845 h 361434"/>
              <a:gd name="connsiteX22" fmla="*/ 380340 w 454178"/>
              <a:gd name="connsiteY22" fmla="*/ 845 h 361434"/>
              <a:gd name="connsiteX23" fmla="*/ 386819 w 454178"/>
              <a:gd name="connsiteY23" fmla="*/ 3380 h 361434"/>
              <a:gd name="connsiteX24" fmla="*/ 389354 w 454178"/>
              <a:gd name="connsiteY24" fmla="*/ 9860 h 361434"/>
              <a:gd name="connsiteX25" fmla="*/ 389354 w 454178"/>
              <a:gd name="connsiteY25" fmla="*/ 124797 h 361434"/>
              <a:gd name="connsiteX26" fmla="*/ 451049 w 454178"/>
              <a:gd name="connsiteY26" fmla="*/ 176069 h 361434"/>
              <a:gd name="connsiteX27" fmla="*/ 454147 w 454178"/>
              <a:gd name="connsiteY27" fmla="*/ 182126 h 361434"/>
              <a:gd name="connsiteX28" fmla="*/ 452176 w 454178"/>
              <a:gd name="connsiteY28" fmla="*/ 188746 h 361434"/>
              <a:gd name="connsiteX29" fmla="*/ 434709 w 454178"/>
              <a:gd name="connsiteY29" fmla="*/ 209592 h 361434"/>
              <a:gd name="connsiteX30" fmla="*/ 428794 w 454178"/>
              <a:gd name="connsiteY30" fmla="*/ 212691 h 361434"/>
              <a:gd name="connsiteX31" fmla="*/ 427949 w 454178"/>
              <a:gd name="connsiteY31" fmla="*/ 212691 h 361434"/>
              <a:gd name="connsiteX32" fmla="*/ 422032 w 454178"/>
              <a:gd name="connsiteY32" fmla="*/ 210719 h 361434"/>
              <a:gd name="connsiteX33" fmla="*/ 227089 w 454178"/>
              <a:gd name="connsiteY33" fmla="*/ 48172 h 361434"/>
              <a:gd name="connsiteX34" fmla="*/ 32145 w 454178"/>
              <a:gd name="connsiteY34" fmla="*/ 210719 h 361434"/>
              <a:gd name="connsiteX35" fmla="*/ 25385 w 454178"/>
              <a:gd name="connsiteY35" fmla="*/ 212691 h 361434"/>
              <a:gd name="connsiteX36" fmla="*/ 19469 w 454178"/>
              <a:gd name="connsiteY36" fmla="*/ 209592 h 361434"/>
              <a:gd name="connsiteX37" fmla="*/ 2003 w 454178"/>
              <a:gd name="connsiteY37" fmla="*/ 188746 h 361434"/>
              <a:gd name="connsiteX38" fmla="*/ 31 w 454178"/>
              <a:gd name="connsiteY38" fmla="*/ 182126 h 361434"/>
              <a:gd name="connsiteX39" fmla="*/ 3129 w 454178"/>
              <a:gd name="connsiteY39" fmla="*/ 176069 h 361434"/>
              <a:gd name="connsiteX40" fmla="*/ 205680 w 454178"/>
              <a:gd name="connsiteY40" fmla="*/ 7324 h 361434"/>
              <a:gd name="connsiteX41" fmla="*/ 227089 w 454178"/>
              <a:gd name="connsiteY41" fmla="*/ 0 h 36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54178" h="361434">
                <a:moveTo>
                  <a:pt x="227088" y="72963"/>
                </a:moveTo>
                <a:lnTo>
                  <a:pt x="389071" y="206493"/>
                </a:lnTo>
                <a:cubicBezTo>
                  <a:pt x="389259" y="206869"/>
                  <a:pt x="389353" y="207432"/>
                  <a:pt x="389353" y="208184"/>
                </a:cubicBezTo>
                <a:lnTo>
                  <a:pt x="389353" y="343405"/>
                </a:lnTo>
                <a:cubicBezTo>
                  <a:pt x="389353" y="348288"/>
                  <a:pt x="387570" y="352513"/>
                  <a:pt x="384001" y="356082"/>
                </a:cubicBezTo>
                <a:cubicBezTo>
                  <a:pt x="380432" y="359650"/>
                  <a:pt x="376206" y="361434"/>
                  <a:pt x="371324" y="361434"/>
                </a:cubicBezTo>
                <a:lnTo>
                  <a:pt x="263147" y="361434"/>
                </a:lnTo>
                <a:lnTo>
                  <a:pt x="263147" y="253257"/>
                </a:lnTo>
                <a:lnTo>
                  <a:pt x="191030" y="253257"/>
                </a:lnTo>
                <a:lnTo>
                  <a:pt x="191030" y="361434"/>
                </a:lnTo>
                <a:lnTo>
                  <a:pt x="82852" y="361434"/>
                </a:lnTo>
                <a:cubicBezTo>
                  <a:pt x="77970" y="361434"/>
                  <a:pt x="73744" y="359650"/>
                  <a:pt x="70175" y="356082"/>
                </a:cubicBezTo>
                <a:cubicBezTo>
                  <a:pt x="66607" y="352513"/>
                  <a:pt x="64823" y="348288"/>
                  <a:pt x="64823" y="343405"/>
                </a:cubicBezTo>
                <a:lnTo>
                  <a:pt x="64823" y="208184"/>
                </a:lnTo>
                <a:cubicBezTo>
                  <a:pt x="64823" y="207996"/>
                  <a:pt x="64870" y="207714"/>
                  <a:pt x="64963" y="207339"/>
                </a:cubicBezTo>
                <a:cubicBezTo>
                  <a:pt x="65058" y="206963"/>
                  <a:pt x="65104" y="206681"/>
                  <a:pt x="65104" y="206493"/>
                </a:cubicBezTo>
                <a:close/>
                <a:moveTo>
                  <a:pt x="227089" y="0"/>
                </a:moveTo>
                <a:cubicBezTo>
                  <a:pt x="235353" y="0"/>
                  <a:pt x="242489" y="2441"/>
                  <a:pt x="248499" y="7324"/>
                </a:cubicBezTo>
                <a:lnTo>
                  <a:pt x="317236" y="64793"/>
                </a:lnTo>
                <a:lnTo>
                  <a:pt x="317236" y="9860"/>
                </a:lnTo>
                <a:cubicBezTo>
                  <a:pt x="317236" y="7230"/>
                  <a:pt x="318081" y="5071"/>
                  <a:pt x="319772" y="3380"/>
                </a:cubicBezTo>
                <a:cubicBezTo>
                  <a:pt x="321462" y="1690"/>
                  <a:pt x="323622" y="845"/>
                  <a:pt x="326251" y="845"/>
                </a:cubicBezTo>
                <a:lnTo>
                  <a:pt x="380340" y="845"/>
                </a:lnTo>
                <a:cubicBezTo>
                  <a:pt x="382969" y="845"/>
                  <a:pt x="385128" y="1690"/>
                  <a:pt x="386819" y="3380"/>
                </a:cubicBezTo>
                <a:cubicBezTo>
                  <a:pt x="388509" y="5071"/>
                  <a:pt x="389354" y="7230"/>
                  <a:pt x="389354" y="9860"/>
                </a:cubicBezTo>
                <a:lnTo>
                  <a:pt x="389354" y="124797"/>
                </a:lnTo>
                <a:lnTo>
                  <a:pt x="451049" y="176069"/>
                </a:lnTo>
                <a:cubicBezTo>
                  <a:pt x="452926" y="177571"/>
                  <a:pt x="453961" y="179590"/>
                  <a:pt x="454147" y="182126"/>
                </a:cubicBezTo>
                <a:cubicBezTo>
                  <a:pt x="454335" y="184661"/>
                  <a:pt x="453678" y="186868"/>
                  <a:pt x="452176" y="188746"/>
                </a:cubicBezTo>
                <a:lnTo>
                  <a:pt x="434709" y="209592"/>
                </a:lnTo>
                <a:cubicBezTo>
                  <a:pt x="433207" y="211283"/>
                  <a:pt x="431235" y="212315"/>
                  <a:pt x="428794" y="212691"/>
                </a:cubicBezTo>
                <a:lnTo>
                  <a:pt x="427949" y="212691"/>
                </a:lnTo>
                <a:cubicBezTo>
                  <a:pt x="425506" y="212691"/>
                  <a:pt x="423535" y="212034"/>
                  <a:pt x="422032" y="210719"/>
                </a:cubicBezTo>
                <a:lnTo>
                  <a:pt x="227089" y="48172"/>
                </a:lnTo>
                <a:lnTo>
                  <a:pt x="32145" y="210719"/>
                </a:lnTo>
                <a:cubicBezTo>
                  <a:pt x="29892" y="212222"/>
                  <a:pt x="27638" y="212879"/>
                  <a:pt x="25385" y="212691"/>
                </a:cubicBezTo>
                <a:cubicBezTo>
                  <a:pt x="22943" y="212315"/>
                  <a:pt x="20971" y="211283"/>
                  <a:pt x="19469" y="209592"/>
                </a:cubicBezTo>
                <a:lnTo>
                  <a:pt x="2003" y="188746"/>
                </a:lnTo>
                <a:cubicBezTo>
                  <a:pt x="500" y="186868"/>
                  <a:pt x="-158" y="184661"/>
                  <a:pt x="31" y="182126"/>
                </a:cubicBezTo>
                <a:cubicBezTo>
                  <a:pt x="218" y="179590"/>
                  <a:pt x="1251" y="177571"/>
                  <a:pt x="3129" y="176069"/>
                </a:cubicBezTo>
                <a:lnTo>
                  <a:pt x="205680" y="7324"/>
                </a:lnTo>
                <a:cubicBezTo>
                  <a:pt x="211689" y="2441"/>
                  <a:pt x="218826" y="0"/>
                  <a:pt x="227089" y="0"/>
                </a:cubicBezTo>
                <a:close/>
              </a:path>
            </a:pathLst>
          </a:custGeom>
          <a:solidFill>
            <a:srgbClr val="8AC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49" name="Freeform 449">
            <a:extLst>
              <a:ext uri="{FF2B5EF4-FFF2-40B4-BE49-F238E27FC236}">
                <a16:creationId xmlns:a16="http://schemas.microsoft.com/office/drawing/2014/main" id="{E1FE2F53-1896-4073-8C10-2CFE1DC9E20B}"/>
              </a:ext>
            </a:extLst>
          </p:cNvPr>
          <p:cNvSpPr/>
          <p:nvPr/>
        </p:nvSpPr>
        <p:spPr>
          <a:xfrm>
            <a:off x="3028921" y="3737683"/>
            <a:ext cx="441045" cy="408870"/>
          </a:xfrm>
          <a:custGeom>
            <a:avLst/>
            <a:gdLst/>
            <a:ahLst/>
            <a:cxnLst/>
            <a:rect l="l" t="t" r="r" b="b"/>
            <a:pathLst>
              <a:path w="505396" h="468766">
                <a:moveTo>
                  <a:pt x="252699" y="0"/>
                </a:moveTo>
                <a:cubicBezTo>
                  <a:pt x="259272" y="0"/>
                  <a:pt x="265376" y="1690"/>
                  <a:pt x="271010" y="5071"/>
                </a:cubicBezTo>
                <a:cubicBezTo>
                  <a:pt x="276644" y="8451"/>
                  <a:pt x="281058" y="13053"/>
                  <a:pt x="284251" y="18875"/>
                </a:cubicBezTo>
                <a:lnTo>
                  <a:pt x="500604" y="415523"/>
                </a:lnTo>
                <a:cubicBezTo>
                  <a:pt x="507177" y="427355"/>
                  <a:pt x="506989" y="439187"/>
                  <a:pt x="500040" y="451019"/>
                </a:cubicBezTo>
                <a:cubicBezTo>
                  <a:pt x="496848" y="456465"/>
                  <a:pt x="492482" y="460784"/>
                  <a:pt x="486941" y="463977"/>
                </a:cubicBezTo>
                <a:cubicBezTo>
                  <a:pt x="481400" y="467170"/>
                  <a:pt x="475438" y="468766"/>
                  <a:pt x="469052" y="468766"/>
                </a:cubicBezTo>
                <a:lnTo>
                  <a:pt x="36345" y="468766"/>
                </a:lnTo>
                <a:cubicBezTo>
                  <a:pt x="29960" y="468766"/>
                  <a:pt x="23997" y="467170"/>
                  <a:pt x="18457" y="463977"/>
                </a:cubicBezTo>
                <a:cubicBezTo>
                  <a:pt x="12916" y="460784"/>
                  <a:pt x="8550" y="456465"/>
                  <a:pt x="5357" y="451019"/>
                </a:cubicBezTo>
                <a:cubicBezTo>
                  <a:pt x="-1592" y="439187"/>
                  <a:pt x="-1780" y="427355"/>
                  <a:pt x="4794" y="415523"/>
                </a:cubicBezTo>
                <a:lnTo>
                  <a:pt x="221148" y="18875"/>
                </a:lnTo>
                <a:cubicBezTo>
                  <a:pt x="224340" y="13053"/>
                  <a:pt x="228753" y="8451"/>
                  <a:pt x="234387" y="5071"/>
                </a:cubicBezTo>
                <a:cubicBezTo>
                  <a:pt x="240021" y="1690"/>
                  <a:pt x="246126" y="0"/>
                  <a:pt x="252699" y="0"/>
                </a:cubicBezTo>
                <a:close/>
                <a:moveTo>
                  <a:pt x="221711" y="144236"/>
                </a:moveTo>
                <a:cubicBezTo>
                  <a:pt x="219645" y="144236"/>
                  <a:pt x="217391" y="145269"/>
                  <a:pt x="214950" y="147335"/>
                </a:cubicBezTo>
                <a:cubicBezTo>
                  <a:pt x="213072" y="148649"/>
                  <a:pt x="212133" y="150621"/>
                  <a:pt x="212133" y="153251"/>
                </a:cubicBezTo>
                <a:lnTo>
                  <a:pt x="216922" y="281992"/>
                </a:lnTo>
                <a:cubicBezTo>
                  <a:pt x="216922" y="283870"/>
                  <a:pt x="217861" y="285419"/>
                  <a:pt x="219739" y="286640"/>
                </a:cubicBezTo>
                <a:cubicBezTo>
                  <a:pt x="221617" y="287861"/>
                  <a:pt x="223871" y="288471"/>
                  <a:pt x="226500" y="288471"/>
                </a:cubicBezTo>
                <a:lnTo>
                  <a:pt x="278616" y="288471"/>
                </a:lnTo>
                <a:cubicBezTo>
                  <a:pt x="281246" y="288471"/>
                  <a:pt x="283452" y="287861"/>
                  <a:pt x="285236" y="286640"/>
                </a:cubicBezTo>
                <a:cubicBezTo>
                  <a:pt x="287020" y="285419"/>
                  <a:pt x="288007" y="283870"/>
                  <a:pt x="288195" y="281992"/>
                </a:cubicBezTo>
                <a:lnTo>
                  <a:pt x="293265" y="152687"/>
                </a:lnTo>
                <a:cubicBezTo>
                  <a:pt x="293265" y="150433"/>
                  <a:pt x="292326" y="148649"/>
                  <a:pt x="290448" y="147335"/>
                </a:cubicBezTo>
                <a:cubicBezTo>
                  <a:pt x="288007" y="145269"/>
                  <a:pt x="285753" y="144236"/>
                  <a:pt x="283687" y="144236"/>
                </a:cubicBezTo>
                <a:lnTo>
                  <a:pt x="221711" y="144236"/>
                </a:lnTo>
                <a:close/>
                <a:moveTo>
                  <a:pt x="225654" y="324530"/>
                </a:moveTo>
                <a:cubicBezTo>
                  <a:pt x="223213" y="324530"/>
                  <a:pt x="221100" y="325422"/>
                  <a:pt x="219316" y="327206"/>
                </a:cubicBezTo>
                <a:cubicBezTo>
                  <a:pt x="217533" y="328991"/>
                  <a:pt x="216640" y="331198"/>
                  <a:pt x="216640" y="333827"/>
                </a:cubicBezTo>
                <a:lnTo>
                  <a:pt x="216640" y="387352"/>
                </a:lnTo>
                <a:cubicBezTo>
                  <a:pt x="216640" y="389981"/>
                  <a:pt x="217533" y="392188"/>
                  <a:pt x="219316" y="393972"/>
                </a:cubicBezTo>
                <a:cubicBezTo>
                  <a:pt x="221100" y="395756"/>
                  <a:pt x="223213" y="396648"/>
                  <a:pt x="225654" y="396648"/>
                </a:cubicBezTo>
                <a:lnTo>
                  <a:pt x="279743" y="396648"/>
                </a:lnTo>
                <a:cubicBezTo>
                  <a:pt x="282185" y="396648"/>
                  <a:pt x="284298" y="395756"/>
                  <a:pt x="286081" y="393972"/>
                </a:cubicBezTo>
                <a:cubicBezTo>
                  <a:pt x="287866" y="392188"/>
                  <a:pt x="288757" y="389981"/>
                  <a:pt x="288757" y="387352"/>
                </a:cubicBezTo>
                <a:lnTo>
                  <a:pt x="288757" y="333827"/>
                </a:lnTo>
                <a:cubicBezTo>
                  <a:pt x="288757" y="331198"/>
                  <a:pt x="287866" y="328991"/>
                  <a:pt x="286081" y="327206"/>
                </a:cubicBezTo>
                <a:cubicBezTo>
                  <a:pt x="284298" y="325422"/>
                  <a:pt x="282185" y="324530"/>
                  <a:pt x="279743" y="324530"/>
                </a:cubicBezTo>
                <a:lnTo>
                  <a:pt x="225654" y="324530"/>
                </a:lnTo>
                <a:close/>
              </a:path>
            </a:pathLst>
          </a:custGeom>
          <a:solidFill>
            <a:srgbClr val="F7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8F6DB5-1319-4A13-BF51-C89B9AECE5AA}"/>
              </a:ext>
            </a:extLst>
          </p:cNvPr>
          <p:cNvSpPr txBox="1"/>
          <p:nvPr/>
        </p:nvSpPr>
        <p:spPr>
          <a:xfrm>
            <a:off x="140876" y="1851881"/>
            <a:ext cx="1991974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lvl="1"/>
            <a:r>
              <a:rPr lang="en-US" sz="1200" b="1" dirty="0">
                <a:latin typeface="Bell MT" panose="02020503060305020303" pitchFamily="18" charset="0"/>
              </a:rPr>
              <a:t>Child Removed</a:t>
            </a:r>
          </a:p>
        </p:txBody>
      </p:sp>
      <p:pic>
        <p:nvPicPr>
          <p:cNvPr id="55" name="Graphic 54" descr="Chat">
            <a:extLst>
              <a:ext uri="{FF2B5EF4-FFF2-40B4-BE49-F238E27FC236}">
                <a16:creationId xmlns:a16="http://schemas.microsoft.com/office/drawing/2014/main" id="{F5EE1EA6-B8BD-4A34-B896-F366A1C0823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3630" y="3761627"/>
            <a:ext cx="529208" cy="52920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9A9EE1C-175E-4B6A-869F-E4DD62282D50}"/>
              </a:ext>
            </a:extLst>
          </p:cNvPr>
          <p:cNvGrpSpPr/>
          <p:nvPr/>
        </p:nvGrpSpPr>
        <p:grpSpPr>
          <a:xfrm>
            <a:off x="2905348" y="4936750"/>
            <a:ext cx="180109" cy="964986"/>
            <a:chOff x="3987061" y="4518188"/>
            <a:chExt cx="180109" cy="96498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283E732-DF15-476A-8462-260AB3CC87FC}"/>
                </a:ext>
              </a:extLst>
            </p:cNvPr>
            <p:cNvSpPr/>
            <p:nvPr/>
          </p:nvSpPr>
          <p:spPr>
            <a:xfrm>
              <a:off x="3987061" y="5303065"/>
              <a:ext cx="180109" cy="180109"/>
            </a:xfrm>
            <a:prstGeom prst="ellipse">
              <a:avLst/>
            </a:prstGeom>
            <a:solidFill>
              <a:srgbClr val="F79F63"/>
            </a:solidFill>
            <a:ln>
              <a:solidFill>
                <a:srgbClr val="F79F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A6F30EB-6E82-4D72-9055-9A8182915990}"/>
                </a:ext>
              </a:extLst>
            </p:cNvPr>
            <p:cNvCxnSpPr>
              <a:cxnSpLocks/>
              <a:endCxn id="56" idx="0"/>
            </p:cNvCxnSpPr>
            <p:nvPr/>
          </p:nvCxnSpPr>
          <p:spPr>
            <a:xfrm>
              <a:off x="4077115" y="4518188"/>
              <a:ext cx="0" cy="784877"/>
            </a:xfrm>
            <a:prstGeom prst="line">
              <a:avLst/>
            </a:prstGeom>
            <a:ln>
              <a:solidFill>
                <a:srgbClr val="F79F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C71BF9B-B893-4F2B-B5A4-F9DEB09CAD48}"/>
              </a:ext>
            </a:extLst>
          </p:cNvPr>
          <p:cNvGrpSpPr/>
          <p:nvPr/>
        </p:nvGrpSpPr>
        <p:grpSpPr>
          <a:xfrm>
            <a:off x="4368112" y="4932577"/>
            <a:ext cx="180109" cy="964986"/>
            <a:chOff x="6244436" y="4518188"/>
            <a:chExt cx="180109" cy="96498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4083E2C-0643-452A-82EE-FE061E3BF637}"/>
                </a:ext>
              </a:extLst>
            </p:cNvPr>
            <p:cNvSpPr/>
            <p:nvPr/>
          </p:nvSpPr>
          <p:spPr>
            <a:xfrm>
              <a:off x="6244436" y="5303065"/>
              <a:ext cx="180109" cy="180109"/>
            </a:xfrm>
            <a:prstGeom prst="ellipse">
              <a:avLst/>
            </a:prstGeom>
            <a:solidFill>
              <a:srgbClr val="8AC6CD"/>
            </a:solidFill>
            <a:ln>
              <a:solidFill>
                <a:srgbClr val="8AC6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42A0AC2-BDE2-4270-A976-DDBEC2E32DCD}"/>
                </a:ext>
              </a:extLst>
            </p:cNvPr>
            <p:cNvCxnSpPr>
              <a:cxnSpLocks/>
              <a:endCxn id="59" idx="0"/>
            </p:cNvCxnSpPr>
            <p:nvPr/>
          </p:nvCxnSpPr>
          <p:spPr>
            <a:xfrm>
              <a:off x="6334490" y="4518188"/>
              <a:ext cx="0" cy="784877"/>
            </a:xfrm>
            <a:prstGeom prst="line">
              <a:avLst/>
            </a:prstGeom>
            <a:ln>
              <a:solidFill>
                <a:srgbClr val="8AC6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FF2CBDBA-2F0E-4D02-952B-03B7469206B3}"/>
              </a:ext>
            </a:extLst>
          </p:cNvPr>
          <p:cNvSpPr txBox="1"/>
          <p:nvPr/>
        </p:nvSpPr>
        <p:spPr>
          <a:xfrm>
            <a:off x="6198712" y="1658405"/>
            <a:ext cx="139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Bell MT" panose="02020503060305020303" pitchFamily="18" charset="0"/>
              </a:rPr>
              <a:t>Caregiver chooses to be licensed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02186E9-F575-47E4-8CD0-CAE1FC8C5CC2}"/>
              </a:ext>
            </a:extLst>
          </p:cNvPr>
          <p:cNvSpPr txBox="1"/>
          <p:nvPr/>
        </p:nvSpPr>
        <p:spPr>
          <a:xfrm>
            <a:off x="5918697" y="5913262"/>
            <a:ext cx="148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 b="1"/>
            </a:lvl1pPr>
          </a:lstStyle>
          <a:p>
            <a:r>
              <a:rPr lang="en-US" dirty="0">
                <a:latin typeface="Bell MT" panose="02020503060305020303" pitchFamily="18" charset="0"/>
              </a:rPr>
              <a:t>Caregiver chooses not to be licensed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537F103-05EC-47BC-82DD-DD273C7361C8}"/>
              </a:ext>
            </a:extLst>
          </p:cNvPr>
          <p:cNvSpPr txBox="1"/>
          <p:nvPr/>
        </p:nvSpPr>
        <p:spPr>
          <a:xfrm>
            <a:off x="6342196" y="3500017"/>
            <a:ext cx="3371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Bell MT" panose="02020503060305020303" pitchFamily="18" charset="0"/>
              </a:rPr>
              <a:t>Within 45 days of transferring the case to case management</a:t>
            </a:r>
            <a:endParaRPr lang="en-US" sz="1400" dirty="0">
              <a:latin typeface="Bell MT" panose="02020503060305020303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91934BD-DBA9-43B2-9648-66BA5F63587C}"/>
              </a:ext>
            </a:extLst>
          </p:cNvPr>
          <p:cNvSpPr txBox="1"/>
          <p:nvPr/>
        </p:nvSpPr>
        <p:spPr>
          <a:xfrm>
            <a:off x="6761699" y="2404984"/>
            <a:ext cx="3322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Bell MT" panose="02020503060305020303" pitchFamily="18" charset="0"/>
              </a:rPr>
              <a:t>Licensing </a:t>
            </a:r>
            <a:r>
              <a:rPr lang="en-US" sz="1400" dirty="0">
                <a:latin typeface="Bell MT" panose="02020503060305020303" pitchFamily="18" charset="0"/>
              </a:rPr>
              <a:t>will complete a Unified Home Study for </a:t>
            </a:r>
          </a:p>
          <a:p>
            <a:pPr algn="ctr"/>
            <a:r>
              <a:rPr lang="en-US" sz="1400" dirty="0">
                <a:latin typeface="Bell MT" panose="02020503060305020303" pitchFamily="18" charset="0"/>
              </a:rPr>
              <a:t>Level I Foster Home.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53E7A0A-B79F-498C-A2DF-68B8FD04AD73}"/>
              </a:ext>
            </a:extLst>
          </p:cNvPr>
          <p:cNvSpPr txBox="1"/>
          <p:nvPr/>
        </p:nvSpPr>
        <p:spPr>
          <a:xfrm>
            <a:off x="6761699" y="5005164"/>
            <a:ext cx="34063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400" b="1" dirty="0">
                <a:latin typeface="Bell MT" panose="02020503060305020303" pitchFamily="18" charset="0"/>
              </a:rPr>
              <a:t>Case Manager </a:t>
            </a:r>
            <a:r>
              <a:rPr lang="en-US" sz="1400" dirty="0">
                <a:latin typeface="Bell MT" panose="02020503060305020303" pitchFamily="18" charset="0"/>
              </a:rPr>
              <a:t>will complete a Unified Home Study for Relative/Non-Relative placement. </a:t>
            </a: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E267A511-9111-47AC-80DF-CAB6B5C75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Case Managers Role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1CA684C-AED3-4381-A999-77FD55B33B1C}"/>
              </a:ext>
            </a:extLst>
          </p:cNvPr>
          <p:cNvSpPr txBox="1"/>
          <p:nvPr/>
        </p:nvSpPr>
        <p:spPr>
          <a:xfrm>
            <a:off x="10354463" y="3074274"/>
            <a:ext cx="17101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Bell MT" panose="02020503060305020303" pitchFamily="18" charset="0"/>
              </a:rPr>
              <a:t>If licensing does not complete the Unified Home Study within 45 days of transferring the case, the </a:t>
            </a:r>
            <a:r>
              <a:rPr lang="en-US" sz="1400" b="1" dirty="0">
                <a:latin typeface="Bell MT" panose="02020503060305020303" pitchFamily="18" charset="0"/>
              </a:rPr>
              <a:t>Case Manager </a:t>
            </a:r>
            <a:r>
              <a:rPr lang="en-US" sz="1400" dirty="0">
                <a:latin typeface="Bell MT" panose="02020503060305020303" pitchFamily="18" charset="0"/>
              </a:rPr>
              <a:t>must complete an updated home study.</a:t>
            </a:r>
          </a:p>
        </p:txBody>
      </p:sp>
      <p:pic>
        <p:nvPicPr>
          <p:cNvPr id="68" name="Graphic 67" descr="Thumbs Up Sign">
            <a:extLst>
              <a:ext uri="{FF2B5EF4-FFF2-40B4-BE49-F238E27FC236}">
                <a16:creationId xmlns:a16="http://schemas.microsoft.com/office/drawing/2014/main" id="{377AA389-F840-46BB-9D72-292AEC131C0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5839" y="3698215"/>
            <a:ext cx="513278" cy="513278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EFE0333A-850E-4B65-81AE-65410BCD33FB}"/>
              </a:ext>
            </a:extLst>
          </p:cNvPr>
          <p:cNvGrpSpPr/>
          <p:nvPr/>
        </p:nvGrpSpPr>
        <p:grpSpPr>
          <a:xfrm>
            <a:off x="5375459" y="2197377"/>
            <a:ext cx="180109" cy="964985"/>
            <a:chOff x="8166185" y="1786749"/>
            <a:chExt cx="180109" cy="96498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64A8C04-CECF-471D-ACCC-533F801F4BD8}"/>
                </a:ext>
              </a:extLst>
            </p:cNvPr>
            <p:cNvCxnSpPr>
              <a:cxnSpLocks/>
            </p:cNvCxnSpPr>
            <p:nvPr/>
          </p:nvCxnSpPr>
          <p:spPr>
            <a:xfrm>
              <a:off x="8256240" y="1966857"/>
              <a:ext cx="0" cy="784877"/>
            </a:xfrm>
            <a:prstGeom prst="line">
              <a:avLst/>
            </a:prstGeom>
            <a:ln>
              <a:solidFill>
                <a:srgbClr val="F79F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13A684E-E48A-4FCA-843C-02CED8881E85}"/>
                </a:ext>
              </a:extLst>
            </p:cNvPr>
            <p:cNvSpPr/>
            <p:nvPr/>
          </p:nvSpPr>
          <p:spPr>
            <a:xfrm>
              <a:off x="8166185" y="1786749"/>
              <a:ext cx="180109" cy="180109"/>
            </a:xfrm>
            <a:prstGeom prst="ellipse">
              <a:avLst/>
            </a:prstGeom>
            <a:solidFill>
              <a:srgbClr val="F79F63"/>
            </a:solidFill>
            <a:ln>
              <a:solidFill>
                <a:srgbClr val="F79F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9F79C86-53ED-4CFA-BC85-1C7F4C0D4B0F}"/>
              </a:ext>
            </a:extLst>
          </p:cNvPr>
          <p:cNvGrpSpPr/>
          <p:nvPr/>
        </p:nvGrpSpPr>
        <p:grpSpPr>
          <a:xfrm>
            <a:off x="6614732" y="4919122"/>
            <a:ext cx="180109" cy="964986"/>
            <a:chOff x="8166615" y="4518188"/>
            <a:chExt cx="180109" cy="964986"/>
          </a:xfrm>
          <a:solidFill>
            <a:srgbClr val="FFA7A9"/>
          </a:solidFill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844A8B2-E1D8-4EFB-8715-9838A5D51884}"/>
                </a:ext>
              </a:extLst>
            </p:cNvPr>
            <p:cNvSpPr/>
            <p:nvPr/>
          </p:nvSpPr>
          <p:spPr>
            <a:xfrm>
              <a:off x="8166615" y="5303065"/>
              <a:ext cx="180109" cy="180109"/>
            </a:xfrm>
            <a:prstGeom prst="ellipse">
              <a:avLst/>
            </a:prstGeom>
            <a:grpFill/>
            <a:ln>
              <a:solidFill>
                <a:srgbClr val="F79F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D0E29C9-41FF-4301-B1B5-127563D1369B}"/>
                </a:ext>
              </a:extLst>
            </p:cNvPr>
            <p:cNvCxnSpPr>
              <a:cxnSpLocks/>
              <a:endCxn id="71" idx="0"/>
            </p:cNvCxnSpPr>
            <p:nvPr/>
          </p:nvCxnSpPr>
          <p:spPr>
            <a:xfrm>
              <a:off x="8256669" y="4518188"/>
              <a:ext cx="0" cy="784877"/>
            </a:xfrm>
            <a:prstGeom prst="line">
              <a:avLst/>
            </a:prstGeom>
            <a:grpFill/>
            <a:ln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6AF6788E-1761-4C96-8BF9-5D244AE515F4}"/>
              </a:ext>
            </a:extLst>
          </p:cNvPr>
          <p:cNvSpPr txBox="1"/>
          <p:nvPr/>
        </p:nvSpPr>
        <p:spPr>
          <a:xfrm>
            <a:off x="4589302" y="1641602"/>
            <a:ext cx="1839617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174625" defTabSz="804863">
              <a:tabLst>
                <a:tab pos="1196975" algn="l"/>
              </a:tabLst>
            </a:pPr>
            <a:r>
              <a:rPr lang="en-US" sz="1200" b="1" dirty="0">
                <a:latin typeface="Bell MT" panose="02020503060305020303" pitchFamily="18" charset="0"/>
              </a:rPr>
              <a:t>Notification of CBC within 2 business days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B83B361-4F03-414C-BA7E-00BD833DAC99}"/>
              </a:ext>
            </a:extLst>
          </p:cNvPr>
          <p:cNvSpPr/>
          <p:nvPr/>
        </p:nvSpPr>
        <p:spPr>
          <a:xfrm>
            <a:off x="5504987" y="3660453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15" name="Graphic 14" descr="Email">
            <a:extLst>
              <a:ext uri="{FF2B5EF4-FFF2-40B4-BE49-F238E27FC236}">
                <a16:creationId xmlns:a16="http://schemas.microsoft.com/office/drawing/2014/main" id="{1F4BF2DE-6F55-45F1-8497-7350FBDE70C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22812" y="3744752"/>
            <a:ext cx="394732" cy="394732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7B81E1F0-171C-4A4D-A3C4-D0353F632676}"/>
              </a:ext>
            </a:extLst>
          </p:cNvPr>
          <p:cNvGrpSpPr/>
          <p:nvPr/>
        </p:nvGrpSpPr>
        <p:grpSpPr>
          <a:xfrm>
            <a:off x="6610880" y="2199194"/>
            <a:ext cx="180109" cy="966492"/>
            <a:chOff x="8166185" y="1786749"/>
            <a:chExt cx="180109" cy="966492"/>
          </a:xfrm>
          <a:solidFill>
            <a:srgbClr val="FFA7A9"/>
          </a:solidFill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A807CCF-45FE-495F-A2E2-8B5EA4BA4F89}"/>
                </a:ext>
              </a:extLst>
            </p:cNvPr>
            <p:cNvCxnSpPr>
              <a:cxnSpLocks/>
            </p:cNvCxnSpPr>
            <p:nvPr/>
          </p:nvCxnSpPr>
          <p:spPr>
            <a:xfrm>
              <a:off x="8256240" y="1966857"/>
              <a:ext cx="0" cy="786384"/>
            </a:xfrm>
            <a:prstGeom prst="line">
              <a:avLst/>
            </a:prstGeom>
            <a:grpFill/>
            <a:ln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A30D188-DECD-4352-AF01-3F451F68AA55}"/>
                </a:ext>
              </a:extLst>
            </p:cNvPr>
            <p:cNvSpPr/>
            <p:nvPr/>
          </p:nvSpPr>
          <p:spPr>
            <a:xfrm>
              <a:off x="8166185" y="1786749"/>
              <a:ext cx="180109" cy="180109"/>
            </a:xfrm>
            <a:prstGeom prst="ellipse">
              <a:avLst/>
            </a:prstGeom>
            <a:grpFill/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sp>
        <p:nvSpPr>
          <p:cNvPr id="72" name="Slide Number Placeholder 6">
            <a:extLst>
              <a:ext uri="{FF2B5EF4-FFF2-40B4-BE49-F238E27FC236}">
                <a16:creationId xmlns:a16="http://schemas.microsoft.com/office/drawing/2014/main" id="{A07885F9-F668-4FD2-920C-74D3E747345A}"/>
              </a:ext>
            </a:extLst>
          </p:cNvPr>
          <p:cNvSpPr txBox="1">
            <a:spLocks noChangeArrowheads="1"/>
          </p:cNvSpPr>
          <p:nvPr/>
        </p:nvSpPr>
        <p:spPr>
          <a:xfrm>
            <a:off x="11203709" y="6553200"/>
            <a:ext cx="9882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95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78" grpId="0"/>
      <p:bldP spid="80" grpId="0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>
            <a:extLst>
              <a:ext uri="{FF2B5EF4-FFF2-40B4-BE49-F238E27FC236}">
                <a16:creationId xmlns:a16="http://schemas.microsoft.com/office/drawing/2014/main" id="{13A28ACD-D1C1-4839-874E-2A9CD2445318}"/>
              </a:ext>
            </a:extLst>
          </p:cNvPr>
          <p:cNvSpPr txBox="1"/>
          <p:nvPr/>
        </p:nvSpPr>
        <p:spPr>
          <a:xfrm>
            <a:off x="0" y="4677882"/>
            <a:ext cx="1370657" cy="2180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4450" name="Title 1">
            <a:extLst>
              <a:ext uri="{FF2B5EF4-FFF2-40B4-BE49-F238E27FC236}">
                <a16:creationId xmlns:a16="http://schemas.microsoft.com/office/drawing/2014/main" id="{2AB16F5A-D707-42AB-914A-6996481C2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Level I Licensure Process 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EFF8B25E-7088-450B-BD75-4FC617601398}"/>
              </a:ext>
            </a:extLst>
          </p:cNvPr>
          <p:cNvCxnSpPr>
            <a:cxnSpLocks/>
          </p:cNvCxnSpPr>
          <p:nvPr/>
        </p:nvCxnSpPr>
        <p:spPr>
          <a:xfrm flipV="1">
            <a:off x="8572242" y="2362082"/>
            <a:ext cx="1568564" cy="1130102"/>
          </a:xfrm>
          <a:prstGeom prst="bentConnector3">
            <a:avLst>
              <a:gd name="adj1" fmla="val 50000"/>
            </a:avLst>
          </a:prstGeom>
          <a:noFill/>
          <a:ln w="38100" cap="rnd" cmpd="sng" algn="ctr">
            <a:solidFill>
              <a:srgbClr val="44546A"/>
            </a:solidFill>
            <a:prstDash val="solid"/>
            <a:round/>
            <a:tailEnd type="arrow"/>
          </a:ln>
          <a:effectLst/>
        </p:spPr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BA4BB80A-5CB4-41E9-A1CA-34FEE8A7ADC9}"/>
              </a:ext>
            </a:extLst>
          </p:cNvPr>
          <p:cNvCxnSpPr>
            <a:cxnSpLocks/>
          </p:cNvCxnSpPr>
          <p:nvPr/>
        </p:nvCxnSpPr>
        <p:spPr>
          <a:xfrm>
            <a:off x="2227522" y="3520227"/>
            <a:ext cx="1306543" cy="846406"/>
          </a:xfrm>
          <a:prstGeom prst="bentConnector3">
            <a:avLst/>
          </a:prstGeom>
          <a:noFill/>
          <a:ln w="38100" cap="rnd" cmpd="sng" algn="ctr">
            <a:solidFill>
              <a:srgbClr val="44546A"/>
            </a:solidFill>
            <a:prstDash val="solid"/>
            <a:round/>
          </a:ln>
          <a:effectLst/>
        </p:spPr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573A3AE5-EDB5-4EFA-A027-20139BABB7F3}"/>
              </a:ext>
            </a:extLst>
          </p:cNvPr>
          <p:cNvCxnSpPr>
            <a:cxnSpLocks/>
          </p:cNvCxnSpPr>
          <p:nvPr/>
        </p:nvCxnSpPr>
        <p:spPr>
          <a:xfrm flipV="1">
            <a:off x="3733213" y="3529053"/>
            <a:ext cx="1345585" cy="851913"/>
          </a:xfrm>
          <a:prstGeom prst="bentConnector3">
            <a:avLst>
              <a:gd name="adj1" fmla="val 50000"/>
            </a:avLst>
          </a:prstGeom>
          <a:noFill/>
          <a:ln w="38100" cap="rnd" cmpd="sng" algn="ctr">
            <a:solidFill>
              <a:srgbClr val="44546A"/>
            </a:solidFill>
            <a:prstDash val="solid"/>
            <a:round/>
          </a:ln>
          <a:effectLst/>
        </p:spPr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5703A51A-5046-439E-8186-08B6961B7D7F}"/>
              </a:ext>
            </a:extLst>
          </p:cNvPr>
          <p:cNvSpPr/>
          <p:nvPr/>
        </p:nvSpPr>
        <p:spPr>
          <a:xfrm>
            <a:off x="1346223" y="3646773"/>
            <a:ext cx="1513568" cy="548640"/>
          </a:xfrm>
          <a:prstGeom prst="round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Family/Individual wants to be licensed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E8D813A-D566-43E2-9A86-6A939DA0D46B}"/>
              </a:ext>
            </a:extLst>
          </p:cNvPr>
          <p:cNvGrpSpPr/>
          <p:nvPr/>
        </p:nvGrpSpPr>
        <p:grpSpPr>
          <a:xfrm>
            <a:off x="1627479" y="1942699"/>
            <a:ext cx="914400" cy="1297617"/>
            <a:chOff x="2124075" y="1330633"/>
            <a:chExt cx="914400" cy="1297617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A6C49A3-A7C2-4144-9051-D55AE8A66CEF}"/>
                </a:ext>
              </a:extLst>
            </p:cNvPr>
            <p:cNvSpPr/>
            <p:nvPr/>
          </p:nvSpPr>
          <p:spPr>
            <a:xfrm>
              <a:off x="2124075" y="1330633"/>
              <a:ext cx="914400" cy="914400"/>
            </a:xfrm>
            <a:prstGeom prst="ellipse">
              <a:avLst/>
            </a:prstGeom>
            <a:noFill/>
            <a:ln w="762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55503009-4118-47BF-B2E9-1965F5408AC7}"/>
                </a:ext>
              </a:extLst>
            </p:cNvPr>
            <p:cNvSpPr/>
            <p:nvPr/>
          </p:nvSpPr>
          <p:spPr>
            <a:xfrm rot="10800000">
              <a:off x="2514601" y="2245032"/>
              <a:ext cx="133350" cy="383218"/>
            </a:xfrm>
            <a:prstGeom prst="triangl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9B810ED6-CA2E-41D8-A040-2154D62FD514}"/>
              </a:ext>
            </a:extLst>
          </p:cNvPr>
          <p:cNvCxnSpPr>
            <a:cxnSpLocks/>
          </p:cNvCxnSpPr>
          <p:nvPr/>
        </p:nvCxnSpPr>
        <p:spPr>
          <a:xfrm flipV="1">
            <a:off x="617843" y="3519569"/>
            <a:ext cx="1372815" cy="535802"/>
          </a:xfrm>
          <a:prstGeom prst="bentConnector3">
            <a:avLst>
              <a:gd name="adj1" fmla="val 50000"/>
            </a:avLst>
          </a:prstGeom>
          <a:noFill/>
          <a:ln w="38100" cap="rnd" cmpd="sng" algn="ctr">
            <a:solidFill>
              <a:srgbClr val="44546A"/>
            </a:solidFill>
            <a:prstDash val="solid"/>
            <a:round/>
          </a:ln>
          <a:effectLst/>
        </p:spPr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BD8FF3B5-9BFD-401B-B303-3D49ADBEDCBF}"/>
              </a:ext>
            </a:extLst>
          </p:cNvPr>
          <p:cNvSpPr/>
          <p:nvPr/>
        </p:nvSpPr>
        <p:spPr>
          <a:xfrm>
            <a:off x="344133" y="3876289"/>
            <a:ext cx="274320" cy="274320"/>
          </a:xfrm>
          <a:prstGeom prst="ellipse">
            <a:avLst/>
          </a:prstGeom>
          <a:noFill/>
          <a:ln w="381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86D2210-D9E7-4827-89EB-607D782E7C59}"/>
              </a:ext>
            </a:extLst>
          </p:cNvPr>
          <p:cNvGrpSpPr/>
          <p:nvPr/>
        </p:nvGrpSpPr>
        <p:grpSpPr>
          <a:xfrm rot="10800000">
            <a:off x="3186152" y="4507397"/>
            <a:ext cx="914400" cy="1297617"/>
            <a:chOff x="2124075" y="1330633"/>
            <a:chExt cx="914400" cy="1297617"/>
          </a:xfrm>
          <a:solidFill>
            <a:srgbClr val="5B9BD5"/>
          </a:solidFill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E495946-9370-4D16-A0D5-1E35AC30F85C}"/>
                </a:ext>
              </a:extLst>
            </p:cNvPr>
            <p:cNvSpPr/>
            <p:nvPr/>
          </p:nvSpPr>
          <p:spPr>
            <a:xfrm>
              <a:off x="2124075" y="1330633"/>
              <a:ext cx="914400" cy="914400"/>
            </a:xfrm>
            <a:prstGeom prst="ellipse">
              <a:avLst/>
            </a:prstGeom>
            <a:noFill/>
            <a:ln w="762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72C777E6-B016-4B05-A2E2-005B2CA2AA7F}"/>
                </a:ext>
              </a:extLst>
            </p:cNvPr>
            <p:cNvSpPr/>
            <p:nvPr/>
          </p:nvSpPr>
          <p:spPr>
            <a:xfrm rot="10800000">
              <a:off x="2514601" y="2245032"/>
              <a:ext cx="133350" cy="383218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B47E46C4-F505-4583-90C3-95B599F9D7C2}"/>
              </a:ext>
            </a:extLst>
          </p:cNvPr>
          <p:cNvSpPr/>
          <p:nvPr/>
        </p:nvSpPr>
        <p:spPr>
          <a:xfrm>
            <a:off x="3540066" y="4269035"/>
            <a:ext cx="182880" cy="182880"/>
          </a:xfrm>
          <a:prstGeom prst="ellipse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BA0A77C-CAFB-47E1-AC56-23E63AE5AD76}"/>
              </a:ext>
            </a:extLst>
          </p:cNvPr>
          <p:cNvSpPr/>
          <p:nvPr/>
        </p:nvSpPr>
        <p:spPr>
          <a:xfrm>
            <a:off x="1984538" y="3417862"/>
            <a:ext cx="182880" cy="182880"/>
          </a:xfrm>
          <a:prstGeom prst="ellipse">
            <a:avLst/>
          </a:prstGeom>
          <a:noFill/>
          <a:ln w="571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2EC34B5-C60A-4F4C-A4FD-A202F7C348B3}"/>
              </a:ext>
            </a:extLst>
          </p:cNvPr>
          <p:cNvGrpSpPr/>
          <p:nvPr/>
        </p:nvGrpSpPr>
        <p:grpSpPr>
          <a:xfrm>
            <a:off x="4700798" y="1975245"/>
            <a:ext cx="914400" cy="1297617"/>
            <a:chOff x="2124075" y="1330633"/>
            <a:chExt cx="914400" cy="1297617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F74BC87-C857-4518-99AE-7E9FB7513DA2}"/>
                </a:ext>
              </a:extLst>
            </p:cNvPr>
            <p:cNvSpPr/>
            <p:nvPr/>
          </p:nvSpPr>
          <p:spPr>
            <a:xfrm>
              <a:off x="2124075" y="1330633"/>
              <a:ext cx="914400" cy="914400"/>
            </a:xfrm>
            <a:prstGeom prst="ellipse">
              <a:avLst/>
            </a:prstGeom>
            <a:noFill/>
            <a:ln w="76200" cap="flat" cmpd="sng" algn="ctr">
              <a:solidFill>
                <a:srgbClr val="FF7C8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311C0139-FCD7-407F-B5CB-F69ED94FC918}"/>
                </a:ext>
              </a:extLst>
            </p:cNvPr>
            <p:cNvSpPr/>
            <p:nvPr/>
          </p:nvSpPr>
          <p:spPr>
            <a:xfrm rot="10800000">
              <a:off x="2514601" y="2245032"/>
              <a:ext cx="133350" cy="383218"/>
            </a:xfrm>
            <a:prstGeom prst="triangle">
              <a:avLst/>
            </a:prstGeom>
            <a:solidFill>
              <a:srgbClr val="FF7C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AFDF9918-41CC-411E-AD73-3352E35CA61B}"/>
              </a:ext>
            </a:extLst>
          </p:cNvPr>
          <p:cNvCxnSpPr>
            <a:cxnSpLocks/>
            <a:endCxn id="78" idx="2"/>
          </p:cNvCxnSpPr>
          <p:nvPr/>
        </p:nvCxnSpPr>
        <p:spPr>
          <a:xfrm>
            <a:off x="5284426" y="3529053"/>
            <a:ext cx="1454904" cy="814726"/>
          </a:xfrm>
          <a:prstGeom prst="bentConnector3">
            <a:avLst>
              <a:gd name="adj1" fmla="val 50000"/>
            </a:avLst>
          </a:prstGeom>
          <a:noFill/>
          <a:ln w="38100" cap="rnd" cmpd="sng" algn="ctr">
            <a:solidFill>
              <a:srgbClr val="44546A"/>
            </a:solidFill>
            <a:prstDash val="solid"/>
            <a:round/>
          </a:ln>
          <a:effectLst/>
        </p:spPr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D4403207-CB7B-4259-8FD7-21A69DE1E3C0}"/>
              </a:ext>
            </a:extLst>
          </p:cNvPr>
          <p:cNvSpPr/>
          <p:nvPr/>
        </p:nvSpPr>
        <p:spPr>
          <a:xfrm>
            <a:off x="5066557" y="3427368"/>
            <a:ext cx="182880" cy="182880"/>
          </a:xfrm>
          <a:prstGeom prst="ellipse">
            <a:avLst/>
          </a:prstGeom>
          <a:noFill/>
          <a:ln w="57150" cap="flat" cmpd="sng" algn="ctr">
            <a:solidFill>
              <a:srgbClr val="FF7C8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2EDEC23-F8BD-41E0-8BF4-DA9D0FF0DA70}"/>
              </a:ext>
            </a:extLst>
          </p:cNvPr>
          <p:cNvGrpSpPr/>
          <p:nvPr/>
        </p:nvGrpSpPr>
        <p:grpSpPr>
          <a:xfrm rot="10800000">
            <a:off x="6368944" y="4471166"/>
            <a:ext cx="914400" cy="1297617"/>
            <a:chOff x="2124075" y="1330633"/>
            <a:chExt cx="914400" cy="1297617"/>
          </a:xfrm>
          <a:solidFill>
            <a:srgbClr val="5B9BD5"/>
          </a:solidFill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4BD1680-9B69-4A6E-A425-E532CEE0E11A}"/>
                </a:ext>
              </a:extLst>
            </p:cNvPr>
            <p:cNvSpPr/>
            <p:nvPr/>
          </p:nvSpPr>
          <p:spPr>
            <a:xfrm>
              <a:off x="2124075" y="1330633"/>
              <a:ext cx="914400" cy="914400"/>
            </a:xfrm>
            <a:prstGeom prst="ellipse">
              <a:avLst/>
            </a:prstGeom>
            <a:noFill/>
            <a:ln w="762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3384A199-36E4-424E-A919-78F2934A8CB9}"/>
                </a:ext>
              </a:extLst>
            </p:cNvPr>
            <p:cNvSpPr/>
            <p:nvPr/>
          </p:nvSpPr>
          <p:spPr>
            <a:xfrm rot="10800000">
              <a:off x="2514601" y="2245032"/>
              <a:ext cx="133350" cy="383218"/>
            </a:xfrm>
            <a:prstGeom prst="triangle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B72E3C71-18D0-45BE-96F7-CEDA94AD9C14}"/>
              </a:ext>
            </a:extLst>
          </p:cNvPr>
          <p:cNvSpPr/>
          <p:nvPr/>
        </p:nvSpPr>
        <p:spPr>
          <a:xfrm>
            <a:off x="6739330" y="4252339"/>
            <a:ext cx="182880" cy="182880"/>
          </a:xfrm>
          <a:prstGeom prst="ellipse">
            <a:avLst/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6EB8416-41B0-4331-8BB9-92C96A3DCE80}"/>
              </a:ext>
            </a:extLst>
          </p:cNvPr>
          <p:cNvGrpSpPr/>
          <p:nvPr/>
        </p:nvGrpSpPr>
        <p:grpSpPr>
          <a:xfrm>
            <a:off x="1247088" y="4201195"/>
            <a:ext cx="1612703" cy="1094901"/>
            <a:chOff x="2184652" y="3591002"/>
            <a:chExt cx="1617212" cy="1830051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1160E7D-6755-49F8-8383-F939E5414B90}"/>
                </a:ext>
              </a:extLst>
            </p:cNvPr>
            <p:cNvSpPr txBox="1"/>
            <p:nvPr/>
          </p:nvSpPr>
          <p:spPr>
            <a:xfrm>
              <a:off x="2184652" y="3591002"/>
              <a:ext cx="1600200" cy="648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ED7D3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Step 1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AA75E63-6DD4-46C1-96D0-D6741DD09A3A}"/>
                </a:ext>
              </a:extLst>
            </p:cNvPr>
            <p:cNvSpPr txBox="1"/>
            <p:nvPr/>
          </p:nvSpPr>
          <p:spPr>
            <a:xfrm>
              <a:off x="2265173" y="4032099"/>
              <a:ext cx="1536691" cy="1388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44546A"/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A designated Child Welfare Professional contacts the caregiver seeking licensure within 2 business days. 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799E812-1902-4B09-B669-F054AF3909BE}"/>
              </a:ext>
            </a:extLst>
          </p:cNvPr>
          <p:cNvGrpSpPr/>
          <p:nvPr/>
        </p:nvGrpSpPr>
        <p:grpSpPr>
          <a:xfrm>
            <a:off x="2897600" y="1900211"/>
            <a:ext cx="1562130" cy="1239018"/>
            <a:chOff x="2153951" y="4023456"/>
            <a:chExt cx="1732828" cy="1355816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A8C8710-7EB2-4CE8-B401-D3A296A75936}"/>
                </a:ext>
              </a:extLst>
            </p:cNvPr>
            <p:cNvSpPr txBox="1"/>
            <p:nvPr/>
          </p:nvSpPr>
          <p:spPr>
            <a:xfrm>
              <a:off x="2156674" y="4023456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5B9BD5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Step 2 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7ED7EDF-3289-481A-A7D6-A0E5C4E1B188}"/>
                </a:ext>
              </a:extLst>
            </p:cNvPr>
            <p:cNvSpPr txBox="1"/>
            <p:nvPr/>
          </p:nvSpPr>
          <p:spPr>
            <a:xfrm>
              <a:off x="2153951" y="4267866"/>
              <a:ext cx="1732828" cy="111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44546A"/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The Child Welfare Professional conducts background screenings for all </a:t>
              </a:r>
              <a:r>
                <a:rPr lang="en-US" sz="1200" dirty="0">
                  <a:solidFill>
                    <a:srgbClr val="44546A"/>
                  </a:solidFill>
                  <a:latin typeface="Open Sans Condensed Light" panose="020B0306030504020204" pitchFamily="34" charset="0"/>
                </a:rPr>
                <a:t>household members over the age of 12. 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BFC02C2-3BBD-4A8A-81C7-BCEAD75561EE}"/>
              </a:ext>
            </a:extLst>
          </p:cNvPr>
          <p:cNvGrpSpPr/>
          <p:nvPr/>
        </p:nvGrpSpPr>
        <p:grpSpPr>
          <a:xfrm>
            <a:off x="7658844" y="4212850"/>
            <a:ext cx="1734617" cy="1055898"/>
            <a:chOff x="2257945" y="3935092"/>
            <a:chExt cx="1739468" cy="845594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D91B4BD-4C72-4D06-A5C3-EC9E24ECE425}"/>
                </a:ext>
              </a:extLst>
            </p:cNvPr>
            <p:cNvSpPr txBox="1"/>
            <p:nvPr/>
          </p:nvSpPr>
          <p:spPr>
            <a:xfrm>
              <a:off x="2286000" y="3935092"/>
              <a:ext cx="1600200" cy="246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1BAFB7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Step 5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77630D1-DDFA-412B-89A0-A8E4C5C42758}"/>
                </a:ext>
              </a:extLst>
            </p:cNvPr>
            <p:cNvSpPr txBox="1"/>
            <p:nvPr/>
          </p:nvSpPr>
          <p:spPr>
            <a:xfrm>
              <a:off x="2257945" y="4115199"/>
              <a:ext cx="1739468" cy="665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44546A"/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The designated Child Welfare Professional submits all required documents for regional approval. 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77BA824-4718-4B2F-8846-B0F2CAB7DD95}"/>
              </a:ext>
            </a:extLst>
          </p:cNvPr>
          <p:cNvGrpSpPr/>
          <p:nvPr/>
        </p:nvGrpSpPr>
        <p:grpSpPr>
          <a:xfrm>
            <a:off x="5945155" y="1964392"/>
            <a:ext cx="1658857" cy="1272502"/>
            <a:chOff x="2035333" y="4018102"/>
            <a:chExt cx="1600200" cy="1413875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E0A3276-E7FF-4EB7-90FC-E028E6B2892E}"/>
                </a:ext>
              </a:extLst>
            </p:cNvPr>
            <p:cNvSpPr txBox="1"/>
            <p:nvPr/>
          </p:nvSpPr>
          <p:spPr>
            <a:xfrm>
              <a:off x="2035333" y="4018102"/>
              <a:ext cx="1600200" cy="46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0173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70AD47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Step 4 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8291AB6-981B-42D9-AB12-E04E803FB6FA}"/>
                </a:ext>
              </a:extLst>
            </p:cNvPr>
            <p:cNvSpPr txBox="1"/>
            <p:nvPr/>
          </p:nvSpPr>
          <p:spPr>
            <a:xfrm>
              <a:off x="2146640" y="4303476"/>
              <a:ext cx="1398889" cy="1128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44546A"/>
                  </a:solidFill>
                  <a:latin typeface="Open Sans Condensed Light" panose="020B0306030504020204" pitchFamily="34" charset="0"/>
                </a:rPr>
                <a:t>The Child Welfare Professional determines if there are any non-safety waivable items and provides justifications. </a:t>
              </a:r>
            </a:p>
          </p:txBody>
        </p:sp>
      </p:grp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D31AF769-53E9-4701-979A-EE3E0EC4E96B}"/>
              </a:ext>
            </a:extLst>
          </p:cNvPr>
          <p:cNvSpPr/>
          <p:nvPr/>
        </p:nvSpPr>
        <p:spPr>
          <a:xfrm>
            <a:off x="10178455" y="4435219"/>
            <a:ext cx="1495084" cy="435612"/>
          </a:xfrm>
          <a:prstGeom prst="roundRect">
            <a:avLst/>
          </a:prstGeom>
          <a:solidFill>
            <a:srgbClr val="FFC000">
              <a:alpha val="85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LICENSED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D62D6519-D34F-49DB-A45B-7DFE20B665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63674" y="2016475"/>
            <a:ext cx="846406" cy="846406"/>
          </a:xfrm>
          <a:prstGeom prst="rect">
            <a:avLst/>
          </a:prstGeom>
        </p:spPr>
      </p:pic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856B79B-26BA-466D-A750-276AA4A34DBD}"/>
              </a:ext>
            </a:extLst>
          </p:cNvPr>
          <p:cNvCxnSpPr>
            <a:cxnSpLocks/>
          </p:cNvCxnSpPr>
          <p:nvPr/>
        </p:nvCxnSpPr>
        <p:spPr>
          <a:xfrm flipV="1">
            <a:off x="352450" y="6134906"/>
            <a:ext cx="11311150" cy="5589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329A026C-3B69-4516-AFDC-E96490D7E273}"/>
              </a:ext>
            </a:extLst>
          </p:cNvPr>
          <p:cNvSpPr txBox="1"/>
          <p:nvPr/>
        </p:nvSpPr>
        <p:spPr>
          <a:xfrm>
            <a:off x="776181" y="6180014"/>
            <a:ext cx="10955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44546A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Make all efforts to complete the Level I process within 60 business days 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3E219766-E2F3-447C-9DCC-2CB68EEE4BF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363245" y="5058374"/>
            <a:ext cx="502844" cy="50284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A4CBC291-3AE2-480A-BC3F-B3C6FA308BE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586510" y="5015670"/>
            <a:ext cx="521072" cy="616383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3DB61E08-9C89-48A6-8D92-2033E91A02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29" y="2189351"/>
            <a:ext cx="572937" cy="537351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3F69F5D-9D94-414C-A2A7-2DDE29557138}"/>
              </a:ext>
            </a:extLst>
          </p:cNvPr>
          <p:cNvSpPr/>
          <p:nvPr/>
        </p:nvSpPr>
        <p:spPr>
          <a:xfrm>
            <a:off x="10178455" y="2157280"/>
            <a:ext cx="1495084" cy="459917"/>
          </a:xfrm>
          <a:prstGeom prst="round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DENIED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3389A6E6-113F-4D1C-9895-2429297D2580}"/>
              </a:ext>
            </a:extLst>
          </p:cNvPr>
          <p:cNvCxnSpPr>
            <a:cxnSpLocks/>
          </p:cNvCxnSpPr>
          <p:nvPr/>
        </p:nvCxnSpPr>
        <p:spPr>
          <a:xfrm>
            <a:off x="8574671" y="3490320"/>
            <a:ext cx="1568564" cy="1130102"/>
          </a:xfrm>
          <a:prstGeom prst="bentConnector3">
            <a:avLst>
              <a:gd name="adj1" fmla="val 50000"/>
            </a:avLst>
          </a:prstGeom>
          <a:noFill/>
          <a:ln w="38100" cap="rnd" cmpd="sng" algn="ctr">
            <a:solidFill>
              <a:srgbClr val="44546A"/>
            </a:solidFill>
            <a:prstDash val="solid"/>
            <a:round/>
            <a:tailEnd type="arrow"/>
          </a:ln>
          <a:effectLst/>
        </p:spPr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FA4904BA-FA7B-4599-B56F-5B591C978A13}"/>
              </a:ext>
            </a:extLst>
          </p:cNvPr>
          <p:cNvSpPr txBox="1"/>
          <p:nvPr/>
        </p:nvSpPr>
        <p:spPr>
          <a:xfrm>
            <a:off x="10160199" y="2608565"/>
            <a:ext cx="1838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44546A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If the caregiver is denied for Level I licensure, he or she can still apply for the relative/non-relative caregiver benefits. </a:t>
            </a:r>
            <a:endParaRPr lang="en-US" sz="1200" dirty="0">
              <a:solidFill>
                <a:srgbClr val="44546A"/>
              </a:solidFill>
              <a:latin typeface="Open Sans Condensed Light" panose="020B0306030504020204" pitchFamily="34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66A2ED9-CA1F-4667-8D4D-37E7738EB67A}"/>
              </a:ext>
            </a:extLst>
          </p:cNvPr>
          <p:cNvSpPr/>
          <p:nvPr/>
        </p:nvSpPr>
        <p:spPr>
          <a:xfrm>
            <a:off x="8351713" y="3399391"/>
            <a:ext cx="182880" cy="182880"/>
          </a:xfrm>
          <a:prstGeom prst="ellipse">
            <a:avLst/>
          </a:prstGeom>
          <a:noFill/>
          <a:ln w="57150" cap="flat" cmpd="sng" algn="ctr">
            <a:solidFill>
              <a:srgbClr val="1BAFB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E1756B2C-566B-4217-8C56-69E63438A3B0}"/>
              </a:ext>
            </a:extLst>
          </p:cNvPr>
          <p:cNvCxnSpPr>
            <a:cxnSpLocks/>
          </p:cNvCxnSpPr>
          <p:nvPr/>
        </p:nvCxnSpPr>
        <p:spPr>
          <a:xfrm flipV="1">
            <a:off x="6962808" y="3508562"/>
            <a:ext cx="1345585" cy="830581"/>
          </a:xfrm>
          <a:prstGeom prst="bentConnector3">
            <a:avLst>
              <a:gd name="adj1" fmla="val 50000"/>
            </a:avLst>
          </a:prstGeom>
          <a:noFill/>
          <a:ln w="38100" cap="rnd" cmpd="sng" algn="ctr">
            <a:solidFill>
              <a:srgbClr val="44546A"/>
            </a:solidFill>
            <a:prstDash val="solid"/>
            <a:round/>
          </a:ln>
          <a:effectLst/>
        </p:spPr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44CA05C-DF56-4C06-8C3C-CCDFCA208F50}"/>
              </a:ext>
            </a:extLst>
          </p:cNvPr>
          <p:cNvGrpSpPr/>
          <p:nvPr/>
        </p:nvGrpSpPr>
        <p:grpSpPr>
          <a:xfrm>
            <a:off x="7982680" y="1974829"/>
            <a:ext cx="914400" cy="1297617"/>
            <a:chOff x="2124075" y="1330633"/>
            <a:chExt cx="914400" cy="1297617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11D4554-8D38-4B7C-A4D7-91EE753573E2}"/>
                </a:ext>
              </a:extLst>
            </p:cNvPr>
            <p:cNvSpPr/>
            <p:nvPr/>
          </p:nvSpPr>
          <p:spPr>
            <a:xfrm>
              <a:off x="2124075" y="1330633"/>
              <a:ext cx="914400" cy="914400"/>
            </a:xfrm>
            <a:prstGeom prst="ellipse">
              <a:avLst/>
            </a:prstGeom>
            <a:noFill/>
            <a:ln w="76200" cap="flat" cmpd="sng" algn="ctr">
              <a:solidFill>
                <a:srgbClr val="1BAFB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Isosceles Triangle 103">
              <a:extLst>
                <a:ext uri="{FF2B5EF4-FFF2-40B4-BE49-F238E27FC236}">
                  <a16:creationId xmlns:a16="http://schemas.microsoft.com/office/drawing/2014/main" id="{E1D11738-4AB8-4216-8B55-D8C3F3B5F96E}"/>
                </a:ext>
              </a:extLst>
            </p:cNvPr>
            <p:cNvSpPr/>
            <p:nvPr/>
          </p:nvSpPr>
          <p:spPr>
            <a:xfrm rot="10800000">
              <a:off x="2514601" y="2245032"/>
              <a:ext cx="133350" cy="383218"/>
            </a:xfrm>
            <a:prstGeom prst="triangle">
              <a:avLst/>
            </a:prstGeom>
            <a:solidFill>
              <a:srgbClr val="1BAFB7"/>
            </a:solidFill>
            <a:ln w="12700" cap="flat" cmpd="sng" algn="ctr">
              <a:solidFill>
                <a:srgbClr val="1BAFB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070453CF-C4D5-42E2-A26A-BE1EDEF5856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05" y="2084928"/>
            <a:ext cx="590949" cy="590949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205E9C6-560A-43C0-BA10-F5C6568534B6}"/>
              </a:ext>
            </a:extLst>
          </p:cNvPr>
          <p:cNvGrpSpPr/>
          <p:nvPr/>
        </p:nvGrpSpPr>
        <p:grpSpPr>
          <a:xfrm>
            <a:off x="4439510" y="4252340"/>
            <a:ext cx="1794415" cy="1481109"/>
            <a:chOff x="2254609" y="3898672"/>
            <a:chExt cx="1799434" cy="1186114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A297E0C-FB55-4B2A-9BD4-9B619735C2FB}"/>
                </a:ext>
              </a:extLst>
            </p:cNvPr>
            <p:cNvSpPr txBox="1"/>
            <p:nvPr/>
          </p:nvSpPr>
          <p:spPr>
            <a:xfrm>
              <a:off x="2254609" y="3898672"/>
              <a:ext cx="1600200" cy="296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7C80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Step 3 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7268DDA-86B7-4D83-8951-F0888B605419}"/>
                </a:ext>
              </a:extLst>
            </p:cNvPr>
            <p:cNvSpPr txBox="1"/>
            <p:nvPr/>
          </p:nvSpPr>
          <p:spPr>
            <a:xfrm>
              <a:off x="2314575" y="4107752"/>
              <a:ext cx="1739468" cy="977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44546A"/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The caregiver interested in becoming a Level I Foster Parent completes the required review of Educational Resources. </a:t>
              </a:r>
            </a:p>
          </p:txBody>
        </p:sp>
      </p:grp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1992AADD-C11F-41F3-856D-A840E8D5E975}"/>
              </a:ext>
            </a:extLst>
          </p:cNvPr>
          <p:cNvSpPr/>
          <p:nvPr/>
        </p:nvSpPr>
        <p:spPr>
          <a:xfrm>
            <a:off x="2955291" y="3653969"/>
            <a:ext cx="1395890" cy="548640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Background Screening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31C34753-EEE5-4562-93CE-02E2D245A04F}"/>
              </a:ext>
            </a:extLst>
          </p:cNvPr>
          <p:cNvSpPr/>
          <p:nvPr/>
        </p:nvSpPr>
        <p:spPr>
          <a:xfrm>
            <a:off x="4499309" y="3652159"/>
            <a:ext cx="1395890" cy="548640"/>
          </a:xfrm>
          <a:prstGeom prst="roundRect">
            <a:avLst/>
          </a:prstGeom>
          <a:solidFill>
            <a:srgbClr val="FF7C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Educational Resources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47747256-DA44-4BF1-9884-5A2B67795520}"/>
              </a:ext>
            </a:extLst>
          </p:cNvPr>
          <p:cNvSpPr/>
          <p:nvPr/>
        </p:nvSpPr>
        <p:spPr>
          <a:xfrm>
            <a:off x="6128198" y="3649722"/>
            <a:ext cx="1395890" cy="548640"/>
          </a:xfrm>
          <a:prstGeom prst="round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Home </a:t>
            </a: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Evaluation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673CCDCD-CCA3-46AA-8B56-F1DFAEFEEA78}"/>
              </a:ext>
            </a:extLst>
          </p:cNvPr>
          <p:cNvSpPr/>
          <p:nvPr/>
        </p:nvSpPr>
        <p:spPr>
          <a:xfrm>
            <a:off x="7786744" y="3645906"/>
            <a:ext cx="1395890" cy="548640"/>
          </a:xfrm>
          <a:prstGeom prst="roundRect">
            <a:avLst/>
          </a:prstGeom>
          <a:solidFill>
            <a:srgbClr val="1BAF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Regional Approval</a:t>
            </a:r>
          </a:p>
        </p:txBody>
      </p:sp>
      <p:sp>
        <p:nvSpPr>
          <p:cNvPr id="62" name="Slide Number Placeholder 6">
            <a:extLst>
              <a:ext uri="{FF2B5EF4-FFF2-40B4-BE49-F238E27FC236}">
                <a16:creationId xmlns:a16="http://schemas.microsoft.com/office/drawing/2014/main" id="{17F0E4C6-132E-4494-A162-B77275151EEA}"/>
              </a:ext>
            </a:extLst>
          </p:cNvPr>
          <p:cNvSpPr txBox="1">
            <a:spLocks noChangeArrowheads="1"/>
          </p:cNvSpPr>
          <p:nvPr/>
        </p:nvSpPr>
        <p:spPr>
          <a:xfrm>
            <a:off x="11007969" y="6624770"/>
            <a:ext cx="1184031" cy="2332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543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4E85FB-BA52-4A4D-8203-86937580077C}"/>
              </a:ext>
            </a:extLst>
          </p:cNvPr>
          <p:cNvSpPr/>
          <p:nvPr/>
        </p:nvSpPr>
        <p:spPr>
          <a:xfrm>
            <a:off x="605390" y="1484784"/>
            <a:ext cx="11467274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indent="-119063">
              <a:spcAft>
                <a:spcPts val="1200"/>
              </a:spcAft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 Background screening is REQUIRED for: </a:t>
            </a:r>
          </a:p>
          <a:p>
            <a:pPr marL="1257300" lvl="3" indent="-342900">
              <a:spcAft>
                <a:spcPts val="600"/>
              </a:spcAft>
              <a:buClr>
                <a:srgbClr val="F7847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All household members residing in a home seeking licensure</a:t>
            </a:r>
          </a:p>
          <a:p>
            <a:pPr marL="1257300" lvl="3" indent="-342900">
              <a:spcAft>
                <a:spcPts val="600"/>
              </a:spcAft>
              <a:buClr>
                <a:srgbClr val="F7847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 New household members</a:t>
            </a:r>
          </a:p>
          <a:p>
            <a:pPr marL="119063" lvl="1" indent="-119063">
              <a:spcAft>
                <a:spcPts val="1200"/>
              </a:spcAft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 Background sources will also remain the same.</a:t>
            </a:r>
          </a:p>
          <a:p>
            <a:pPr marL="1257300" lvl="1" indent="-342900">
              <a:spcAft>
                <a:spcPts val="600"/>
              </a:spcAft>
              <a:buClr>
                <a:srgbClr val="F7847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Federal, statewide, and local criminal record checks (including DJJ record checks for household members between the age of 12-17)</a:t>
            </a:r>
          </a:p>
          <a:p>
            <a:pPr marL="1257300" lvl="1" indent="-342900">
              <a:spcAft>
                <a:spcPts val="600"/>
              </a:spcAft>
              <a:buClr>
                <a:srgbClr val="F7847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Florida Sexual Offenders and Predators registry record checks</a:t>
            </a:r>
          </a:p>
          <a:p>
            <a:pPr marL="1257300" lvl="1" indent="-342900">
              <a:spcAft>
                <a:spcPts val="600"/>
              </a:spcAft>
              <a:buClr>
                <a:srgbClr val="F7847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Abuse and neglect records checks through FSFN</a:t>
            </a:r>
          </a:p>
          <a:p>
            <a:pPr marL="1257300" lvl="1" indent="-342900">
              <a:spcAft>
                <a:spcPts val="600"/>
              </a:spcAft>
              <a:buClr>
                <a:srgbClr val="F7847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Civil court checks for domestic violence</a:t>
            </a:r>
          </a:p>
          <a:p>
            <a:pPr marL="1257300" lvl="1" indent="-342900">
              <a:spcAft>
                <a:spcPts val="600"/>
              </a:spcAft>
              <a:buClr>
                <a:srgbClr val="F7847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911 Call-Outs</a:t>
            </a:r>
          </a:p>
          <a:p>
            <a:pPr marL="914400" lvl="1"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endParaRPr lang="en-US" sz="2200" dirty="0">
              <a:latin typeface="Bell MT" panose="02020503060305020303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A638BE-4FDE-453D-BCE7-5DB927810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610" y="272617"/>
            <a:ext cx="10193969" cy="621900"/>
          </a:xfrm>
        </p:spPr>
        <p:txBody>
          <a:bodyPr/>
          <a:lstStyle/>
          <a:p>
            <a:pPr algn="l"/>
            <a:r>
              <a:rPr lang="en-US" altLang="en-US" dirty="0"/>
              <a:t>Level I Licensure Requirements </a:t>
            </a:r>
            <a:br>
              <a:rPr lang="en-US" altLang="en-US" dirty="0"/>
            </a:br>
            <a:r>
              <a:rPr lang="en-US" altLang="en-US" dirty="0"/>
              <a:t>Background Screening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B67FB-C985-47F5-B347-AC1770A8F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170" y="3999411"/>
            <a:ext cx="2317391" cy="20882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947CCF-FD6E-49A4-B356-597DD8BCD379}"/>
              </a:ext>
            </a:extLst>
          </p:cNvPr>
          <p:cNvSpPr/>
          <p:nvPr/>
        </p:nvSpPr>
        <p:spPr>
          <a:xfrm rot="21211894">
            <a:off x="9912422" y="4458751"/>
            <a:ext cx="18608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Bell MT" panose="02020503060305020303" pitchFamily="18" charset="0"/>
              </a:rPr>
              <a:t>Out-of-state civil  records and orders of protection have been removed for all foster parents.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C1795-CCBB-49F3-9A7E-E89633932EB6}"/>
              </a:ext>
            </a:extLst>
          </p:cNvPr>
          <p:cNvSpPr txBox="1">
            <a:spLocks noChangeArrowheads="1"/>
          </p:cNvSpPr>
          <p:nvPr/>
        </p:nvSpPr>
        <p:spPr>
          <a:xfrm>
            <a:off x="11059297" y="6553200"/>
            <a:ext cx="1132703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104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EA638BE-4FDE-453D-BCE7-5DB927810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861" y="442905"/>
            <a:ext cx="10193969" cy="621900"/>
          </a:xfrm>
        </p:spPr>
        <p:txBody>
          <a:bodyPr/>
          <a:lstStyle/>
          <a:p>
            <a:pPr algn="l"/>
            <a:r>
              <a:rPr lang="en-US" altLang="en-US" dirty="0"/>
              <a:t>Level I Licensure Requirements </a:t>
            </a:r>
            <a:br>
              <a:rPr lang="en-US" altLang="en-US" dirty="0"/>
            </a:br>
            <a:r>
              <a:rPr lang="en-US" altLang="en-US" dirty="0"/>
              <a:t>Background Screening Tip 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BCBEA5-4DD8-4EED-8F7F-2789193E5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91" y="1556792"/>
            <a:ext cx="6287217" cy="4858303"/>
          </a:xfrm>
          <a:prstGeom prst="rect">
            <a:avLst/>
          </a:pr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EBAF62F-BAAE-449B-AD2A-FE0284AAA510}"/>
              </a:ext>
            </a:extLst>
          </p:cNvPr>
          <p:cNvSpPr txBox="1">
            <a:spLocks noChangeArrowheads="1"/>
          </p:cNvSpPr>
          <p:nvPr/>
        </p:nvSpPr>
        <p:spPr>
          <a:xfrm>
            <a:off x="11059297" y="6553200"/>
            <a:ext cx="1132703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777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74D96EF-605D-4AEE-93C3-6C3B6114E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r="23085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8EA308-EA2F-4106-AFB0-9A1833404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" y="266007"/>
            <a:ext cx="4803636" cy="7468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Educational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78B83-FFC5-4B15-B592-52218F84A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370" y="1770610"/>
            <a:ext cx="4706803" cy="17882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ea typeface="+mn-ea"/>
                <a:cs typeface="+mn-cs"/>
              </a:rPr>
              <a:t>The required number for educational resource (training) hours for Level I licensure is </a:t>
            </a:r>
            <a:r>
              <a:rPr lang="en-US" b="1" dirty="0">
                <a:solidFill>
                  <a:srgbClr val="FF0000"/>
                </a:solidFill>
                <a:ea typeface="+mn-ea"/>
                <a:cs typeface="+mn-cs"/>
              </a:rPr>
              <a:t>2 (two) hours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6653198-8856-4468-8516-CDA702864E37}"/>
              </a:ext>
            </a:extLst>
          </p:cNvPr>
          <p:cNvSpPr txBox="1">
            <a:spLocks noChangeArrowheads="1"/>
          </p:cNvSpPr>
          <p:nvPr/>
        </p:nvSpPr>
        <p:spPr>
          <a:xfrm>
            <a:off x="11059297" y="6553200"/>
            <a:ext cx="1132703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45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1284D6F-BE4B-49AE-9DC1-7C8230B86A85}"/>
              </a:ext>
            </a:extLst>
          </p:cNvPr>
          <p:cNvSpPr txBox="1"/>
          <p:nvPr/>
        </p:nvSpPr>
        <p:spPr>
          <a:xfrm>
            <a:off x="0" y="4677882"/>
            <a:ext cx="1370657" cy="2180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607871-4E4C-4F20-AEAE-B9ADE64768C4}"/>
              </a:ext>
            </a:extLst>
          </p:cNvPr>
          <p:cNvSpPr/>
          <p:nvPr/>
        </p:nvSpPr>
        <p:spPr>
          <a:xfrm>
            <a:off x="947428" y="1659562"/>
            <a:ext cx="10297144" cy="830997"/>
          </a:xfrm>
          <a:prstGeom prst="rect">
            <a:avLst/>
          </a:prstGeom>
          <a:ln w="38100">
            <a:solidFill>
              <a:srgbClr val="49BD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B5763"/>
                </a:solidFill>
                <a:latin typeface="Arvo"/>
              </a:rPr>
              <a:t>Non-safety waivable item means a licensing requirement waivable under the Level I-Child Specific Foster Home license.   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AB2E61E-215C-4B72-8090-3BB69C9C7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Non-Safety Waivable Items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AAD094-DDD6-4C93-B90A-483DE73D81DC}"/>
              </a:ext>
            </a:extLst>
          </p:cNvPr>
          <p:cNvSpPr/>
          <p:nvPr/>
        </p:nvSpPr>
        <p:spPr>
          <a:xfrm>
            <a:off x="4007768" y="3028986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400" dirty="0">
                <a:solidFill>
                  <a:srgbClr val="3B5763"/>
                </a:solidFill>
                <a:latin typeface="Arvo"/>
              </a:rPr>
              <a:t>Under the LEVEL I-CHILD SPECIFIC FOSTER HOMES, some non-safety items are waivable on a case-by-case basis. Waivable items require alternative accommodations for the child(ren).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C66032-09C8-4DA6-B93F-9C1F9A457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6664" y="3030018"/>
            <a:ext cx="3219090" cy="14787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35471C-234E-4C91-9404-E2D3B0AAFCC4}"/>
              </a:ext>
            </a:extLst>
          </p:cNvPr>
          <p:cNvSpPr/>
          <p:nvPr/>
        </p:nvSpPr>
        <p:spPr>
          <a:xfrm>
            <a:off x="1066764" y="5383361"/>
            <a:ext cx="10297144" cy="523220"/>
          </a:xfrm>
          <a:prstGeom prst="rect">
            <a:avLst/>
          </a:prstGeom>
          <a:ln w="38100">
            <a:solidFill>
              <a:srgbClr val="49BD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B5763"/>
                </a:solidFill>
                <a:latin typeface="Arvo"/>
              </a:rPr>
              <a:t>When you waive a non-safety item, you must justify the reason(s).</a:t>
            </a:r>
            <a:r>
              <a:rPr lang="en-US" sz="2800" b="1" dirty="0">
                <a:latin typeface="Bell MT" panose="02020503060305020303" pitchFamily="18" charset="0"/>
              </a:rPr>
              <a:t>    </a:t>
            </a:r>
            <a:endParaRPr lang="en-US" sz="2800" b="1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2DE7BE8-4946-44A4-BCED-8BCF45CF9BB9}"/>
              </a:ext>
            </a:extLst>
          </p:cNvPr>
          <p:cNvSpPr txBox="1">
            <a:spLocks noChangeArrowheads="1"/>
          </p:cNvSpPr>
          <p:nvPr/>
        </p:nvSpPr>
        <p:spPr>
          <a:xfrm>
            <a:off x="11030989" y="6553200"/>
            <a:ext cx="116101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5887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6427EF7-B3B1-4F94-BAF5-C96EDAE92097}"/>
              </a:ext>
            </a:extLst>
          </p:cNvPr>
          <p:cNvSpPr txBox="1"/>
          <p:nvPr/>
        </p:nvSpPr>
        <p:spPr>
          <a:xfrm>
            <a:off x="0" y="4677882"/>
            <a:ext cx="1370657" cy="2180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AB2E61E-215C-4B72-8090-3BB69C9C7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Level I-Child Non-Safety Waivable Items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E7E114-D01F-4C4C-B57D-5FAB54B387CB}"/>
              </a:ext>
            </a:extLst>
          </p:cNvPr>
          <p:cNvGrpSpPr/>
          <p:nvPr/>
        </p:nvGrpSpPr>
        <p:grpSpPr>
          <a:xfrm>
            <a:off x="476783" y="3032055"/>
            <a:ext cx="1439075" cy="1810885"/>
            <a:chOff x="934303" y="4714459"/>
            <a:chExt cx="1439075" cy="1810885"/>
          </a:xfrm>
        </p:grpSpPr>
        <p:pic>
          <p:nvPicPr>
            <p:cNvPr id="31" name="Picture 30" descr="A close up of a telephone&#10;&#10;Description automatically generated">
              <a:extLst>
                <a:ext uri="{FF2B5EF4-FFF2-40B4-BE49-F238E27FC236}">
                  <a16:creationId xmlns:a16="http://schemas.microsoft.com/office/drawing/2014/main" id="{BCEA0511-FACF-4146-B99D-E43857BB0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934304" y="4714459"/>
              <a:ext cx="1439074" cy="137097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BC5798F-8653-4640-8913-74E7FD265785}"/>
                </a:ext>
              </a:extLst>
            </p:cNvPr>
            <p:cNvSpPr/>
            <p:nvPr/>
          </p:nvSpPr>
          <p:spPr>
            <a:xfrm>
              <a:off x="934303" y="6156012"/>
              <a:ext cx="143907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Phone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5F72E5B-E97D-4E9A-9B9E-56B648369875}"/>
              </a:ext>
            </a:extLst>
          </p:cNvPr>
          <p:cNvGrpSpPr/>
          <p:nvPr/>
        </p:nvGrpSpPr>
        <p:grpSpPr>
          <a:xfrm>
            <a:off x="2135560" y="2948439"/>
            <a:ext cx="2376264" cy="1358391"/>
            <a:chOff x="2639616" y="1570529"/>
            <a:chExt cx="2376264" cy="135839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E749FA7-EE9B-45E7-BE15-0B8E6E2AB3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9616" y="1772816"/>
              <a:ext cx="648072" cy="50405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8BCE304-7EFB-4D1E-A075-533BCC1A4F5D}"/>
                </a:ext>
              </a:extLst>
            </p:cNvPr>
            <p:cNvCxnSpPr>
              <a:cxnSpLocks/>
            </p:cNvCxnSpPr>
            <p:nvPr/>
          </p:nvCxnSpPr>
          <p:spPr>
            <a:xfrm>
              <a:off x="2639616" y="2301510"/>
              <a:ext cx="648072" cy="5161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51EC890-DE43-4882-89DC-22FB603587CE}"/>
                </a:ext>
              </a:extLst>
            </p:cNvPr>
            <p:cNvSpPr/>
            <p:nvPr/>
          </p:nvSpPr>
          <p:spPr>
            <a:xfrm>
              <a:off x="3287688" y="1570529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Waivable?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35B6B7-D615-486E-9BE3-B3BC88FFB7ED}"/>
                </a:ext>
              </a:extLst>
            </p:cNvPr>
            <p:cNvSpPr/>
            <p:nvPr/>
          </p:nvSpPr>
          <p:spPr>
            <a:xfrm>
              <a:off x="3287688" y="2559588"/>
              <a:ext cx="17281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Non-Waivable? 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C443631B-5228-4554-8E05-3D4835BC7994}"/>
              </a:ext>
            </a:extLst>
          </p:cNvPr>
          <p:cNvSpPr/>
          <p:nvPr/>
        </p:nvSpPr>
        <p:spPr>
          <a:xfrm rot="19186300">
            <a:off x="-153821" y="3453099"/>
            <a:ext cx="2808312" cy="552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Waivable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D8F430E-9690-4A81-8F66-3E94624F1DA4}"/>
              </a:ext>
            </a:extLst>
          </p:cNvPr>
          <p:cNvSpPr/>
          <p:nvPr/>
        </p:nvSpPr>
        <p:spPr>
          <a:xfrm>
            <a:off x="5115135" y="2763993"/>
            <a:ext cx="5092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800" b="1" dirty="0">
                <a:solidFill>
                  <a:srgbClr val="3B5763"/>
                </a:solidFill>
                <a:latin typeface="Arvo"/>
              </a:rPr>
              <a:t>Accommodation</a:t>
            </a:r>
            <a:r>
              <a:rPr lang="en-US" sz="2400" b="1" dirty="0">
                <a:latin typeface="Bell MT" panose="02020503060305020303" pitchFamily="18" charset="0"/>
              </a:rPr>
              <a:t>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25243C0-B9B5-4128-94A2-3C36E54BE12C}"/>
              </a:ext>
            </a:extLst>
          </p:cNvPr>
          <p:cNvSpPr/>
          <p:nvPr/>
        </p:nvSpPr>
        <p:spPr>
          <a:xfrm>
            <a:off x="5115136" y="3317722"/>
            <a:ext cx="6417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400" dirty="0">
                <a:solidFill>
                  <a:srgbClr val="3B5763"/>
                </a:solidFill>
                <a:latin typeface="Arvo"/>
              </a:rPr>
              <a:t>A phone within close proximity to the house for emergency purposes is acceptable. 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456C7B83-EB86-4B37-98D0-C4FA3EBA0C7F}"/>
              </a:ext>
            </a:extLst>
          </p:cNvPr>
          <p:cNvSpPr txBox="1">
            <a:spLocks noChangeArrowheads="1"/>
          </p:cNvSpPr>
          <p:nvPr/>
        </p:nvSpPr>
        <p:spPr>
          <a:xfrm>
            <a:off x="11039303" y="6553200"/>
            <a:ext cx="115269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33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9FFF7E-AB17-4723-83D1-49D7DEC5B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1864" y="2427425"/>
            <a:ext cx="5114700" cy="1159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B5763"/>
                </a:solidFill>
                <a:sym typeface="Arvo"/>
              </a:rPr>
              <a:t>Unit 3.1</a:t>
            </a:r>
            <a:endParaRPr lang="en-US" sz="3600" dirty="0">
              <a:solidFill>
                <a:srgbClr val="3B5763"/>
              </a:solidFill>
              <a:sym typeface="Arvo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A467FAC-FFE4-40DE-8D4F-E445224AF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1864" y="3455529"/>
            <a:ext cx="5114700" cy="7848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4D778A"/>
                </a:solidFill>
                <a:sym typeface="Arvo"/>
              </a:rPr>
              <a:t>Overview of Level I Licensure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5142286D-B13E-4768-A870-5606570C8D9B}"/>
              </a:ext>
            </a:extLst>
          </p:cNvPr>
          <p:cNvSpPr txBox="1">
            <a:spLocks noChangeArrowheads="1"/>
          </p:cNvSpPr>
          <p:nvPr/>
        </p:nvSpPr>
        <p:spPr>
          <a:xfrm>
            <a:off x="11194473" y="5523346"/>
            <a:ext cx="997527" cy="2863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b="1" dirty="0"/>
              <a:t>Licensing 3.1.1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718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3C106D5-AF79-4D55-9148-48EF1FE42DED}"/>
              </a:ext>
            </a:extLst>
          </p:cNvPr>
          <p:cNvSpPr txBox="1"/>
          <p:nvPr/>
        </p:nvSpPr>
        <p:spPr>
          <a:xfrm>
            <a:off x="0" y="4677882"/>
            <a:ext cx="1370657" cy="2180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AB2E61E-215C-4B72-8090-3BB69C9C7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Level I-Child Non-Safety Waivable Items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A26FCC-9AB5-42BB-9C6D-A791B275CF67}"/>
              </a:ext>
            </a:extLst>
          </p:cNvPr>
          <p:cNvGrpSpPr/>
          <p:nvPr/>
        </p:nvGrpSpPr>
        <p:grpSpPr>
          <a:xfrm>
            <a:off x="551384" y="3356992"/>
            <a:ext cx="1561356" cy="1480810"/>
            <a:chOff x="877901" y="2605019"/>
            <a:chExt cx="1561356" cy="148081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2092B0-C936-4B9C-AD78-50CFE09D0174}"/>
                </a:ext>
              </a:extLst>
            </p:cNvPr>
            <p:cNvSpPr/>
            <p:nvPr/>
          </p:nvSpPr>
          <p:spPr>
            <a:xfrm>
              <a:off x="1021374" y="3716497"/>
              <a:ext cx="11521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Baby</a:t>
              </a:r>
              <a:r>
                <a:rPr lang="en-US" dirty="0">
                  <a:latin typeface="Bell MT" panose="02020503060305020303" pitchFamily="18" charset="0"/>
                </a:rPr>
                <a:t> </a:t>
              </a:r>
              <a:r>
                <a:rPr lang="en-US" dirty="0">
                  <a:solidFill>
                    <a:srgbClr val="3B5763"/>
                  </a:solidFill>
                  <a:latin typeface="Arvo"/>
                </a:rPr>
                <a:t>Crib</a:t>
              </a:r>
              <a:r>
                <a:rPr lang="en-US" dirty="0">
                  <a:latin typeface="Bell MT" panose="02020503060305020303" pitchFamily="18" charset="0"/>
                </a:rPr>
                <a:t> 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1CC4984-5679-49B6-ABDF-BEF7B9492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877901" y="2605019"/>
              <a:ext cx="1561356" cy="104090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62F6C9-75B3-46EB-846C-E18C727670F4}"/>
              </a:ext>
            </a:extLst>
          </p:cNvPr>
          <p:cNvGrpSpPr/>
          <p:nvPr/>
        </p:nvGrpSpPr>
        <p:grpSpPr>
          <a:xfrm>
            <a:off x="2313099" y="3226713"/>
            <a:ext cx="2376264" cy="1358391"/>
            <a:chOff x="2639616" y="1570529"/>
            <a:chExt cx="2376264" cy="135839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4D0B39F-FF02-4376-86E2-39E9E6CD20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9616" y="1772816"/>
              <a:ext cx="648072" cy="50405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E3F6792-54B0-4F6D-85AD-080D6C103D6B}"/>
                </a:ext>
              </a:extLst>
            </p:cNvPr>
            <p:cNvCxnSpPr>
              <a:cxnSpLocks/>
            </p:cNvCxnSpPr>
            <p:nvPr/>
          </p:nvCxnSpPr>
          <p:spPr>
            <a:xfrm>
              <a:off x="2639616" y="2301510"/>
              <a:ext cx="648072" cy="5161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06FF610-EC46-4AB3-9F6D-C8D2FE561A03}"/>
                </a:ext>
              </a:extLst>
            </p:cNvPr>
            <p:cNvSpPr/>
            <p:nvPr/>
          </p:nvSpPr>
          <p:spPr>
            <a:xfrm>
              <a:off x="3287688" y="1570529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Waivable?</a:t>
              </a:r>
              <a:r>
                <a:rPr lang="en-US" b="1" dirty="0">
                  <a:latin typeface="Bell MT" panose="02020503060305020303" pitchFamily="18" charset="0"/>
                </a:rPr>
                <a:t>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384003C-11E2-4958-93A6-84F12B2FC364}"/>
                </a:ext>
              </a:extLst>
            </p:cNvPr>
            <p:cNvSpPr/>
            <p:nvPr/>
          </p:nvSpPr>
          <p:spPr>
            <a:xfrm>
              <a:off x="3287688" y="2559588"/>
              <a:ext cx="17281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Non-Waivable?</a:t>
              </a:r>
              <a:r>
                <a:rPr lang="en-US" b="1" dirty="0">
                  <a:latin typeface="Bell MT" panose="02020503060305020303" pitchFamily="18" charset="0"/>
                </a:rPr>
                <a:t> 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9829CB2-9427-43F1-BB73-8F2519E7DBCC}"/>
              </a:ext>
            </a:extLst>
          </p:cNvPr>
          <p:cNvSpPr/>
          <p:nvPr/>
        </p:nvSpPr>
        <p:spPr>
          <a:xfrm rot="19186300">
            <a:off x="97140" y="3511743"/>
            <a:ext cx="2808312" cy="552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Waivable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B1C802-3B0D-4A24-98BC-69565E5DECCB}"/>
              </a:ext>
            </a:extLst>
          </p:cNvPr>
          <p:cNvSpPr/>
          <p:nvPr/>
        </p:nvSpPr>
        <p:spPr>
          <a:xfrm>
            <a:off x="7353322" y="1502227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800" b="1" dirty="0">
                <a:solidFill>
                  <a:srgbClr val="3B5763"/>
                </a:solidFill>
                <a:latin typeface="Arvo"/>
              </a:rPr>
              <a:t>Accommodations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12287E-AC69-4DC0-A2DB-F2A3EB1224F1}"/>
              </a:ext>
            </a:extLst>
          </p:cNvPr>
          <p:cNvGrpSpPr/>
          <p:nvPr/>
        </p:nvGrpSpPr>
        <p:grpSpPr>
          <a:xfrm>
            <a:off x="5466289" y="1963892"/>
            <a:ext cx="1558267" cy="2104722"/>
            <a:chOff x="6942678" y="1998534"/>
            <a:chExt cx="1558267" cy="2104722"/>
          </a:xfrm>
        </p:grpSpPr>
        <p:pic>
          <p:nvPicPr>
            <p:cNvPr id="11" name="Picture 10" descr="A close up of a handcart&#10;&#10;Description automatically generated">
              <a:extLst>
                <a:ext uri="{FF2B5EF4-FFF2-40B4-BE49-F238E27FC236}">
                  <a16:creationId xmlns:a16="http://schemas.microsoft.com/office/drawing/2014/main" id="{2BF64CF8-BC1C-4D4A-A025-651AFFD3D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6942678" y="1998534"/>
              <a:ext cx="1486738" cy="1486738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4545A2E-0CCB-45C3-8D15-D46F9B2EFBD0}"/>
                </a:ext>
              </a:extLst>
            </p:cNvPr>
            <p:cNvSpPr/>
            <p:nvPr/>
          </p:nvSpPr>
          <p:spPr>
            <a:xfrm>
              <a:off x="6996325" y="3733924"/>
              <a:ext cx="15046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Pack</a:t>
              </a:r>
              <a:r>
                <a:rPr lang="en-US" dirty="0">
                  <a:latin typeface="Bell MT" panose="02020503060305020303" pitchFamily="18" charset="0"/>
                </a:rPr>
                <a:t> </a:t>
              </a:r>
              <a:r>
                <a:rPr lang="en-US" dirty="0">
                  <a:solidFill>
                    <a:srgbClr val="3B5763"/>
                  </a:solidFill>
                  <a:latin typeface="Arvo"/>
                </a:rPr>
                <a:t>n’ play 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7E5A4DD-6E27-48B9-AF66-566C2CD7BEA1}"/>
              </a:ext>
            </a:extLst>
          </p:cNvPr>
          <p:cNvSpPr/>
          <p:nvPr/>
        </p:nvSpPr>
        <p:spPr>
          <a:xfrm>
            <a:off x="7435193" y="4170347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800" b="1" dirty="0">
                <a:solidFill>
                  <a:srgbClr val="3B5763"/>
                </a:solidFill>
                <a:latin typeface="Arvo"/>
              </a:rPr>
              <a:t>Not Acceptable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821251-5E78-4A44-A850-1F20C01679A4}"/>
              </a:ext>
            </a:extLst>
          </p:cNvPr>
          <p:cNvGrpSpPr/>
          <p:nvPr/>
        </p:nvGrpSpPr>
        <p:grpSpPr>
          <a:xfrm>
            <a:off x="7236909" y="2092341"/>
            <a:ext cx="4788635" cy="1976273"/>
            <a:chOff x="7236909" y="2092341"/>
            <a:chExt cx="4788635" cy="19762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9F0BFE-FF60-4AF9-9140-D0C364CD9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7236909" y="2092341"/>
              <a:ext cx="1388212" cy="1336659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3F92671-E1FB-4C59-9851-A20053E7F9D0}"/>
                </a:ext>
              </a:extLst>
            </p:cNvPr>
            <p:cNvGrpSpPr/>
            <p:nvPr/>
          </p:nvGrpSpPr>
          <p:grpSpPr>
            <a:xfrm>
              <a:off x="8875353" y="2092341"/>
              <a:ext cx="1358289" cy="1976273"/>
              <a:chOff x="8875353" y="2092341"/>
              <a:chExt cx="1358289" cy="1976273"/>
            </a:xfrm>
          </p:grpSpPr>
          <p:pic>
            <p:nvPicPr>
              <p:cNvPr id="7" name="Picture 6" descr="A picture containing indoor, floor, wall, black&#10;&#10;Description automatically generated">
                <a:extLst>
                  <a:ext uri="{FF2B5EF4-FFF2-40B4-BE49-F238E27FC236}">
                    <a16:creationId xmlns:a16="http://schemas.microsoft.com/office/drawing/2014/main" id="{7DAF1740-BAB7-412E-89F5-702C0354F8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1"/>
                  </a:ext>
                </a:extLst>
              </a:blip>
              <a:stretch>
                <a:fillRect/>
              </a:stretch>
            </p:blipFill>
            <p:spPr>
              <a:xfrm>
                <a:off x="8875353" y="2092341"/>
                <a:ext cx="1358289" cy="1358289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6E2AB01-25C4-40B8-9B2C-50AE4F66740F}"/>
                  </a:ext>
                </a:extLst>
              </p:cNvPr>
              <p:cNvSpPr/>
              <p:nvPr/>
            </p:nvSpPr>
            <p:spPr>
              <a:xfrm>
                <a:off x="8942429" y="3699282"/>
                <a:ext cx="12241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defTabSz="457200" eaLnBrk="1" fontAlgn="auto" hangingPunct="1">
                  <a:spcBef>
                    <a:spcPct val="20000"/>
                  </a:spcBef>
                  <a:spcAft>
                    <a:spcPts val="600"/>
                  </a:spcAft>
                  <a:buClr>
                    <a:srgbClr val="58B6C0"/>
                  </a:buClr>
                  <a:buSzPct val="92000"/>
                </a:pPr>
                <a:r>
                  <a:rPr lang="en-US" dirty="0">
                    <a:solidFill>
                      <a:srgbClr val="3B5763"/>
                    </a:solidFill>
                    <a:latin typeface="Arvo"/>
                  </a:rPr>
                  <a:t>Bassinets</a:t>
                </a:r>
              </a:p>
            </p:txBody>
          </p:sp>
        </p:grpSp>
        <p:pic>
          <p:nvPicPr>
            <p:cNvPr id="23" name="Picture 22" descr="A baby lying on a bed&#10;&#10;Description automatically generated">
              <a:extLst>
                <a:ext uri="{FF2B5EF4-FFF2-40B4-BE49-F238E27FC236}">
                  <a16:creationId xmlns:a16="http://schemas.microsoft.com/office/drawing/2014/main" id="{318D8629-66F5-42F6-B986-21E81EAE7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10801407" y="2092341"/>
              <a:ext cx="1224137" cy="1336659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4B2B5C-2DF2-4C57-98D1-077F1566B7C2}"/>
              </a:ext>
            </a:extLst>
          </p:cNvPr>
          <p:cNvGrpSpPr/>
          <p:nvPr/>
        </p:nvGrpSpPr>
        <p:grpSpPr>
          <a:xfrm>
            <a:off x="7648517" y="4765741"/>
            <a:ext cx="1872208" cy="1700394"/>
            <a:chOff x="6926849" y="4613877"/>
            <a:chExt cx="1872208" cy="1700394"/>
          </a:xfrm>
        </p:grpSpPr>
        <p:pic>
          <p:nvPicPr>
            <p:cNvPr id="26" name="Picture 25" descr="A baby lying on a bed&#10;&#10;Description automatically generated">
              <a:extLst>
                <a:ext uri="{FF2B5EF4-FFF2-40B4-BE49-F238E27FC236}">
                  <a16:creationId xmlns:a16="http://schemas.microsoft.com/office/drawing/2014/main" id="{D3F3D266-AED4-48A4-A10D-93129621B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7071850" y="4613877"/>
              <a:ext cx="1250260" cy="956832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DB44A8F-02D3-4081-A0C7-D09A176A91C8}"/>
                </a:ext>
              </a:extLst>
            </p:cNvPr>
            <p:cNvSpPr/>
            <p:nvPr/>
          </p:nvSpPr>
          <p:spPr>
            <a:xfrm>
              <a:off x="6926849" y="5667940"/>
              <a:ext cx="18722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Co-sleeping with an adult or child</a:t>
              </a:r>
            </a:p>
          </p:txBody>
        </p:sp>
      </p:grp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FD8CF919-0E7A-48D3-B081-2325FF1EB3C6}"/>
              </a:ext>
            </a:extLst>
          </p:cNvPr>
          <p:cNvSpPr txBox="1">
            <a:spLocks noChangeArrowheads="1"/>
          </p:cNvSpPr>
          <p:nvPr/>
        </p:nvSpPr>
        <p:spPr>
          <a:xfrm>
            <a:off x="11097491" y="6553200"/>
            <a:ext cx="1094509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7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E7EC1BDA-D1F9-4D7D-A694-5B04759603E5}"/>
              </a:ext>
            </a:extLst>
          </p:cNvPr>
          <p:cNvSpPr txBox="1"/>
          <p:nvPr/>
        </p:nvSpPr>
        <p:spPr>
          <a:xfrm>
            <a:off x="0" y="4677882"/>
            <a:ext cx="1370657" cy="2180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AB2E61E-215C-4B72-8090-3BB69C9C7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600" b="1" dirty="0">
                <a:solidFill>
                  <a:srgbClr val="3B5763"/>
                </a:solidFill>
                <a:latin typeface="Arvo"/>
                <a:sym typeface="Arvo"/>
              </a:rPr>
              <a:t>Level I-Child Non-Safety Waivable Items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FDF37A-FFD9-46FF-A2F4-51D06145CC13}"/>
              </a:ext>
            </a:extLst>
          </p:cNvPr>
          <p:cNvGrpSpPr/>
          <p:nvPr/>
        </p:nvGrpSpPr>
        <p:grpSpPr>
          <a:xfrm>
            <a:off x="2759778" y="2030634"/>
            <a:ext cx="2376264" cy="1358391"/>
            <a:chOff x="2639616" y="1570529"/>
            <a:chExt cx="2376264" cy="1358391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8FD6A7E-C097-46CE-BEC0-7E9FE4D92D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9616" y="1772816"/>
              <a:ext cx="648072" cy="50405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AA114F3-A801-4351-8D35-7D69877172FF}"/>
                </a:ext>
              </a:extLst>
            </p:cNvPr>
            <p:cNvCxnSpPr>
              <a:cxnSpLocks/>
            </p:cNvCxnSpPr>
            <p:nvPr/>
          </p:nvCxnSpPr>
          <p:spPr>
            <a:xfrm>
              <a:off x="2639616" y="2301510"/>
              <a:ext cx="648072" cy="5161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FF02563-3169-494C-B7E1-05AC4E355198}"/>
                </a:ext>
              </a:extLst>
            </p:cNvPr>
            <p:cNvSpPr/>
            <p:nvPr/>
          </p:nvSpPr>
          <p:spPr>
            <a:xfrm>
              <a:off x="3287688" y="1570529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Waivable? 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B0627F2-C7E0-4A5E-8933-E0818ADE26F9}"/>
                </a:ext>
              </a:extLst>
            </p:cNvPr>
            <p:cNvSpPr/>
            <p:nvPr/>
          </p:nvSpPr>
          <p:spPr>
            <a:xfrm>
              <a:off x="3287688" y="2559588"/>
              <a:ext cx="17281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Non-Waivable?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F902B8-2EBA-4137-A8D7-F8C0796EC0B5}"/>
              </a:ext>
            </a:extLst>
          </p:cNvPr>
          <p:cNvGrpSpPr/>
          <p:nvPr/>
        </p:nvGrpSpPr>
        <p:grpSpPr>
          <a:xfrm>
            <a:off x="510997" y="4719639"/>
            <a:ext cx="2335527" cy="1736688"/>
            <a:chOff x="228618" y="4819229"/>
            <a:chExt cx="2335527" cy="1736688"/>
          </a:xfrm>
        </p:grpSpPr>
        <p:pic>
          <p:nvPicPr>
            <p:cNvPr id="4" name="Picture 3" descr="A baby lying on a bed&#10;&#10;Description automatically generated">
              <a:extLst>
                <a:ext uri="{FF2B5EF4-FFF2-40B4-BE49-F238E27FC236}">
                  <a16:creationId xmlns:a16="http://schemas.microsoft.com/office/drawing/2014/main" id="{A7A19AE4-3CC5-42FC-AB1D-829B2EB77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09613" y="4819229"/>
              <a:ext cx="1362470" cy="1019471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BC5798F-8653-4640-8913-74E7FD265785}"/>
                </a:ext>
              </a:extLst>
            </p:cNvPr>
            <p:cNvSpPr/>
            <p:nvPr/>
          </p:nvSpPr>
          <p:spPr>
            <a:xfrm>
              <a:off x="228618" y="5909586"/>
              <a:ext cx="23355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Child Sharing Bed with Another Child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5F72E5B-E97D-4E9A-9B9E-56B648369875}"/>
              </a:ext>
            </a:extLst>
          </p:cNvPr>
          <p:cNvGrpSpPr/>
          <p:nvPr/>
        </p:nvGrpSpPr>
        <p:grpSpPr>
          <a:xfrm>
            <a:off x="2772543" y="4350307"/>
            <a:ext cx="2376264" cy="1366648"/>
            <a:chOff x="2639616" y="1562272"/>
            <a:chExt cx="2376264" cy="1366648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E749FA7-EE9B-45E7-BE15-0B8E6E2AB3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9616" y="1772816"/>
              <a:ext cx="648072" cy="50405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8BCE304-7EFB-4D1E-A075-533BCC1A4F5D}"/>
                </a:ext>
              </a:extLst>
            </p:cNvPr>
            <p:cNvCxnSpPr>
              <a:cxnSpLocks/>
            </p:cNvCxnSpPr>
            <p:nvPr/>
          </p:nvCxnSpPr>
          <p:spPr>
            <a:xfrm>
              <a:off x="2639616" y="2301510"/>
              <a:ext cx="648072" cy="5161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51EC890-DE43-4882-89DC-22FB603587CE}"/>
                </a:ext>
              </a:extLst>
            </p:cNvPr>
            <p:cNvSpPr/>
            <p:nvPr/>
          </p:nvSpPr>
          <p:spPr>
            <a:xfrm>
              <a:off x="3490947" y="1562272"/>
              <a:ext cx="12961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Waivable?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35B6B7-D615-486E-9BE3-B3BC88FFB7ED}"/>
                </a:ext>
              </a:extLst>
            </p:cNvPr>
            <p:cNvSpPr/>
            <p:nvPr/>
          </p:nvSpPr>
          <p:spPr>
            <a:xfrm>
              <a:off x="3287688" y="2559588"/>
              <a:ext cx="17281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Non-Waivable?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CE3A8F0-D5D0-466C-A80B-4CC845EAF5EE}"/>
              </a:ext>
            </a:extLst>
          </p:cNvPr>
          <p:cNvGrpSpPr/>
          <p:nvPr/>
        </p:nvGrpSpPr>
        <p:grpSpPr>
          <a:xfrm>
            <a:off x="789260" y="2216836"/>
            <a:ext cx="1537573" cy="1697052"/>
            <a:chOff x="6829439" y="2688088"/>
            <a:chExt cx="1537573" cy="169705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27C8599-70A9-44F0-9CAA-0067D7C8A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6829439" y="2688088"/>
              <a:ext cx="1484784" cy="985989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7C85700-CCFA-496B-95EB-AD6A096B3E0A}"/>
                </a:ext>
              </a:extLst>
            </p:cNvPr>
            <p:cNvSpPr/>
            <p:nvPr/>
          </p:nvSpPr>
          <p:spPr>
            <a:xfrm>
              <a:off x="6927939" y="3738809"/>
              <a:ext cx="143907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Licensed Child Care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C443631B-5228-4554-8E05-3D4835BC7994}"/>
              </a:ext>
            </a:extLst>
          </p:cNvPr>
          <p:cNvSpPr/>
          <p:nvPr/>
        </p:nvSpPr>
        <p:spPr>
          <a:xfrm rot="19186300">
            <a:off x="127496" y="4988470"/>
            <a:ext cx="2808312" cy="552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Waivable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98431F7-3206-443F-9724-16840186E89A}"/>
              </a:ext>
            </a:extLst>
          </p:cNvPr>
          <p:cNvSpPr/>
          <p:nvPr/>
        </p:nvSpPr>
        <p:spPr>
          <a:xfrm rot="19186300">
            <a:off x="274605" y="2435019"/>
            <a:ext cx="2808312" cy="552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Waivable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3CA78FF-9E80-4790-BA2E-0A5B89CAF1B0}"/>
              </a:ext>
            </a:extLst>
          </p:cNvPr>
          <p:cNvSpPr/>
          <p:nvPr/>
        </p:nvSpPr>
        <p:spPr>
          <a:xfrm>
            <a:off x="5244179" y="1720245"/>
            <a:ext cx="3117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800" b="1" dirty="0">
                <a:solidFill>
                  <a:srgbClr val="3B5763"/>
                </a:solidFill>
                <a:latin typeface="Arvo"/>
              </a:rPr>
              <a:t>Accommodation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D8F430E-9690-4A81-8F66-3E94624F1DA4}"/>
              </a:ext>
            </a:extLst>
          </p:cNvPr>
          <p:cNvSpPr/>
          <p:nvPr/>
        </p:nvSpPr>
        <p:spPr>
          <a:xfrm>
            <a:off x="5323683" y="4357564"/>
            <a:ext cx="3117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800" b="1" dirty="0">
                <a:solidFill>
                  <a:srgbClr val="3B5763"/>
                </a:solidFill>
                <a:latin typeface="Arvo"/>
              </a:rPr>
              <a:t>Accommodation</a:t>
            </a:r>
            <a:r>
              <a:rPr lang="en-US" dirty="0">
                <a:solidFill>
                  <a:srgbClr val="3B5763"/>
                </a:solidFill>
                <a:latin typeface="Arvo"/>
              </a:rPr>
              <a:t>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32C115-30CE-4543-99AE-49B76EEA2F91}"/>
              </a:ext>
            </a:extLst>
          </p:cNvPr>
          <p:cNvSpPr/>
          <p:nvPr/>
        </p:nvSpPr>
        <p:spPr>
          <a:xfrm>
            <a:off x="5294979" y="2222486"/>
            <a:ext cx="6417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400" dirty="0">
                <a:solidFill>
                  <a:srgbClr val="3B5763"/>
                </a:solidFill>
                <a:latin typeface="Arvo"/>
              </a:rPr>
              <a:t>Child care may be provided on an ongoing basis with an individual chosen by the caregiver that is not a licensed child care provider.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25243C0-B9B5-4128-94A2-3C36E54BE12C}"/>
              </a:ext>
            </a:extLst>
          </p:cNvPr>
          <p:cNvSpPr/>
          <p:nvPr/>
        </p:nvSpPr>
        <p:spPr>
          <a:xfrm>
            <a:off x="5323683" y="4911293"/>
            <a:ext cx="6417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400" dirty="0">
                <a:solidFill>
                  <a:srgbClr val="3B5763"/>
                </a:solidFill>
                <a:latin typeface="Arvo"/>
              </a:rPr>
              <a:t>Children older than 18 months may share a bed with a sibling if there is a sleeping space able to accommodate the children.</a:t>
            </a:r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676D228F-E543-4026-99AB-6627C63977EB}"/>
              </a:ext>
            </a:extLst>
          </p:cNvPr>
          <p:cNvSpPr txBox="1">
            <a:spLocks noChangeArrowheads="1"/>
          </p:cNvSpPr>
          <p:nvPr/>
        </p:nvSpPr>
        <p:spPr>
          <a:xfrm>
            <a:off x="10931237" y="6553200"/>
            <a:ext cx="1260764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896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/>
      <p:bldP spid="50" grpId="0"/>
      <p:bldP spid="32" grpId="0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86964E6F-FF83-4A45-ABB2-0D463A79D259}"/>
              </a:ext>
            </a:extLst>
          </p:cNvPr>
          <p:cNvSpPr txBox="1"/>
          <p:nvPr/>
        </p:nvSpPr>
        <p:spPr>
          <a:xfrm>
            <a:off x="0" y="4677882"/>
            <a:ext cx="1370657" cy="2180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AB2E61E-215C-4B72-8090-3BB69C9C7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Level I-Child Non-Safety Waivable Items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E7E114-D01F-4C4C-B57D-5FAB54B387CB}"/>
              </a:ext>
            </a:extLst>
          </p:cNvPr>
          <p:cNvGrpSpPr/>
          <p:nvPr/>
        </p:nvGrpSpPr>
        <p:grpSpPr>
          <a:xfrm>
            <a:off x="793899" y="4404449"/>
            <a:ext cx="2257791" cy="1520764"/>
            <a:chOff x="1014913" y="4932785"/>
            <a:chExt cx="1711275" cy="142317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CEA0511-FACF-4146-B99D-E43857BB0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108473" y="4932785"/>
              <a:ext cx="1090735" cy="934325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BC5798F-8653-4640-8913-74E7FD265785}"/>
                </a:ext>
              </a:extLst>
            </p:cNvPr>
            <p:cNvSpPr/>
            <p:nvPr/>
          </p:nvSpPr>
          <p:spPr>
            <a:xfrm>
              <a:off x="1014913" y="6010331"/>
              <a:ext cx="1711275" cy="345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Evacuation</a:t>
              </a:r>
              <a:r>
                <a:rPr lang="en-US" dirty="0">
                  <a:latin typeface="Bell MT" panose="02020503060305020303" pitchFamily="18" charset="0"/>
                </a:rPr>
                <a:t> </a:t>
              </a:r>
              <a:r>
                <a:rPr lang="en-US" dirty="0">
                  <a:solidFill>
                    <a:srgbClr val="3B5763"/>
                  </a:solidFill>
                  <a:latin typeface="Arvo"/>
                </a:rPr>
                <a:t>Plan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CE3A8F0-D5D0-466C-A80B-4CC845EAF5EE}"/>
              </a:ext>
            </a:extLst>
          </p:cNvPr>
          <p:cNvGrpSpPr/>
          <p:nvPr/>
        </p:nvGrpSpPr>
        <p:grpSpPr>
          <a:xfrm>
            <a:off x="793899" y="1941402"/>
            <a:ext cx="1813030" cy="1669450"/>
            <a:chOff x="6829439" y="2438691"/>
            <a:chExt cx="1813030" cy="166945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27C8599-70A9-44F0-9CAA-0067D7C8A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6829439" y="2438691"/>
              <a:ext cx="1484784" cy="1484784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7C85700-CCFA-496B-95EB-AD6A096B3E0A}"/>
                </a:ext>
              </a:extLst>
            </p:cNvPr>
            <p:cNvSpPr/>
            <p:nvPr/>
          </p:nvSpPr>
          <p:spPr>
            <a:xfrm>
              <a:off x="6927938" y="3738809"/>
              <a:ext cx="17145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Smoke</a:t>
              </a:r>
              <a:r>
                <a:rPr lang="en-US" dirty="0">
                  <a:latin typeface="Bell MT" panose="02020503060305020303" pitchFamily="18" charset="0"/>
                </a:rPr>
                <a:t> </a:t>
              </a:r>
              <a:r>
                <a:rPr lang="en-US" dirty="0">
                  <a:solidFill>
                    <a:srgbClr val="3B5763"/>
                  </a:solidFill>
                  <a:latin typeface="Arvo"/>
                </a:rPr>
                <a:t>Detector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C443631B-5228-4554-8E05-3D4835BC7994}"/>
              </a:ext>
            </a:extLst>
          </p:cNvPr>
          <p:cNvSpPr/>
          <p:nvPr/>
        </p:nvSpPr>
        <p:spPr>
          <a:xfrm rot="19186300">
            <a:off x="296851" y="4769017"/>
            <a:ext cx="2808312" cy="552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Waivable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98431F7-3206-443F-9724-16840186E89A}"/>
              </a:ext>
            </a:extLst>
          </p:cNvPr>
          <p:cNvSpPr/>
          <p:nvPr/>
        </p:nvSpPr>
        <p:spPr>
          <a:xfrm rot="19186300">
            <a:off x="234164" y="2379328"/>
            <a:ext cx="2808312" cy="552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Waivable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34512A6-D416-4A02-804A-87A2FF0D7F9C}"/>
              </a:ext>
            </a:extLst>
          </p:cNvPr>
          <p:cNvSpPr/>
          <p:nvPr/>
        </p:nvSpPr>
        <p:spPr>
          <a:xfrm>
            <a:off x="5244179" y="1720245"/>
            <a:ext cx="3117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800" b="1" dirty="0">
                <a:solidFill>
                  <a:srgbClr val="3B5763"/>
                </a:solidFill>
                <a:latin typeface="Arvo"/>
              </a:rPr>
              <a:t>Accommodation</a:t>
            </a:r>
            <a:r>
              <a:rPr lang="en-US" sz="2400" b="1" dirty="0">
                <a:latin typeface="Bell MT" panose="02020503060305020303" pitchFamily="18" charset="0"/>
              </a:rPr>
              <a:t>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992FB97-722F-4295-83F1-6A4E3846242C}"/>
              </a:ext>
            </a:extLst>
          </p:cNvPr>
          <p:cNvSpPr/>
          <p:nvPr/>
        </p:nvSpPr>
        <p:spPr>
          <a:xfrm>
            <a:off x="5294979" y="4099186"/>
            <a:ext cx="3117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800" b="1" dirty="0">
                <a:solidFill>
                  <a:srgbClr val="3B5763"/>
                </a:solidFill>
                <a:latin typeface="Arvo"/>
              </a:rPr>
              <a:t>Accommodation</a:t>
            </a:r>
            <a:r>
              <a:rPr lang="en-US" sz="2400" b="1" dirty="0">
                <a:latin typeface="Bell MT" panose="02020503060305020303" pitchFamily="18" charset="0"/>
              </a:rPr>
              <a:t>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BF723B7-6BFC-4971-8BD1-5E6F80590DEB}"/>
              </a:ext>
            </a:extLst>
          </p:cNvPr>
          <p:cNvSpPr/>
          <p:nvPr/>
        </p:nvSpPr>
        <p:spPr>
          <a:xfrm>
            <a:off x="5294979" y="2222486"/>
            <a:ext cx="6417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400" dirty="0">
                <a:solidFill>
                  <a:srgbClr val="3B5763"/>
                </a:solidFill>
                <a:latin typeface="Arvo"/>
              </a:rPr>
              <a:t>There is a smoke detector in close proximity to the bedroom, and there must be one in the home that works.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6B2276F-6E1F-4E2B-8DE9-5B64C370A01B}"/>
              </a:ext>
            </a:extLst>
          </p:cNvPr>
          <p:cNvSpPr/>
          <p:nvPr/>
        </p:nvSpPr>
        <p:spPr>
          <a:xfrm>
            <a:off x="5294978" y="4543230"/>
            <a:ext cx="6417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400" dirty="0">
                <a:solidFill>
                  <a:srgbClr val="3B5763"/>
                </a:solidFill>
                <a:latin typeface="Arvo"/>
              </a:rPr>
              <a:t>If there is a documented evacuation plan from unified home study, another plan is not required.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A3A99C-DED6-4E51-B3CB-C4EFE942503C}"/>
              </a:ext>
            </a:extLst>
          </p:cNvPr>
          <p:cNvGrpSpPr/>
          <p:nvPr/>
        </p:nvGrpSpPr>
        <p:grpSpPr>
          <a:xfrm>
            <a:off x="2772543" y="4358564"/>
            <a:ext cx="2376264" cy="1358391"/>
            <a:chOff x="2639616" y="1570529"/>
            <a:chExt cx="2376264" cy="1358391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91F1B20-8A2E-431C-8792-6A5D9F77B2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9616" y="1772816"/>
              <a:ext cx="648072" cy="50405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8F15FA6-01F2-43F7-991E-0D595E33ED69}"/>
                </a:ext>
              </a:extLst>
            </p:cNvPr>
            <p:cNvCxnSpPr>
              <a:cxnSpLocks/>
            </p:cNvCxnSpPr>
            <p:nvPr/>
          </p:nvCxnSpPr>
          <p:spPr>
            <a:xfrm>
              <a:off x="2639616" y="2301510"/>
              <a:ext cx="648072" cy="5161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F299CB2-27AB-442E-B5FC-73CCFBAC54C7}"/>
                </a:ext>
              </a:extLst>
            </p:cNvPr>
            <p:cNvSpPr/>
            <p:nvPr/>
          </p:nvSpPr>
          <p:spPr>
            <a:xfrm>
              <a:off x="3287688" y="1570529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Waivable?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7023BF-88FF-48CA-87AB-9A8F72107E83}"/>
                </a:ext>
              </a:extLst>
            </p:cNvPr>
            <p:cNvSpPr/>
            <p:nvPr/>
          </p:nvSpPr>
          <p:spPr>
            <a:xfrm>
              <a:off x="3287688" y="2559588"/>
              <a:ext cx="17281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Non-Waivable?</a:t>
              </a:r>
              <a:r>
                <a:rPr lang="en-US" b="1" dirty="0">
                  <a:latin typeface="Bell MT" panose="02020503060305020303" pitchFamily="18" charset="0"/>
                </a:rPr>
                <a:t>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FB7FC84-1756-4044-9563-02FFA806E58E}"/>
              </a:ext>
            </a:extLst>
          </p:cNvPr>
          <p:cNvGrpSpPr/>
          <p:nvPr/>
        </p:nvGrpSpPr>
        <p:grpSpPr>
          <a:xfrm>
            <a:off x="2759778" y="2030634"/>
            <a:ext cx="2376264" cy="1358391"/>
            <a:chOff x="2639616" y="1570529"/>
            <a:chExt cx="2376264" cy="1358391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9A1D6DC-1A70-4D1A-9668-8B557AFB6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9616" y="1772816"/>
              <a:ext cx="648072" cy="50405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2F2C108-CC20-4293-9DC7-BCBC3D011082}"/>
                </a:ext>
              </a:extLst>
            </p:cNvPr>
            <p:cNvCxnSpPr>
              <a:cxnSpLocks/>
            </p:cNvCxnSpPr>
            <p:nvPr/>
          </p:nvCxnSpPr>
          <p:spPr>
            <a:xfrm>
              <a:off x="2639616" y="2301510"/>
              <a:ext cx="648072" cy="5161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BCF43A1-5B8B-4C7E-AFFC-8D0F4F0FA4F7}"/>
                </a:ext>
              </a:extLst>
            </p:cNvPr>
            <p:cNvSpPr/>
            <p:nvPr/>
          </p:nvSpPr>
          <p:spPr>
            <a:xfrm>
              <a:off x="3287688" y="1570529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Waivable?</a:t>
              </a:r>
              <a:r>
                <a:rPr lang="en-US" b="1" dirty="0">
                  <a:latin typeface="Bell MT" panose="02020503060305020303" pitchFamily="18" charset="0"/>
                </a:rPr>
                <a:t> 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671351C-68F0-430F-904A-384666CBD4D2}"/>
                </a:ext>
              </a:extLst>
            </p:cNvPr>
            <p:cNvSpPr/>
            <p:nvPr/>
          </p:nvSpPr>
          <p:spPr>
            <a:xfrm>
              <a:off x="3287688" y="2559588"/>
              <a:ext cx="17281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Non-Waivable? </a:t>
              </a:r>
            </a:p>
          </p:txBody>
        </p:sp>
      </p:grp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7C1EDECA-C2F7-4629-9477-1AC3ACC5E77B}"/>
              </a:ext>
            </a:extLst>
          </p:cNvPr>
          <p:cNvSpPr txBox="1">
            <a:spLocks noChangeArrowheads="1"/>
          </p:cNvSpPr>
          <p:nvPr/>
        </p:nvSpPr>
        <p:spPr>
          <a:xfrm>
            <a:off x="10956175" y="6553200"/>
            <a:ext cx="1235825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18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6" grpId="0"/>
      <p:bldP spid="57" grpId="0"/>
      <p:bldP spid="58" grpId="0"/>
      <p:bldP spid="5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9507854A-8F34-4B90-A1CE-5AED38409704}"/>
              </a:ext>
            </a:extLst>
          </p:cNvPr>
          <p:cNvSpPr txBox="1"/>
          <p:nvPr/>
        </p:nvSpPr>
        <p:spPr>
          <a:xfrm>
            <a:off x="0" y="4677882"/>
            <a:ext cx="1370657" cy="2180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AB2E61E-215C-4B72-8090-3BB69C9C7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en-US" dirty="0"/>
              <a:t>Level I-Child Non-Safety Waivable Items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E7E114-D01F-4C4C-B57D-5FAB54B387CB}"/>
              </a:ext>
            </a:extLst>
          </p:cNvPr>
          <p:cNvGrpSpPr/>
          <p:nvPr/>
        </p:nvGrpSpPr>
        <p:grpSpPr>
          <a:xfrm>
            <a:off x="1248382" y="4400811"/>
            <a:ext cx="2257791" cy="1559562"/>
            <a:chOff x="1246579" y="4932785"/>
            <a:chExt cx="1711275" cy="145948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CEA0511-FACF-4146-B99D-E43857BB0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275478" y="4932785"/>
              <a:ext cx="883451" cy="1090797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BC5798F-8653-4640-8913-74E7FD265785}"/>
                </a:ext>
              </a:extLst>
            </p:cNvPr>
            <p:cNvSpPr/>
            <p:nvPr/>
          </p:nvSpPr>
          <p:spPr>
            <a:xfrm>
              <a:off x="1246579" y="6046639"/>
              <a:ext cx="1711275" cy="345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Radon</a:t>
              </a:r>
              <a:r>
                <a:rPr lang="en-US" dirty="0">
                  <a:latin typeface="Bell MT" panose="02020503060305020303" pitchFamily="18" charset="0"/>
                </a:rPr>
                <a:t> </a:t>
              </a:r>
              <a:r>
                <a:rPr lang="en-US" dirty="0">
                  <a:solidFill>
                    <a:srgbClr val="3B5763"/>
                  </a:solidFill>
                  <a:latin typeface="Arvo"/>
                </a:rPr>
                <a:t>Test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C443631B-5228-4554-8E05-3D4835BC7994}"/>
              </a:ext>
            </a:extLst>
          </p:cNvPr>
          <p:cNvSpPr/>
          <p:nvPr/>
        </p:nvSpPr>
        <p:spPr>
          <a:xfrm rot="19186300">
            <a:off x="486846" y="4614201"/>
            <a:ext cx="2808312" cy="552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Waivable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992FB97-722F-4295-83F1-6A4E3846242C}"/>
              </a:ext>
            </a:extLst>
          </p:cNvPr>
          <p:cNvSpPr/>
          <p:nvPr/>
        </p:nvSpPr>
        <p:spPr>
          <a:xfrm>
            <a:off x="5247492" y="4103464"/>
            <a:ext cx="3117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800" b="1" dirty="0">
                <a:solidFill>
                  <a:srgbClr val="3B5763"/>
                </a:solidFill>
                <a:latin typeface="Arvo"/>
              </a:rPr>
              <a:t>Accommodation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6B2276F-6E1F-4E2B-8DE9-5B64C370A01B}"/>
              </a:ext>
            </a:extLst>
          </p:cNvPr>
          <p:cNvSpPr/>
          <p:nvPr/>
        </p:nvSpPr>
        <p:spPr>
          <a:xfrm>
            <a:off x="5289097" y="4612824"/>
            <a:ext cx="64176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B5763"/>
                </a:solidFill>
                <a:latin typeface="Arvo"/>
              </a:rPr>
              <a:t>If a radon test is conducted and results are not favorable, the licensing specialist should provide radon referral information and document the information in a provider note.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A3A99C-DED6-4E51-B3CB-C4EFE942503C}"/>
              </a:ext>
            </a:extLst>
          </p:cNvPr>
          <p:cNvGrpSpPr/>
          <p:nvPr/>
        </p:nvGrpSpPr>
        <p:grpSpPr>
          <a:xfrm>
            <a:off x="2772543" y="4358564"/>
            <a:ext cx="2376264" cy="1358391"/>
            <a:chOff x="2639616" y="1570529"/>
            <a:chExt cx="2376264" cy="1358391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91F1B20-8A2E-431C-8792-6A5D9F77B2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9616" y="1772816"/>
              <a:ext cx="648072" cy="50405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8F15FA6-01F2-43F7-991E-0D595E33ED69}"/>
                </a:ext>
              </a:extLst>
            </p:cNvPr>
            <p:cNvCxnSpPr>
              <a:cxnSpLocks/>
            </p:cNvCxnSpPr>
            <p:nvPr/>
          </p:nvCxnSpPr>
          <p:spPr>
            <a:xfrm>
              <a:off x="2639616" y="2301510"/>
              <a:ext cx="648072" cy="5161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F299CB2-27AB-442E-B5FC-73CCFBAC54C7}"/>
                </a:ext>
              </a:extLst>
            </p:cNvPr>
            <p:cNvSpPr/>
            <p:nvPr/>
          </p:nvSpPr>
          <p:spPr>
            <a:xfrm>
              <a:off x="3287688" y="1570529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Waivable?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7023BF-88FF-48CA-87AB-9A8F72107E83}"/>
                </a:ext>
              </a:extLst>
            </p:cNvPr>
            <p:cNvSpPr/>
            <p:nvPr/>
          </p:nvSpPr>
          <p:spPr>
            <a:xfrm>
              <a:off x="3287688" y="2559588"/>
              <a:ext cx="17281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Non-Waivable?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D0EA4B-94E5-4751-A263-0F88F7CF405F}"/>
              </a:ext>
            </a:extLst>
          </p:cNvPr>
          <p:cNvGrpSpPr/>
          <p:nvPr/>
        </p:nvGrpSpPr>
        <p:grpSpPr>
          <a:xfrm>
            <a:off x="1138413" y="2008664"/>
            <a:ext cx="1414793" cy="1763968"/>
            <a:chOff x="1075218" y="4921752"/>
            <a:chExt cx="1072331" cy="165077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847FD2F-206E-49FC-A50C-4B21A8A66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1158568" y="4921752"/>
              <a:ext cx="887673" cy="109079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0CDF3DB-4CFD-47BB-AAC5-33BA40DE7E2C}"/>
                </a:ext>
              </a:extLst>
            </p:cNvPr>
            <p:cNvSpPr/>
            <p:nvPr/>
          </p:nvSpPr>
          <p:spPr>
            <a:xfrm>
              <a:off x="1075218" y="5967671"/>
              <a:ext cx="1072331" cy="6048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Carbon</a:t>
              </a:r>
              <a:r>
                <a:rPr lang="en-US" dirty="0">
                  <a:latin typeface="Bell MT" panose="02020503060305020303" pitchFamily="18" charset="0"/>
                </a:rPr>
                <a:t> </a:t>
              </a:r>
              <a:r>
                <a:rPr lang="en-US" dirty="0">
                  <a:solidFill>
                    <a:srgbClr val="3B5763"/>
                  </a:solidFill>
                  <a:latin typeface="Arvo"/>
                </a:rPr>
                <a:t>Monoxide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9C350CD1-0FB5-4602-B266-9EC4E900B6C8}"/>
              </a:ext>
            </a:extLst>
          </p:cNvPr>
          <p:cNvSpPr/>
          <p:nvPr/>
        </p:nvSpPr>
        <p:spPr>
          <a:xfrm rot="19186300">
            <a:off x="345164" y="2395346"/>
            <a:ext cx="2808312" cy="552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Waivable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63BF69-237C-44DF-B825-F91642D81FAD}"/>
              </a:ext>
            </a:extLst>
          </p:cNvPr>
          <p:cNvSpPr/>
          <p:nvPr/>
        </p:nvSpPr>
        <p:spPr>
          <a:xfrm>
            <a:off x="5298531" y="1582070"/>
            <a:ext cx="3117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800" b="1" dirty="0">
                <a:solidFill>
                  <a:srgbClr val="3B5763"/>
                </a:solidFill>
                <a:latin typeface="Arvo"/>
              </a:rPr>
              <a:t>Accommodation</a:t>
            </a:r>
            <a:r>
              <a:rPr lang="en-US" sz="2400" b="1" dirty="0">
                <a:latin typeface="Bell MT" panose="02020503060305020303" pitchFamily="18" charset="0"/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0139688-149A-4307-8E37-666A9184D918}"/>
              </a:ext>
            </a:extLst>
          </p:cNvPr>
          <p:cNvSpPr/>
          <p:nvPr/>
        </p:nvSpPr>
        <p:spPr>
          <a:xfrm>
            <a:off x="5334708" y="2030070"/>
            <a:ext cx="64176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400" dirty="0">
                <a:solidFill>
                  <a:srgbClr val="3B5763"/>
                </a:solidFill>
                <a:latin typeface="Arvo"/>
              </a:rPr>
              <a:t>If gas and oil equipment is used inside the home, the licensing specialist should review carbon monoxide information and document in a provider note.  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6F53F0F-1864-4583-82C6-978DACA0A3E8}"/>
              </a:ext>
            </a:extLst>
          </p:cNvPr>
          <p:cNvGrpSpPr/>
          <p:nvPr/>
        </p:nvGrpSpPr>
        <p:grpSpPr>
          <a:xfrm>
            <a:off x="2772543" y="1778810"/>
            <a:ext cx="2376264" cy="1358391"/>
            <a:chOff x="2639616" y="1570529"/>
            <a:chExt cx="2376264" cy="1358391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E2A0990-83B6-42B5-8171-31E1872317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9616" y="1772816"/>
              <a:ext cx="648072" cy="50405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B93B2FE-C382-47F3-A955-781A0BABF92F}"/>
                </a:ext>
              </a:extLst>
            </p:cNvPr>
            <p:cNvCxnSpPr>
              <a:cxnSpLocks/>
            </p:cNvCxnSpPr>
            <p:nvPr/>
          </p:nvCxnSpPr>
          <p:spPr>
            <a:xfrm>
              <a:off x="2639616" y="2301510"/>
              <a:ext cx="648072" cy="5161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A3EB20A-3029-4A3B-A001-F13C4BE5029C}"/>
                </a:ext>
              </a:extLst>
            </p:cNvPr>
            <p:cNvSpPr/>
            <p:nvPr/>
          </p:nvSpPr>
          <p:spPr>
            <a:xfrm>
              <a:off x="3287688" y="1570529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Waivable? 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BCF7C70-8748-4E9F-AD0C-8E9832B2D6A8}"/>
                </a:ext>
              </a:extLst>
            </p:cNvPr>
            <p:cNvSpPr/>
            <p:nvPr/>
          </p:nvSpPr>
          <p:spPr>
            <a:xfrm>
              <a:off x="3287688" y="2559588"/>
              <a:ext cx="17281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Non-Waivable? </a:t>
              </a:r>
            </a:p>
          </p:txBody>
        </p:sp>
      </p:grpSp>
      <p:sp>
        <p:nvSpPr>
          <p:cNvPr id="39" name="Slide Number Placeholder 6">
            <a:extLst>
              <a:ext uri="{FF2B5EF4-FFF2-40B4-BE49-F238E27FC236}">
                <a16:creationId xmlns:a16="http://schemas.microsoft.com/office/drawing/2014/main" id="{8407ECE4-44DD-4E8D-B77E-7E34D3D234BD}"/>
              </a:ext>
            </a:extLst>
          </p:cNvPr>
          <p:cNvSpPr txBox="1">
            <a:spLocks noChangeArrowheads="1"/>
          </p:cNvSpPr>
          <p:nvPr/>
        </p:nvSpPr>
        <p:spPr>
          <a:xfrm>
            <a:off x="10931237" y="6553200"/>
            <a:ext cx="1260764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92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7" grpId="0"/>
      <p:bldP spid="59" grpId="0"/>
      <p:bldP spid="28" grpId="0" animBg="1"/>
      <p:bldP spid="29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295BAE06-A72A-48E2-A393-8C2C7F3EF421}"/>
              </a:ext>
            </a:extLst>
          </p:cNvPr>
          <p:cNvSpPr txBox="1"/>
          <p:nvPr/>
        </p:nvSpPr>
        <p:spPr>
          <a:xfrm>
            <a:off x="0" y="4677882"/>
            <a:ext cx="1370657" cy="2180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AB2E61E-215C-4B72-8090-3BB69C9C7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en-US" dirty="0"/>
              <a:t>Level I-Child Non-Waivable Items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E7E114-D01F-4C4C-B57D-5FAB54B387CB}"/>
              </a:ext>
            </a:extLst>
          </p:cNvPr>
          <p:cNvGrpSpPr/>
          <p:nvPr/>
        </p:nvGrpSpPr>
        <p:grpSpPr>
          <a:xfrm>
            <a:off x="585613" y="4568054"/>
            <a:ext cx="2257791" cy="1393329"/>
            <a:chOff x="857044" y="5085894"/>
            <a:chExt cx="1711275" cy="130392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CEA0511-FACF-4146-B99D-E43857BB0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108473" y="5085894"/>
              <a:ext cx="1090735" cy="924436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BC5798F-8653-4640-8913-74E7FD265785}"/>
                </a:ext>
              </a:extLst>
            </p:cNvPr>
            <p:cNvSpPr/>
            <p:nvPr/>
          </p:nvSpPr>
          <p:spPr>
            <a:xfrm>
              <a:off x="857044" y="6044183"/>
              <a:ext cx="1711275" cy="345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Educational</a:t>
              </a:r>
              <a:r>
                <a:rPr lang="en-US" dirty="0">
                  <a:latin typeface="Bell MT" panose="02020503060305020303" pitchFamily="18" charset="0"/>
                </a:rPr>
                <a:t> </a:t>
              </a:r>
              <a:r>
                <a:rPr lang="en-US" dirty="0">
                  <a:solidFill>
                    <a:srgbClr val="3B5763"/>
                  </a:solidFill>
                  <a:latin typeface="Arvo"/>
                </a:rPr>
                <a:t>Support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C443631B-5228-4554-8E05-3D4835BC7994}"/>
              </a:ext>
            </a:extLst>
          </p:cNvPr>
          <p:cNvSpPr/>
          <p:nvPr/>
        </p:nvSpPr>
        <p:spPr>
          <a:xfrm rot="19186300">
            <a:off x="296851" y="4769017"/>
            <a:ext cx="2808312" cy="552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Non-Waivable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BF723B7-6BFC-4971-8BD1-5E6F80590DEB}"/>
              </a:ext>
            </a:extLst>
          </p:cNvPr>
          <p:cNvSpPr/>
          <p:nvPr/>
        </p:nvSpPr>
        <p:spPr>
          <a:xfrm>
            <a:off x="6096000" y="2483739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400" dirty="0">
                <a:solidFill>
                  <a:srgbClr val="3B5763"/>
                </a:solidFill>
                <a:latin typeface="Arvo"/>
              </a:rPr>
              <a:t>Background Checks are not WAIVABLE.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6B2276F-6E1F-4E2B-8DE9-5B64C370A01B}"/>
              </a:ext>
            </a:extLst>
          </p:cNvPr>
          <p:cNvSpPr/>
          <p:nvPr/>
        </p:nvSpPr>
        <p:spPr>
          <a:xfrm>
            <a:off x="6096000" y="4812879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400" dirty="0">
                <a:solidFill>
                  <a:srgbClr val="3B5763"/>
                </a:solidFill>
                <a:latin typeface="Arvo"/>
              </a:rPr>
              <a:t>Educational Support is not WAIVABLE.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A3A99C-DED6-4E51-B3CB-C4EFE942503C}"/>
              </a:ext>
            </a:extLst>
          </p:cNvPr>
          <p:cNvGrpSpPr/>
          <p:nvPr/>
        </p:nvGrpSpPr>
        <p:grpSpPr>
          <a:xfrm>
            <a:off x="2772543" y="4358564"/>
            <a:ext cx="2376264" cy="1358391"/>
            <a:chOff x="2639616" y="1570529"/>
            <a:chExt cx="2376264" cy="1358391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91F1B20-8A2E-431C-8792-6A5D9F77B2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9616" y="1772816"/>
              <a:ext cx="648072" cy="50405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8F15FA6-01F2-43F7-991E-0D595E33ED69}"/>
                </a:ext>
              </a:extLst>
            </p:cNvPr>
            <p:cNvCxnSpPr>
              <a:cxnSpLocks/>
            </p:cNvCxnSpPr>
            <p:nvPr/>
          </p:nvCxnSpPr>
          <p:spPr>
            <a:xfrm>
              <a:off x="2639616" y="2301510"/>
              <a:ext cx="648072" cy="5161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F299CB2-27AB-442E-B5FC-73CCFBAC54C7}"/>
                </a:ext>
              </a:extLst>
            </p:cNvPr>
            <p:cNvSpPr/>
            <p:nvPr/>
          </p:nvSpPr>
          <p:spPr>
            <a:xfrm>
              <a:off x="3287688" y="1570529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Waivable?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7023BF-88FF-48CA-87AB-9A8F72107E83}"/>
                </a:ext>
              </a:extLst>
            </p:cNvPr>
            <p:cNvSpPr/>
            <p:nvPr/>
          </p:nvSpPr>
          <p:spPr>
            <a:xfrm>
              <a:off x="3287688" y="2559588"/>
              <a:ext cx="17281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Non-Waivable?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FB7FC84-1756-4044-9563-02FFA806E58E}"/>
              </a:ext>
            </a:extLst>
          </p:cNvPr>
          <p:cNvGrpSpPr/>
          <p:nvPr/>
        </p:nvGrpSpPr>
        <p:grpSpPr>
          <a:xfrm>
            <a:off x="2759778" y="2030634"/>
            <a:ext cx="2376264" cy="1358391"/>
            <a:chOff x="2639616" y="1570529"/>
            <a:chExt cx="2376264" cy="1358391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9A1D6DC-1A70-4D1A-9668-8B557AFB6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9616" y="1772816"/>
              <a:ext cx="648072" cy="50405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2F2C108-CC20-4293-9DC7-BCBC3D011082}"/>
                </a:ext>
              </a:extLst>
            </p:cNvPr>
            <p:cNvCxnSpPr>
              <a:cxnSpLocks/>
            </p:cNvCxnSpPr>
            <p:nvPr/>
          </p:nvCxnSpPr>
          <p:spPr>
            <a:xfrm>
              <a:off x="2639616" y="2301510"/>
              <a:ext cx="648072" cy="5161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BCF43A1-5B8B-4C7E-AFFC-8D0F4F0FA4F7}"/>
                </a:ext>
              </a:extLst>
            </p:cNvPr>
            <p:cNvSpPr/>
            <p:nvPr/>
          </p:nvSpPr>
          <p:spPr>
            <a:xfrm>
              <a:off x="3287688" y="1570529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Waivable? 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671351C-68F0-430F-904A-384666CBD4D2}"/>
                </a:ext>
              </a:extLst>
            </p:cNvPr>
            <p:cNvSpPr/>
            <p:nvPr/>
          </p:nvSpPr>
          <p:spPr>
            <a:xfrm>
              <a:off x="3287688" y="2559588"/>
              <a:ext cx="17281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Non-Waivable?</a:t>
              </a:r>
              <a:r>
                <a:rPr lang="en-US" b="1" dirty="0">
                  <a:latin typeface="Bell MT" panose="02020503060305020303" pitchFamily="18" charset="0"/>
                </a:rPr>
                <a:t>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2B7B6E9-143F-43E2-9701-E0A9E419106B}"/>
              </a:ext>
            </a:extLst>
          </p:cNvPr>
          <p:cNvGrpSpPr/>
          <p:nvPr/>
        </p:nvGrpSpPr>
        <p:grpSpPr>
          <a:xfrm>
            <a:off x="585612" y="2215300"/>
            <a:ext cx="2396427" cy="1406893"/>
            <a:chOff x="585612" y="2215300"/>
            <a:chExt cx="2396427" cy="14068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512754-390A-4C91-86FF-0BB69D88C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585612" y="2215300"/>
              <a:ext cx="1976538" cy="800694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7F8C0CC-FCA6-4CAE-8C48-BD8CC068DDC9}"/>
                </a:ext>
              </a:extLst>
            </p:cNvPr>
            <p:cNvSpPr/>
            <p:nvPr/>
          </p:nvSpPr>
          <p:spPr>
            <a:xfrm>
              <a:off x="724248" y="3252861"/>
              <a:ext cx="22577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Background</a:t>
              </a:r>
              <a:r>
                <a:rPr lang="en-US" dirty="0">
                  <a:latin typeface="Bell MT" panose="02020503060305020303" pitchFamily="18" charset="0"/>
                </a:rPr>
                <a:t> </a:t>
              </a:r>
              <a:r>
                <a:rPr lang="en-US" dirty="0">
                  <a:solidFill>
                    <a:srgbClr val="3B5763"/>
                  </a:solidFill>
                  <a:latin typeface="Arvo"/>
                </a:rPr>
                <a:t>Checks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398431F7-3206-443F-9724-16840186E89A}"/>
              </a:ext>
            </a:extLst>
          </p:cNvPr>
          <p:cNvSpPr/>
          <p:nvPr/>
        </p:nvSpPr>
        <p:spPr>
          <a:xfrm rot="19186300">
            <a:off x="234164" y="2379328"/>
            <a:ext cx="2808312" cy="552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Non-Waivable </a:t>
            </a: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24DF3968-37E0-48A0-BDA5-62E7A60219F8}"/>
              </a:ext>
            </a:extLst>
          </p:cNvPr>
          <p:cNvSpPr txBox="1">
            <a:spLocks noChangeArrowheads="1"/>
          </p:cNvSpPr>
          <p:nvPr/>
        </p:nvSpPr>
        <p:spPr>
          <a:xfrm>
            <a:off x="10997739" y="6553200"/>
            <a:ext cx="1194262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301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8" grpId="0"/>
      <p:bldP spid="59" grpId="0"/>
      <p:bldP spid="4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5EB7D-6CBB-4864-AA22-91188A00B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FSFN Waiver Request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D8B68D-7261-4544-966F-511E044C3D45}"/>
              </a:ext>
            </a:extLst>
          </p:cNvPr>
          <p:cNvGrpSpPr/>
          <p:nvPr/>
        </p:nvGrpSpPr>
        <p:grpSpPr>
          <a:xfrm>
            <a:off x="2939988" y="1810546"/>
            <a:ext cx="6312024" cy="4589946"/>
            <a:chOff x="2939988" y="1810546"/>
            <a:chExt cx="6312024" cy="458994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BE1E205-5759-4B80-BADD-E5D26F5F5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1704" y="1810546"/>
              <a:ext cx="5753432" cy="40667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C694DB-8B0D-45C1-8984-92C1EEC59B2A}"/>
                </a:ext>
              </a:extLst>
            </p:cNvPr>
            <p:cNvSpPr/>
            <p:nvPr/>
          </p:nvSpPr>
          <p:spPr>
            <a:xfrm>
              <a:off x="2939988" y="5877272"/>
              <a:ext cx="63120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7337" lvl="2" algn="ctr" defTabSz="457200" eaLnBrk="1" fontAlgn="auto" hangingPunct="1">
                <a:spcBef>
                  <a:spcPct val="20000"/>
                </a:spcBef>
                <a:spcAft>
                  <a:spcPts val="1200"/>
                </a:spcAft>
                <a:buClr>
                  <a:schemeClr val="accent1">
                    <a:lumMod val="50000"/>
                  </a:schemeClr>
                </a:buClr>
                <a:buSzPct val="92000"/>
              </a:pPr>
              <a:r>
                <a:rPr lang="en-US" sz="2800" u="sng" dirty="0">
                  <a:latin typeface="Bell MT" panose="02020503060305020303" pitchFamily="18" charset="0"/>
                </a:rPr>
                <a:t>Licensing Checklist – Waiver Requested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4F8C38-BFED-4F0B-A5E7-102F4F918E93}"/>
                </a:ext>
              </a:extLst>
            </p:cNvPr>
            <p:cNvSpPr/>
            <p:nvPr/>
          </p:nvSpPr>
          <p:spPr>
            <a:xfrm>
              <a:off x="3465360" y="3843908"/>
              <a:ext cx="4676916" cy="841623"/>
            </a:xfrm>
            <a:prstGeom prst="rect">
              <a:avLst/>
            </a:prstGeom>
            <a:noFill/>
            <a:ln w="38100">
              <a:solidFill>
                <a:srgbClr val="1BAF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CD88B8D-AE20-486F-AB7B-80AE46449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08" y="3393284"/>
            <a:ext cx="2195140" cy="22061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0E7A68-5522-4FCE-AD98-1870B292AE8D}"/>
              </a:ext>
            </a:extLst>
          </p:cNvPr>
          <p:cNvSpPr/>
          <p:nvPr/>
        </p:nvSpPr>
        <p:spPr>
          <a:xfrm>
            <a:off x="10056440" y="3911595"/>
            <a:ext cx="17888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Bell MT" panose="02020503060305020303" pitchFamily="18" charset="0"/>
              </a:rPr>
              <a:t>Naming conventions for FSFN “item” column are located on the waivable tip sheet. 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DED6C9A-90B6-43E4-8BBF-F464F8A46204}"/>
              </a:ext>
            </a:extLst>
          </p:cNvPr>
          <p:cNvSpPr txBox="1">
            <a:spLocks noChangeArrowheads="1"/>
          </p:cNvSpPr>
          <p:nvPr/>
        </p:nvSpPr>
        <p:spPr>
          <a:xfrm>
            <a:off x="10997739" y="6553200"/>
            <a:ext cx="1194262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1510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32D8CF45-7285-4C04-BCDA-DB5ECA6E5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Ongoing Caregiver Support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830AE0-1464-423C-8312-DE6A857F7589}"/>
              </a:ext>
            </a:extLst>
          </p:cNvPr>
          <p:cNvSpPr/>
          <p:nvPr/>
        </p:nvSpPr>
        <p:spPr>
          <a:xfrm>
            <a:off x="1919910" y="1373806"/>
            <a:ext cx="8479312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1" indent="-346075" defTabSz="495300" eaLnBrk="1" fontAlgn="auto" hangingPunct="1">
              <a:spcBef>
                <a:spcPct val="20000"/>
              </a:spcBef>
              <a:spcAft>
                <a:spcPts val="1200"/>
              </a:spcAft>
              <a:buClr>
                <a:srgbClr val="F7847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Support Groups: Local foster/adoptive parent associations</a:t>
            </a:r>
          </a:p>
          <a:p>
            <a:pPr marL="346075" lvl="1" indent="-346075" defTabSz="495300" eaLnBrk="1" fontAlgn="auto" hangingPunct="1">
              <a:spcBef>
                <a:spcPct val="20000"/>
              </a:spcBef>
              <a:spcAft>
                <a:spcPts val="1200"/>
              </a:spcAft>
              <a:buClr>
                <a:srgbClr val="F7847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Ongoing Licensing Compliance Supports: </a:t>
            </a:r>
          </a:p>
          <a:p>
            <a:pPr marL="803275" lvl="2" indent="-346075" defTabSz="495300" eaLnBrk="1" fontAlgn="auto" hangingPunct="1">
              <a:spcBef>
                <a:spcPct val="20000"/>
              </a:spcBef>
              <a:spcAft>
                <a:spcPts val="1200"/>
              </a:spcAft>
              <a:buClr>
                <a:srgbClr val="F78471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Level I - Quarterly contact (documented in FSFN)</a:t>
            </a:r>
          </a:p>
          <a:p>
            <a:pPr marL="346075" lvl="1" indent="-346075" defTabSz="495300" eaLnBrk="1" fontAlgn="auto" hangingPunct="1">
              <a:spcBef>
                <a:spcPct val="20000"/>
              </a:spcBef>
              <a:spcAft>
                <a:spcPts val="1200"/>
              </a:spcAft>
              <a:buClr>
                <a:srgbClr val="F7847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Supports for Children Placed in Home:</a:t>
            </a:r>
          </a:p>
          <a:p>
            <a:pPr marL="803275" lvl="2" indent="-346075" defTabSz="495300" eaLnBrk="1" fontAlgn="auto" hangingPunct="1">
              <a:spcBef>
                <a:spcPct val="20000"/>
              </a:spcBef>
              <a:spcAft>
                <a:spcPts val="1200"/>
              </a:spcAft>
              <a:buClr>
                <a:srgbClr val="F78471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Child Care Assistance</a:t>
            </a:r>
          </a:p>
          <a:p>
            <a:pPr marL="803275" lvl="2" indent="-346075" defTabSz="495300" eaLnBrk="1" fontAlgn="auto" hangingPunct="1">
              <a:spcBef>
                <a:spcPct val="20000"/>
              </a:spcBef>
              <a:spcAft>
                <a:spcPts val="1200"/>
              </a:spcAft>
              <a:buClr>
                <a:srgbClr val="F78471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Clothing Allowance</a:t>
            </a:r>
          </a:p>
          <a:p>
            <a:pPr marL="803275" lvl="2" indent="-346075" defTabSz="495300" eaLnBrk="1" fontAlgn="auto" hangingPunct="1">
              <a:spcBef>
                <a:spcPct val="20000"/>
              </a:spcBef>
              <a:spcAft>
                <a:spcPts val="1200"/>
              </a:spcAft>
              <a:buClr>
                <a:srgbClr val="F78471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Additional Benefits Identified by CBC 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5E8B54CB-917E-4065-B1F3-27729E994BF7}"/>
              </a:ext>
            </a:extLst>
          </p:cNvPr>
          <p:cNvSpPr txBox="1">
            <a:spLocks noChangeArrowheads="1"/>
          </p:cNvSpPr>
          <p:nvPr/>
        </p:nvSpPr>
        <p:spPr>
          <a:xfrm>
            <a:off x="10972801" y="6553200"/>
            <a:ext cx="12192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886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A0A2-7D1F-4552-B4BD-BE428ACC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Referral Process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2D6571-6A97-412A-B3BE-A521FAE9B812}"/>
              </a:ext>
            </a:extLst>
          </p:cNvPr>
          <p:cNvGrpSpPr/>
          <p:nvPr/>
        </p:nvGrpSpPr>
        <p:grpSpPr>
          <a:xfrm>
            <a:off x="2177935" y="1504515"/>
            <a:ext cx="7215447" cy="5048685"/>
            <a:chOff x="1501265" y="1689240"/>
            <a:chExt cx="9132360" cy="4204801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F13A18F-B9A9-4F71-81A0-15549AEAD2C0}"/>
                </a:ext>
              </a:extLst>
            </p:cNvPr>
            <p:cNvSpPr/>
            <p:nvPr/>
          </p:nvSpPr>
          <p:spPr>
            <a:xfrm>
              <a:off x="1501265" y="1689240"/>
              <a:ext cx="9132360" cy="748800"/>
            </a:xfrm>
            <a:prstGeom prst="rect">
              <a:avLst/>
            </a:prstGeom>
            <a:solidFill>
              <a:srgbClr val="96B3C0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993" tIns="127993" rIns="127993" bIns="127993" numCol="1" spcCol="1270" anchor="ctr" anchorCtr="0">
              <a:noAutofit/>
            </a:bodyPr>
            <a:lstStyle/>
            <a:p>
              <a:pPr lvl="0"/>
              <a:r>
                <a:rPr lang="en-US" sz="2400" i="1" dirty="0"/>
                <a:t>How much information will the Child Welfare Professional share with caregivers?</a:t>
              </a:r>
              <a:endParaRPr lang="en-US" sz="24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CD9280B-C7FC-4C72-BB1D-240668D64DBB}"/>
                </a:ext>
              </a:extLst>
            </p:cNvPr>
            <p:cNvSpPr/>
            <p:nvPr/>
          </p:nvSpPr>
          <p:spPr>
            <a:xfrm>
              <a:off x="1501265" y="2553241"/>
              <a:ext cx="9132360" cy="864000"/>
            </a:xfrm>
            <a:prstGeom prst="rect">
              <a:avLst/>
            </a:prstGeom>
            <a:solidFill>
              <a:srgbClr val="FAA99C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993" tIns="127993" rIns="127993" bIns="127993" numCol="1" spcCol="1270" anchor="ctr" anchorCtr="0">
              <a:noAutofit/>
            </a:bodyPr>
            <a:lstStyle/>
            <a:p>
              <a:pPr lvl="0"/>
              <a:r>
                <a:rPr lang="en-US" sz="2400" i="1" dirty="0"/>
                <a:t>How will the Child Welfare Professional who makes the initial placement contact the Child Welfare Professional who is responsible for licensing?</a:t>
              </a:r>
              <a:endParaRPr lang="en-US" sz="24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0F6E6BC-9D8B-4FBA-BCF4-40F0C1917AE5}"/>
                </a:ext>
              </a:extLst>
            </p:cNvPr>
            <p:cNvSpPr/>
            <p:nvPr/>
          </p:nvSpPr>
          <p:spPr>
            <a:xfrm>
              <a:off x="1501265" y="3532440"/>
              <a:ext cx="9132360" cy="633601"/>
            </a:xfrm>
            <a:prstGeom prst="rect">
              <a:avLst/>
            </a:prstGeom>
            <a:solidFill>
              <a:srgbClr val="4D778A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993" tIns="127993" rIns="127993" bIns="127993" numCol="1" spcCol="1270" anchor="ctr" anchorCtr="0">
              <a:noAutofit/>
            </a:bodyPr>
            <a:lstStyle/>
            <a:p>
              <a:pPr lvl="0"/>
              <a:r>
                <a:rPr lang="en-US" sz="2400" i="1" dirty="0"/>
                <a:t>Who will talk to the caregiver?</a:t>
              </a:r>
              <a:endParaRPr lang="en-US" sz="24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92C67FF-D4AB-4C51-A6B6-6DECA3474541}"/>
                </a:ext>
              </a:extLst>
            </p:cNvPr>
            <p:cNvSpPr/>
            <p:nvPr/>
          </p:nvSpPr>
          <p:spPr>
            <a:xfrm>
              <a:off x="1501265" y="4281241"/>
              <a:ext cx="9132360" cy="748800"/>
            </a:xfrm>
            <a:prstGeom prst="rect">
              <a:avLst/>
            </a:prstGeom>
            <a:solidFill>
              <a:srgbClr val="F78471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993" tIns="127993" rIns="127993" bIns="127993" numCol="1" spcCol="1270" anchor="ctr" anchorCtr="0">
              <a:noAutofit/>
            </a:bodyPr>
            <a:lstStyle/>
            <a:p>
              <a:pPr lvl="0"/>
              <a:r>
                <a:rPr lang="en-US" sz="2400" i="1" dirty="0"/>
                <a:t>Which method will be used to contact the caregiver (e.g., home visit, phone call, etc.)?</a:t>
              </a:r>
              <a:endParaRPr lang="en-US" sz="24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338048-4919-4226-AF2C-45C8C1DDEB30}"/>
                </a:ext>
              </a:extLst>
            </p:cNvPr>
            <p:cNvSpPr/>
            <p:nvPr/>
          </p:nvSpPr>
          <p:spPr>
            <a:xfrm>
              <a:off x="1501265" y="5145241"/>
              <a:ext cx="9132360" cy="748800"/>
            </a:xfrm>
            <a:prstGeom prst="rect">
              <a:avLst/>
            </a:prstGeom>
            <a:solidFill>
              <a:srgbClr val="7198A9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993" tIns="127993" rIns="127993" bIns="127993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i="1" dirty="0"/>
                <a:t>How will you follow up with the caregiver if the caregiver initially declines to be licensed?</a:t>
              </a:r>
              <a:endParaRPr lang="en-US" sz="3200" dirty="0">
                <a:latin typeface="Muli"/>
              </a:endParaRPr>
            </a:p>
          </p:txBody>
        </p:sp>
      </p:grp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F3FC59D-D562-47E8-A381-4447C5373DCB}"/>
              </a:ext>
            </a:extLst>
          </p:cNvPr>
          <p:cNvSpPr txBox="1">
            <a:spLocks noChangeArrowheads="1"/>
          </p:cNvSpPr>
          <p:nvPr/>
        </p:nvSpPr>
        <p:spPr>
          <a:xfrm>
            <a:off x="11139055" y="6553200"/>
            <a:ext cx="1052945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32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4637-26AC-4999-A8B5-22DF6B96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E61CD-C10E-438C-AA31-48DA2EDC1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5997" y="1467196"/>
            <a:ext cx="9440006" cy="5600700"/>
          </a:xfrm>
        </p:spPr>
        <p:txBody>
          <a:bodyPr>
            <a:noAutofit/>
          </a:bodyPr>
          <a:lstStyle/>
          <a:p>
            <a:pPr lvl="0">
              <a:buClr>
                <a:srgbClr val="F78471"/>
              </a:buClr>
            </a:pPr>
            <a:r>
              <a:rPr lang="en-US" dirty="0"/>
              <a:t>Identify the different levels of licensure. </a:t>
            </a:r>
          </a:p>
          <a:p>
            <a:pPr lvl="0">
              <a:buClr>
                <a:srgbClr val="F78471"/>
              </a:buClr>
            </a:pPr>
            <a:r>
              <a:rPr lang="en-US" dirty="0"/>
              <a:t>Define the terms:  relative, non-relative, and fictive-kin. </a:t>
            </a:r>
          </a:p>
          <a:p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105D9A8-36F6-42F5-86FE-40DBAA852CC4}"/>
              </a:ext>
            </a:extLst>
          </p:cNvPr>
          <p:cNvSpPr txBox="1">
            <a:spLocks noChangeArrowheads="1"/>
          </p:cNvSpPr>
          <p:nvPr/>
        </p:nvSpPr>
        <p:spPr>
          <a:xfrm>
            <a:off x="11203709" y="6553200"/>
            <a:ext cx="9882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3.1.2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31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32D8CF45-7285-4C04-BCDA-DB5ECA6E5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Foster Home Licensing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7C7790-184D-4700-8971-79EAAA71E22C}"/>
              </a:ext>
            </a:extLst>
          </p:cNvPr>
          <p:cNvSpPr/>
          <p:nvPr/>
        </p:nvSpPr>
        <p:spPr>
          <a:xfrm>
            <a:off x="2296686" y="1747695"/>
            <a:ext cx="7978294" cy="4277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000" lvl="1" indent="-30600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F7847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Level I - Child Specific Foster Home</a:t>
            </a:r>
          </a:p>
          <a:p>
            <a:pPr marL="630000" lvl="1" indent="-30600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F7847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Level II - Non-Child Specific Foster Home (Currently Traditional Foster Home)</a:t>
            </a:r>
          </a:p>
          <a:p>
            <a:pPr marL="630000" lvl="1" indent="-30600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F7847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Level III - Safe Foster Home for Human Trafficking Victims</a:t>
            </a:r>
          </a:p>
          <a:p>
            <a:pPr marL="630000" lvl="1" indent="-30600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F7847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Level IV - Therapeutic Foster Home </a:t>
            </a:r>
          </a:p>
          <a:p>
            <a:pPr marL="630000" lvl="1" indent="-30600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F7847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Level V - Medical Foster Home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8BFC83-8442-45DC-B4BE-931CD2D9338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19399" y="1747695"/>
            <a:ext cx="720080" cy="604409"/>
          </a:xfrm>
          <a:prstGeom prst="rect">
            <a:avLst/>
          </a:pr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01542DA-24E5-4026-86BD-8630E12A08B6}"/>
              </a:ext>
            </a:extLst>
          </p:cNvPr>
          <p:cNvSpPr txBox="1">
            <a:spLocks noChangeArrowheads="1"/>
          </p:cNvSpPr>
          <p:nvPr/>
        </p:nvSpPr>
        <p:spPr>
          <a:xfrm>
            <a:off x="11203709" y="6553200"/>
            <a:ext cx="9882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3.1.3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74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23CF7D5-1652-45C2-931D-2A631D5AB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420" y="18661"/>
            <a:ext cx="10441160" cy="139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800" b="1" dirty="0">
                <a:latin typeface="Bell MT" panose="02020503060305020303" pitchFamily="18" charset="0"/>
              </a:rPr>
              <a:t>Level I-Child Specific Foster Home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4DFCC8-BE88-4BCB-B62F-C9FB31912267}"/>
              </a:ext>
            </a:extLst>
          </p:cNvPr>
          <p:cNvSpPr/>
          <p:nvPr/>
        </p:nvSpPr>
        <p:spPr>
          <a:xfrm>
            <a:off x="443478" y="1536174"/>
            <a:ext cx="8700522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7" lvl="2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847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Level I license allows relatives/non-relatives/fictive kin to be paid a foster care board rate. </a:t>
            </a:r>
          </a:p>
          <a:p>
            <a:pPr marL="630237" lvl="2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847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Level I licensure is a tailored process for relatives/non-relatives/fictive kin. </a:t>
            </a:r>
          </a:p>
          <a:p>
            <a:pPr marL="1581300" lvl="3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8471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Background Checks</a:t>
            </a:r>
          </a:p>
          <a:p>
            <a:pPr marL="1581300" lvl="3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8471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Waivable Non-safety Items</a:t>
            </a:r>
          </a:p>
          <a:p>
            <a:pPr marL="1581300" lvl="3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8471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Streamlined Educational Resources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7AA6D59-B945-40D4-AACC-B83A447F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49" y="286337"/>
            <a:ext cx="9165270" cy="621900"/>
          </a:xfrm>
        </p:spPr>
        <p:txBody>
          <a:bodyPr/>
          <a:lstStyle/>
          <a:p>
            <a:r>
              <a:rPr lang="en-US" dirty="0"/>
              <a:t>Level I Licensure Requirements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5B8F70-A36F-40EC-92CD-C3FC6214F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0829" y="4632694"/>
            <a:ext cx="9215795" cy="3967744"/>
          </a:xfrm>
        </p:spPr>
        <p:txBody>
          <a:bodyPr/>
          <a:lstStyle/>
          <a:p>
            <a:pPr>
              <a:buClr>
                <a:srgbClr val="F78471"/>
              </a:buClr>
            </a:pPr>
            <a:r>
              <a:rPr lang="en-US" dirty="0"/>
              <a:t>At initial placement, the CPI or Case Manager will provide an informational brochure to relatives/non-relatives/fictive kin and notify the designated child welfare professional for licensing.  </a:t>
            </a:r>
          </a:p>
          <a:p>
            <a:pPr>
              <a:buClr>
                <a:srgbClr val="F78471"/>
              </a:buClr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A1939-36B1-41F0-825F-E5B52FEFE12D}"/>
              </a:ext>
            </a:extLst>
          </p:cNvPr>
          <p:cNvSpPr txBox="1">
            <a:spLocks noChangeArrowheads="1"/>
          </p:cNvSpPr>
          <p:nvPr/>
        </p:nvSpPr>
        <p:spPr>
          <a:xfrm>
            <a:off x="11203709" y="6553200"/>
            <a:ext cx="9882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3.1.4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355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6F02C-B650-42F7-B52E-363597390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Level I Licensed Individuals 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51DBD3-B006-40C3-88CE-D3E6201907A3}"/>
              </a:ext>
            </a:extLst>
          </p:cNvPr>
          <p:cNvSpPr/>
          <p:nvPr/>
        </p:nvSpPr>
        <p:spPr>
          <a:xfrm>
            <a:off x="4953001" y="1484784"/>
            <a:ext cx="2286000" cy="2286000"/>
          </a:xfrm>
          <a:prstGeom prst="ellipse">
            <a:avLst/>
          </a:prstGeom>
          <a:solidFill>
            <a:srgbClr val="169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116DF9-1267-4D54-9A0F-76A5EFC1D8D8}"/>
              </a:ext>
            </a:extLst>
          </p:cNvPr>
          <p:cNvSpPr txBox="1"/>
          <p:nvPr/>
        </p:nvSpPr>
        <p:spPr>
          <a:xfrm>
            <a:off x="856321" y="3764225"/>
            <a:ext cx="287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5969"/>
                </a:solidFill>
                <a:latin typeface="Bell MT" panose="02020503060305020303" pitchFamily="18" charset="0"/>
              </a:rPr>
              <a:t>RELATIVES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152D560-F28C-4E3A-BAFB-06779A50F569}"/>
              </a:ext>
            </a:extLst>
          </p:cNvPr>
          <p:cNvGrpSpPr/>
          <p:nvPr/>
        </p:nvGrpSpPr>
        <p:grpSpPr>
          <a:xfrm>
            <a:off x="1137000" y="1484784"/>
            <a:ext cx="2286000" cy="2286000"/>
            <a:chOff x="1048835" y="1623564"/>
            <a:chExt cx="2017224" cy="2017224"/>
          </a:xfrm>
          <a:solidFill>
            <a:srgbClr val="42B7A4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4BD930-AE19-4C04-9879-80A6AA792479}"/>
                </a:ext>
              </a:extLst>
            </p:cNvPr>
            <p:cNvSpPr/>
            <p:nvPr/>
          </p:nvSpPr>
          <p:spPr>
            <a:xfrm>
              <a:off x="1048835" y="1623564"/>
              <a:ext cx="2017224" cy="20172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Picture 37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E605CB51-86D0-4ADE-BD50-FF7E9ACAB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222966" y="2132745"/>
              <a:ext cx="1621865" cy="972254"/>
            </a:xfrm>
            <a:prstGeom prst="rect">
              <a:avLst/>
            </a:prstGeom>
            <a:grpFill/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A598284-424C-4044-BE9C-8684D176DD1B}"/>
              </a:ext>
            </a:extLst>
          </p:cNvPr>
          <p:cNvGrpSpPr/>
          <p:nvPr/>
        </p:nvGrpSpPr>
        <p:grpSpPr>
          <a:xfrm>
            <a:off x="8769002" y="1484784"/>
            <a:ext cx="2286000" cy="2286000"/>
            <a:chOff x="4287815" y="1594500"/>
            <a:chExt cx="2286000" cy="2286000"/>
          </a:xfrm>
          <a:solidFill>
            <a:srgbClr val="4ABC80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91C598B-67EE-4B77-B795-D58CDBF3C378}"/>
                </a:ext>
              </a:extLst>
            </p:cNvPr>
            <p:cNvSpPr/>
            <p:nvPr/>
          </p:nvSpPr>
          <p:spPr>
            <a:xfrm>
              <a:off x="4287815" y="1594500"/>
              <a:ext cx="2286000" cy="228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1" name="Picture 40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DA586236-EDD9-49C7-B48C-B963BB78D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4563037" y="2185821"/>
              <a:ext cx="1735556" cy="976250"/>
            </a:xfrm>
            <a:prstGeom prst="rect">
              <a:avLst/>
            </a:prstGeom>
            <a:grpFill/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1AE9632-4F5D-4A25-8304-AF5384C2ADA8}"/>
              </a:ext>
            </a:extLst>
          </p:cNvPr>
          <p:cNvSpPr/>
          <p:nvPr/>
        </p:nvSpPr>
        <p:spPr>
          <a:xfrm>
            <a:off x="875031" y="4038203"/>
            <a:ext cx="32357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B5763"/>
                </a:solidFill>
                <a:latin typeface="Arvo"/>
              </a:rPr>
              <a:t>A person who is related by the whole or half-blood, by affinity, or by adoption. 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5763"/>
                </a:solidFill>
                <a:latin typeface="Arvo"/>
              </a:rPr>
              <a:t>Grandparent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5763"/>
                </a:solidFill>
                <a:latin typeface="Arvo"/>
              </a:rPr>
              <a:t>Great-grandparent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5763"/>
                </a:solidFill>
                <a:latin typeface="Arvo"/>
              </a:rPr>
              <a:t>Sibling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5763"/>
                </a:solidFill>
                <a:latin typeface="Arvo"/>
              </a:rPr>
              <a:t>First cousin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5763"/>
                </a:solidFill>
                <a:latin typeface="Arvo"/>
              </a:rPr>
              <a:t>Aunt, uncle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5763"/>
                </a:solidFill>
                <a:latin typeface="Arvo"/>
              </a:rPr>
              <a:t>Great-aunt, great-uncle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5763"/>
                </a:solidFill>
                <a:latin typeface="Arvo"/>
              </a:rPr>
              <a:t>Niece or nephew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02F207-2ABE-4948-B28F-8F25D3848393}"/>
              </a:ext>
            </a:extLst>
          </p:cNvPr>
          <p:cNvSpPr txBox="1"/>
          <p:nvPr/>
        </p:nvSpPr>
        <p:spPr>
          <a:xfrm>
            <a:off x="8616280" y="3762013"/>
            <a:ext cx="287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9B"/>
                </a:solidFill>
                <a:latin typeface="Bell MT" panose="02020503060305020303" pitchFamily="18" charset="0"/>
              </a:rPr>
              <a:t>NON-RELATIVES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C39B84-A1F7-4450-A979-DF9580B5D9AD}"/>
              </a:ext>
            </a:extLst>
          </p:cNvPr>
          <p:cNvSpPr/>
          <p:nvPr/>
        </p:nvSpPr>
        <p:spPr>
          <a:xfrm>
            <a:off x="8616280" y="4038203"/>
            <a:ext cx="32357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B5763"/>
                </a:solidFill>
                <a:latin typeface="Arvo"/>
              </a:rPr>
              <a:t>An individual who is unrelated to the child either by birth or marriage but has an existing relationship with the child or the family. This may include;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5763"/>
                </a:solidFill>
                <a:latin typeface="Arvo"/>
              </a:rPr>
              <a:t>Teachers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5763"/>
                </a:solidFill>
                <a:latin typeface="Arvo"/>
              </a:rPr>
              <a:t>Neighbors 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5763"/>
                </a:solidFill>
                <a:latin typeface="Arvo"/>
              </a:rPr>
              <a:t>Coaches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99B742-289E-4C24-A7A4-BB2C0BA6380E}"/>
              </a:ext>
            </a:extLst>
          </p:cNvPr>
          <p:cNvSpPr txBox="1"/>
          <p:nvPr/>
        </p:nvSpPr>
        <p:spPr>
          <a:xfrm>
            <a:off x="4493295" y="3762013"/>
            <a:ext cx="287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D7373"/>
                </a:solidFill>
                <a:latin typeface="Bell MT" panose="02020503060305020303" pitchFamily="18" charset="0"/>
              </a:rPr>
              <a:t>FICTIVE KIN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A16DEA-E991-4034-A5E8-61767459AFF6}"/>
              </a:ext>
            </a:extLst>
          </p:cNvPr>
          <p:cNvSpPr/>
          <p:nvPr/>
        </p:nvSpPr>
        <p:spPr>
          <a:xfrm>
            <a:off x="4647939" y="4038203"/>
            <a:ext cx="32357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B5763"/>
                </a:solidFill>
                <a:latin typeface="Arvo"/>
              </a:rPr>
              <a:t>An individual who is unrelated to the child by either birth or marriage but has such a close emotional relationship with the child that he or she may be considered part of the family.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5763"/>
                </a:solidFill>
                <a:latin typeface="Arvo"/>
              </a:rPr>
              <a:t>Godparents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5763"/>
                </a:solidFill>
                <a:latin typeface="Arvo"/>
              </a:rPr>
              <a:t>Close family friends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BDC6C-293E-4FFA-86CA-121C24F1DB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-724" b="8787"/>
          <a:stretch/>
        </p:blipFill>
        <p:spPr>
          <a:xfrm>
            <a:off x="5429632" y="1974534"/>
            <a:ext cx="1332736" cy="1179392"/>
          </a:xfrm>
          <a:prstGeom prst="rect">
            <a:avLst/>
          </a:prstGeom>
        </p:spPr>
      </p:pic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A463F3B2-8C95-470A-839C-9E805CA7DD81}"/>
              </a:ext>
            </a:extLst>
          </p:cNvPr>
          <p:cNvSpPr txBox="1">
            <a:spLocks noChangeArrowheads="1"/>
          </p:cNvSpPr>
          <p:nvPr/>
        </p:nvSpPr>
        <p:spPr>
          <a:xfrm>
            <a:off x="11203709" y="6553200"/>
            <a:ext cx="9882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3.1.5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9D0EEC-581B-4923-A9D4-66F53DA1A454}"/>
              </a:ext>
            </a:extLst>
          </p:cNvPr>
          <p:cNvSpPr txBox="1"/>
          <p:nvPr/>
        </p:nvSpPr>
        <p:spPr>
          <a:xfrm>
            <a:off x="0" y="4677882"/>
            <a:ext cx="1370657" cy="2180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816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C26C-71C1-4ED2-A2FB-CD33D431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1" y="148280"/>
            <a:ext cx="5438259" cy="78015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Fictive Kin vs Non-Relative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5CEE7-DCA9-4A96-B44F-9A985ED87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619" y="1883093"/>
            <a:ext cx="5167311" cy="3590925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>
                <a:ea typeface="+mn-ea"/>
                <a:cs typeface="+mn-cs"/>
              </a:rPr>
              <a:t>If the child has an emotionally significant relationship, the caregiver is considered as fictive kin. </a:t>
            </a:r>
          </a:p>
          <a:p>
            <a:endParaRPr lang="en-US" dirty="0">
              <a:ea typeface="+mn-ea"/>
              <a:cs typeface="+mn-cs"/>
            </a:endParaRPr>
          </a:p>
          <a:p>
            <a:r>
              <a:rPr lang="en-US" dirty="0">
                <a:ea typeface="+mn-ea"/>
                <a:cs typeface="+mn-cs"/>
              </a:rPr>
              <a:t>If there is not an emotionally significant relationship, the caregiver is considered as non-relative.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42011-F079-4DE8-9DF9-060AFF7245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 r="16529" b="-2"/>
          <a:stretch/>
        </p:blipFill>
        <p:spPr>
          <a:xfrm>
            <a:off x="5721536" y="1"/>
            <a:ext cx="6470464" cy="6856412"/>
          </a:xfrm>
          <a:custGeom>
            <a:avLst/>
            <a:gdLst>
              <a:gd name="connsiteX0" fmla="*/ 0 w 6470464"/>
              <a:gd name="connsiteY0" fmla="*/ 0 h 6856412"/>
              <a:gd name="connsiteX1" fmla="*/ 6470464 w 6470464"/>
              <a:gd name="connsiteY1" fmla="*/ 0 h 6856412"/>
              <a:gd name="connsiteX2" fmla="*/ 6470464 w 6470464"/>
              <a:gd name="connsiteY2" fmla="*/ 6856412 h 6856412"/>
              <a:gd name="connsiteX3" fmla="*/ 753 w 6470464"/>
              <a:gd name="connsiteY3" fmla="*/ 6856412 h 6856412"/>
              <a:gd name="connsiteX4" fmla="*/ 83736 w 6470464"/>
              <a:gd name="connsiteY4" fmla="*/ 6682434 h 6856412"/>
              <a:gd name="connsiteX5" fmla="*/ 777103 w 6470464"/>
              <a:gd name="connsiteY5" fmla="*/ 3428997 h 6856412"/>
              <a:gd name="connsiteX6" fmla="*/ 83736 w 6470464"/>
              <a:gd name="connsiteY6" fmla="*/ 175558 h 685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74BD684-82AE-4015-A974-B424AACF33D6}"/>
              </a:ext>
            </a:extLst>
          </p:cNvPr>
          <p:cNvSpPr txBox="1">
            <a:spLocks noChangeArrowheads="1"/>
          </p:cNvSpPr>
          <p:nvPr/>
        </p:nvSpPr>
        <p:spPr>
          <a:xfrm>
            <a:off x="11203709" y="6553200"/>
            <a:ext cx="9882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Licensing 3.1.6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6289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9FFF7E-AB17-4723-83D1-49D7DEC5B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1864" y="2427425"/>
            <a:ext cx="5114700" cy="1159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B5763"/>
                </a:solidFill>
                <a:sym typeface="Arvo"/>
              </a:rPr>
              <a:t>Unit 3.2</a:t>
            </a:r>
            <a:endParaRPr lang="en-US" sz="3600" dirty="0">
              <a:solidFill>
                <a:srgbClr val="3B5763"/>
              </a:solidFill>
              <a:sym typeface="Arvo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A467FAC-FFE4-40DE-8D4F-E445224AF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1864" y="3455529"/>
            <a:ext cx="5114700" cy="78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D778A"/>
                </a:solidFill>
                <a:sym typeface="Arvo"/>
              </a:rPr>
              <a:t>Level I Licensure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5142286D-B13E-4768-A870-5606570C8D9B}"/>
              </a:ext>
            </a:extLst>
          </p:cNvPr>
          <p:cNvSpPr txBox="1">
            <a:spLocks noChangeArrowheads="1"/>
          </p:cNvSpPr>
          <p:nvPr/>
        </p:nvSpPr>
        <p:spPr>
          <a:xfrm>
            <a:off x="11194473" y="5523346"/>
            <a:ext cx="997527" cy="2863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b="1" dirty="0"/>
              <a:t>Licensing 3.2.1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72419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WqsJ3XAS"/>
  <p:tag name="ARTICULATE_SLIDE_COUNT" val="3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2596</Words>
  <Application>Microsoft Office PowerPoint</Application>
  <PresentationFormat>Widescreen</PresentationFormat>
  <Paragraphs>368</Paragraphs>
  <Slides>37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Articulate Narrow</vt:lpstr>
      <vt:lpstr>Arvo</vt:lpstr>
      <vt:lpstr>Bell MT</vt:lpstr>
      <vt:lpstr>Calibri</vt:lpstr>
      <vt:lpstr>Calibri Light</vt:lpstr>
      <vt:lpstr>Muli</vt:lpstr>
      <vt:lpstr>Open Sans Condensed Light</vt:lpstr>
      <vt:lpstr>Open Sans Semibold</vt:lpstr>
      <vt:lpstr>Wingdings</vt:lpstr>
      <vt:lpstr>Wingdings 2</vt:lpstr>
      <vt:lpstr>Office Theme</vt:lpstr>
      <vt:lpstr>Licensing Level I Foster Homes</vt:lpstr>
      <vt:lpstr>Agenda</vt:lpstr>
      <vt:lpstr>Unit 3.1</vt:lpstr>
      <vt:lpstr>Learning Objectives</vt:lpstr>
      <vt:lpstr>Foster Home Licensing</vt:lpstr>
      <vt:lpstr>Level I Licensure Requirements</vt:lpstr>
      <vt:lpstr>Level I Licensed Individuals  </vt:lpstr>
      <vt:lpstr>Fictive Kin vs Non-Relative</vt:lpstr>
      <vt:lpstr>Unit 3.2</vt:lpstr>
      <vt:lpstr>Learning Objectives</vt:lpstr>
      <vt:lpstr>Unified Home Study with Emergency Placement </vt:lpstr>
      <vt:lpstr>Unified Home Study with Emergency Placement </vt:lpstr>
      <vt:lpstr>Unified Home Study with Emergency Placement </vt:lpstr>
      <vt:lpstr>Unified Home Study with Emergency Placement </vt:lpstr>
      <vt:lpstr>Unified Home Study with Emergency Placement </vt:lpstr>
      <vt:lpstr>Unified Home Study with Emergency Placement </vt:lpstr>
      <vt:lpstr>Unified Home Study with Emergency Placement </vt:lpstr>
      <vt:lpstr>Available Caregiver Benefits</vt:lpstr>
      <vt:lpstr>Unified Home Study with Planned Placement </vt:lpstr>
      <vt:lpstr>Relative/Non-Relative Caregiver Program  vs. Level I Foster Home</vt:lpstr>
      <vt:lpstr>Level I Foster Parent Inquiry</vt:lpstr>
      <vt:lpstr>First Child Caregiver Visit</vt:lpstr>
      <vt:lpstr>Case Managers Role</vt:lpstr>
      <vt:lpstr>Level I Licensure Process </vt:lpstr>
      <vt:lpstr>Level I Licensure Requirements  Background Screening</vt:lpstr>
      <vt:lpstr>Level I Licensure Requirements  Background Screening Tip Sheet</vt:lpstr>
      <vt:lpstr>Educational Resources</vt:lpstr>
      <vt:lpstr>Non-Safety Waivable Items </vt:lpstr>
      <vt:lpstr>Level I-Child Non-Safety Waivable Items </vt:lpstr>
      <vt:lpstr>Level I-Child Non-Safety Waivable Items </vt:lpstr>
      <vt:lpstr>Level I-Child Non-Safety Waivable Items </vt:lpstr>
      <vt:lpstr>Level I-Child Non-Safety Waivable Items </vt:lpstr>
      <vt:lpstr>Level I-Child Non-Safety Waivable Items </vt:lpstr>
      <vt:lpstr>Level I-Child Non-Waivable Items </vt:lpstr>
      <vt:lpstr>FSFN Waiver Request</vt:lpstr>
      <vt:lpstr>Ongoing Caregiver Support</vt:lpstr>
      <vt:lpstr>Local Referral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Foster Care Licensing Module 3 - Licensing Level I Foster Homes</dc:title>
  <dc:creator>Carnett, Valerie</dc:creator>
  <cp:lastModifiedBy>VanDyke, Misty N</cp:lastModifiedBy>
  <cp:revision>8</cp:revision>
  <dcterms:created xsi:type="dcterms:W3CDTF">2019-10-24T16:52:07Z</dcterms:created>
  <dcterms:modified xsi:type="dcterms:W3CDTF">2025-05-07T19:58:43Z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C88CD3CD-4733-4EA7-AB6D-40CC3D68260D</vt:lpwstr>
  </property>
  <property fmtid="{D5CDD505-2E9C-101B-9397-08002B2CF9AE}" pid="3" name="ArticulatePath">
    <vt:lpwstr>FCL_M3_PPT_102319</vt:lpwstr>
  </property>
</Properties>
</file>