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60" r:id="rId5"/>
  </p:sldMasterIdLst>
  <p:notesMasterIdLst>
    <p:notesMasterId r:id="rId28"/>
  </p:notesMasterIdLst>
  <p:handoutMasterIdLst>
    <p:handoutMasterId r:id="rId29"/>
  </p:handoutMasterIdLst>
  <p:sldIdLst>
    <p:sldId id="413" r:id="rId6"/>
    <p:sldId id="432" r:id="rId7"/>
    <p:sldId id="415" r:id="rId8"/>
    <p:sldId id="416" r:id="rId9"/>
    <p:sldId id="463" r:id="rId10"/>
    <p:sldId id="449" r:id="rId11"/>
    <p:sldId id="450" r:id="rId12"/>
    <p:sldId id="451" r:id="rId13"/>
    <p:sldId id="452" r:id="rId14"/>
    <p:sldId id="453" r:id="rId15"/>
    <p:sldId id="467" r:id="rId16"/>
    <p:sldId id="455" r:id="rId17"/>
    <p:sldId id="456" r:id="rId18"/>
    <p:sldId id="457" r:id="rId19"/>
    <p:sldId id="458" r:id="rId20"/>
    <p:sldId id="464" r:id="rId21"/>
    <p:sldId id="459" r:id="rId22"/>
    <p:sldId id="425" r:id="rId23"/>
    <p:sldId id="460" r:id="rId24"/>
    <p:sldId id="461" r:id="rId25"/>
    <p:sldId id="466" r:id="rId26"/>
    <p:sldId id="462" r:id="rId27"/>
  </p:sldIdLst>
  <p:sldSz cx="9144000" cy="6858000" type="screen4x3"/>
  <p:notesSz cx="7010400" cy="92964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944F"/>
    <a:srgbClr val="18579B"/>
    <a:srgbClr val="1B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4474" autoAdjust="0"/>
  </p:normalViewPr>
  <p:slideViewPr>
    <p:cSldViewPr snapToGrid="0" snapToObjects="1">
      <p:cViewPr varScale="1">
        <p:scale>
          <a:sx n="102" d="100"/>
          <a:sy n="102" d="100"/>
        </p:scale>
        <p:origin x="197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6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baseline="0" dirty="0">
              <a:solidFill>
                <a:srgbClr val="FFFFFF"/>
              </a:solidFill>
            </a:rPr>
            <a:t>CPI or CM Lead Responsibility</a:t>
          </a: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Engage Child &amp; Family </a:t>
          </a: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Partner with Child &amp; Family &amp; Assemble Family Team</a:t>
          </a: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Gather Information </a:t>
          </a:r>
        </a:p>
        <a:p>
          <a:r>
            <a:rPr lang="en-US" sz="1200" b="1" i="0" baseline="0" dirty="0">
              <a:solidFill>
                <a:srgbClr val="FFFFFF"/>
              </a:solidFill>
            </a:rPr>
            <a:t>(Current Situation, Strengths, Needs, Family Wishes, Underlying Factors)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Assess &amp; Understand </a:t>
          </a:r>
        </a:p>
        <a:p>
          <a:r>
            <a:rPr lang="en-US" sz="1200" b="1" i="0" baseline="0" dirty="0">
              <a:solidFill>
                <a:srgbClr val="FFFFFF"/>
              </a:solidFill>
            </a:rPr>
            <a:t>(Reconcile, Validate, Build Big Picture)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200" b="1" baseline="0" dirty="0">
            <a:solidFill>
              <a:srgbClr val="FFFFFF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>
              <a:solidFill>
                <a:srgbClr val="FFFFFF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>
              <a:solidFill>
                <a:srgbClr val="FFFFFF"/>
              </a:solidFill>
            </a:rPr>
            <a:t> Safe Case Closure</a:t>
          </a: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Plan for Child Safety </a:t>
          </a:r>
        </a:p>
        <a:p>
          <a:r>
            <a:rPr lang="en-US" sz="1200" b="1" i="0" baseline="0" dirty="0">
              <a:solidFill>
                <a:srgbClr val="FFFFFF"/>
              </a:solidFill>
            </a:rPr>
            <a:t> (In-Home or Out-of-Home; Conditions for Return &amp; Visitation)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Plan for Family Change (Interventions, Services &amp; Long-term View)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Implement &amp; Monitor </a:t>
          </a:r>
        </a:p>
        <a:p>
          <a:r>
            <a:rPr lang="en-US" sz="1200" b="1" i="0" baseline="0" dirty="0">
              <a:solidFill>
                <a:srgbClr val="FFFFFF"/>
              </a:solidFill>
            </a:rPr>
            <a:t>(Evaluate Family Progress &amp; Result;, What is working or not working in case plan?)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</dgm:pt>
    <dgm:pt modelId="{93A2CD9A-293D-454C-BBE7-42643ACB125B}" type="pres">
      <dgm:prSet presAssocID="{66C18006-A6A4-4CDD-8198-06EE3B07CA40}" presName="Name9" presStyleLbl="parChTrans1D2" presStyleIdx="0" presStyleCnt="8"/>
      <dgm:spPr/>
    </dgm:pt>
    <dgm:pt modelId="{0BE5FAFB-43F1-4816-8B18-65C351D51211}" type="pres">
      <dgm:prSet presAssocID="{66C18006-A6A4-4CDD-8198-06EE3B07CA40}" presName="connTx" presStyleLbl="parChTrans1D2" presStyleIdx="0" presStyleCnt="8"/>
      <dgm:spPr/>
    </dgm:pt>
    <dgm:pt modelId="{E037F144-ADCB-4489-BA37-874AB03B355E}" type="pres">
      <dgm:prSet presAssocID="{E9AFD43B-7D3B-4843-A3D5-ADBE28A4BF05}" presName="node" presStyleLbl="node1" presStyleIdx="0" presStyleCnt="8" custScaleX="160650" custScaleY="94350" custRadScaleRad="107949" custRadScaleInc="-2435">
        <dgm:presLayoutVars>
          <dgm:bulletEnabled val="1"/>
        </dgm:presLayoutVars>
      </dgm:prSet>
      <dgm:spPr/>
    </dgm:pt>
    <dgm:pt modelId="{E83F6311-16AD-41A5-83B3-7560519C2E3B}" type="pres">
      <dgm:prSet presAssocID="{18662BE7-A3E8-4619-AB51-C96B6D35F155}" presName="Name9" presStyleLbl="parChTrans1D2" presStyleIdx="1" presStyleCnt="8"/>
      <dgm:spPr/>
    </dgm:pt>
    <dgm:pt modelId="{E13F2C07-4D5C-49B3-A6DD-22B762733650}" type="pres">
      <dgm:prSet presAssocID="{18662BE7-A3E8-4619-AB51-C96B6D35F155}" presName="connTx" presStyleLbl="parChTrans1D2" presStyleIdx="1" presStyleCnt="8"/>
      <dgm:spPr/>
    </dgm:pt>
    <dgm:pt modelId="{7E936A26-452C-4F6C-8629-D72332C7618B}" type="pres">
      <dgm:prSet presAssocID="{28EBDDA3-8C5E-4BE5-B8B5-BED5B280E141}" presName="node" presStyleLbl="node1" presStyleIdx="1" presStyleCnt="8" custScaleX="155284" custScaleY="80841" custRadScaleRad="123884" custRadScaleInc="49003">
        <dgm:presLayoutVars>
          <dgm:bulletEnabled val="1"/>
        </dgm:presLayoutVars>
      </dgm:prSet>
      <dgm:spPr/>
    </dgm:pt>
    <dgm:pt modelId="{1AA3915E-4577-43C3-824E-FDB59D1C2606}" type="pres">
      <dgm:prSet presAssocID="{6D3A020B-5410-40E2-A34D-397F0E3BAF0C}" presName="Name9" presStyleLbl="parChTrans1D2" presStyleIdx="2" presStyleCnt="8"/>
      <dgm:spPr/>
    </dgm:pt>
    <dgm:pt modelId="{8C8B20B9-9F89-46C6-8F24-CBB38FE66DC5}" type="pres">
      <dgm:prSet presAssocID="{6D3A020B-5410-40E2-A34D-397F0E3BAF0C}" presName="connTx" presStyleLbl="parChTrans1D2" presStyleIdx="2" presStyleCnt="8"/>
      <dgm:spPr/>
    </dgm:pt>
    <dgm:pt modelId="{EE300361-E089-4A3D-AB4F-4C380DDA00A6}" type="pres">
      <dgm:prSet presAssocID="{D4F2624C-ED5E-4ACA-BC3C-20C23437C824}" presName="node" presStyleLbl="node1" presStyleIdx="2" presStyleCnt="8" custScaleX="163281" custScaleY="92501" custRadScaleRad="129573" custRadScaleInc="3067">
        <dgm:presLayoutVars>
          <dgm:bulletEnabled val="1"/>
        </dgm:presLayoutVars>
      </dgm:prSet>
      <dgm:spPr/>
    </dgm:pt>
    <dgm:pt modelId="{3D16BD2D-FC80-4E6D-B668-0BAEAF1E45D6}" type="pres">
      <dgm:prSet presAssocID="{1E83EBD1-6FB9-4926-8307-44AED688B347}" presName="Name9" presStyleLbl="parChTrans1D2" presStyleIdx="3" presStyleCnt="8"/>
      <dgm:spPr/>
    </dgm:pt>
    <dgm:pt modelId="{257E9488-C6BA-4CD1-B745-E1C12BEF17CA}" type="pres">
      <dgm:prSet presAssocID="{1E83EBD1-6FB9-4926-8307-44AED688B347}" presName="connTx" presStyleLbl="parChTrans1D2" presStyleIdx="3" presStyleCnt="8"/>
      <dgm:spPr/>
    </dgm:pt>
    <dgm:pt modelId="{08DC59B8-3875-47D1-9818-AD97A0C9C8ED}" type="pres">
      <dgm:prSet presAssocID="{AF419D7A-72C6-431E-B423-6B6FD573031D}" presName="node" presStyleLbl="node1" presStyleIdx="3" presStyleCnt="8" custScaleX="161993" custScaleY="98798" custRadScaleRad="125537" custRadScaleInc="-54791">
        <dgm:presLayoutVars>
          <dgm:bulletEnabled val="1"/>
        </dgm:presLayoutVars>
      </dgm:prSet>
      <dgm:spPr/>
    </dgm:pt>
    <dgm:pt modelId="{34522158-6995-4391-9AA8-CB92B6F3646B}" type="pres">
      <dgm:prSet presAssocID="{F387E0D6-7C6F-413D-9A2E-74E95613EB52}" presName="Name9" presStyleLbl="parChTrans1D2" presStyleIdx="4" presStyleCnt="8"/>
      <dgm:spPr/>
    </dgm:pt>
    <dgm:pt modelId="{12371115-BFE3-4057-A447-3DAA2166CD2A}" type="pres">
      <dgm:prSet presAssocID="{F387E0D6-7C6F-413D-9A2E-74E95613EB52}" presName="connTx" presStyleLbl="parChTrans1D2" presStyleIdx="4" presStyleCnt="8"/>
      <dgm:spPr/>
    </dgm:pt>
    <dgm:pt modelId="{9A0BF4B3-1D49-43AC-8D49-F47EF3E66704}" type="pres">
      <dgm:prSet presAssocID="{1CB0830D-4316-48A8-9400-64EBE91EFA86}" presName="node" presStyleLbl="node1" presStyleIdx="4" presStyleCnt="8" custScaleX="158383" custRadScaleRad="101886" custRadScaleInc="-2452">
        <dgm:presLayoutVars>
          <dgm:bulletEnabled val="1"/>
        </dgm:presLayoutVars>
      </dgm:prSet>
      <dgm:spPr/>
    </dgm:pt>
    <dgm:pt modelId="{F5A86C36-12D7-49FC-8FD9-8163E5D98D99}" type="pres">
      <dgm:prSet presAssocID="{3F234555-D655-4694-BF1A-D8F6B2C8812D}" presName="Name9" presStyleLbl="parChTrans1D2" presStyleIdx="5" presStyleCnt="8"/>
      <dgm:spPr/>
    </dgm:pt>
    <dgm:pt modelId="{AD33F7C3-FDBD-4190-B786-F3FE9083849B}" type="pres">
      <dgm:prSet presAssocID="{3F234555-D655-4694-BF1A-D8F6B2C8812D}" presName="connTx" presStyleLbl="parChTrans1D2" presStyleIdx="5" presStyleCnt="8"/>
      <dgm:spPr/>
    </dgm:pt>
    <dgm:pt modelId="{7A3958F6-436D-491E-A55C-32D8D6FDE911}" type="pres">
      <dgm:prSet presAssocID="{B96642A3-290E-4570-B223-4923751DC1CB}" presName="node" presStyleLbl="node1" presStyleIdx="5" presStyleCnt="8" custScaleX="167937" custScaleY="91007" custRadScaleRad="128574" custRadScaleInc="63198">
        <dgm:presLayoutVars>
          <dgm:bulletEnabled val="1"/>
        </dgm:presLayoutVars>
      </dgm:prSet>
      <dgm:spPr/>
    </dgm:pt>
    <dgm:pt modelId="{0DD4E65A-D35B-491A-A340-F0E1C0945CE8}" type="pres">
      <dgm:prSet presAssocID="{2D60FA4E-0F87-45B6-85BD-E977BB962E6E}" presName="Name9" presStyleLbl="parChTrans1D2" presStyleIdx="6" presStyleCnt="8"/>
      <dgm:spPr/>
    </dgm:pt>
    <dgm:pt modelId="{F8BD6B92-CC93-44F6-AC50-9EEF229BB6EA}" type="pres">
      <dgm:prSet presAssocID="{2D60FA4E-0F87-45B6-85BD-E977BB962E6E}" presName="connTx" presStyleLbl="parChTrans1D2" presStyleIdx="6" presStyleCnt="8"/>
      <dgm:spPr/>
    </dgm:pt>
    <dgm:pt modelId="{240D5C98-4670-4C33-A91E-EA07C0D8C8B4}" type="pres">
      <dgm:prSet presAssocID="{9BBB90EF-146B-43BA-8514-415AFE6B582B}" presName="node" presStyleLbl="node1" presStyleIdx="6" presStyleCnt="8" custScaleX="194319" custScaleY="107906" custRadScaleRad="142072" custRadScaleInc="1601">
        <dgm:presLayoutVars>
          <dgm:bulletEnabled val="1"/>
        </dgm:presLayoutVars>
      </dgm:prSet>
      <dgm:spPr/>
    </dgm:pt>
    <dgm:pt modelId="{166037D6-6968-4F15-A950-CA9D5D0D61DF}" type="pres">
      <dgm:prSet presAssocID="{1A94656A-7608-4E10-A43B-15A895288D4F}" presName="Name9" presStyleLbl="parChTrans1D2" presStyleIdx="7" presStyleCnt="8"/>
      <dgm:spPr/>
    </dgm:pt>
    <dgm:pt modelId="{65093F26-907B-4961-9205-FAF861A2F888}" type="pres">
      <dgm:prSet presAssocID="{1A94656A-7608-4E10-A43B-15A895288D4F}" presName="connTx" presStyleLbl="parChTrans1D2" presStyleIdx="7" presStyleCnt="8"/>
      <dgm:spPr/>
    </dgm:pt>
    <dgm:pt modelId="{CA1C9CC8-7634-458D-8D31-2E410BE055B8}" type="pres">
      <dgm:prSet presAssocID="{64BD3D9F-A4FF-4CE3-B5FA-04620A90B51A}" presName="node" presStyleLbl="node1" presStyleIdx="7" presStyleCnt="8" custScaleX="163378" custScaleY="82156" custRadScaleRad="129567" custRadScaleInc="-52997">
        <dgm:presLayoutVars>
          <dgm:bulletEnabled val="1"/>
        </dgm:presLayoutVars>
      </dgm:prSet>
      <dgm:spPr/>
    </dgm:pt>
  </dgm:ptLst>
  <dgm:cxnLst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B97F840E-B160-4494-A74C-6A7781917E84}" type="presOf" srcId="{3F234555-D655-4694-BF1A-D8F6B2C8812D}" destId="{AD33F7C3-FDBD-4190-B786-F3FE9083849B}" srcOrd="1" destOrd="0" presId="urn:microsoft.com/office/officeart/2005/8/layout/radial1"/>
    <dgm:cxn modelId="{04951D13-F44B-4FDC-96EE-3C7BFCD82B46}" type="presOf" srcId="{28EBDDA3-8C5E-4BE5-B8B5-BED5B280E141}" destId="{7E936A26-452C-4F6C-8629-D72332C7618B}" srcOrd="0" destOrd="0" presId="urn:microsoft.com/office/officeart/2005/8/layout/radial1"/>
    <dgm:cxn modelId="{6E17FF13-ED44-43F4-A019-7489D2114D70}" type="presOf" srcId="{F387E0D6-7C6F-413D-9A2E-74E95613EB52}" destId="{34522158-6995-4391-9AA8-CB92B6F3646B}" srcOrd="0" destOrd="0" presId="urn:microsoft.com/office/officeart/2005/8/layout/radial1"/>
    <dgm:cxn modelId="{76EC572F-C75B-48CF-9323-D031B19405BD}" type="presOf" srcId="{66C18006-A6A4-4CDD-8198-06EE3B07CA40}" destId="{93A2CD9A-293D-454C-BBE7-42643ACB125B}" srcOrd="0" destOrd="0" presId="urn:microsoft.com/office/officeart/2005/8/layout/radial1"/>
    <dgm:cxn modelId="{3C78C631-805C-4A61-BA5F-8E5EA19968D6}" type="presOf" srcId="{F387E0D6-7C6F-413D-9A2E-74E95613EB52}" destId="{12371115-BFE3-4057-A447-3DAA2166CD2A}" srcOrd="1" destOrd="0" presId="urn:microsoft.com/office/officeart/2005/8/layout/radial1"/>
    <dgm:cxn modelId="{53FF2F33-3ABA-4716-928A-2F516E7F21AA}" type="presOf" srcId="{6D3A020B-5410-40E2-A34D-397F0E3BAF0C}" destId="{8C8B20B9-9F89-46C6-8F24-CBB38FE66DC5}" srcOrd="1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B9035E3A-6C41-4415-B369-058223E05658}" type="presOf" srcId="{1E83EBD1-6FB9-4926-8307-44AED688B347}" destId="{257E9488-C6BA-4CD1-B745-E1C12BEF17CA}" srcOrd="1" destOrd="0" presId="urn:microsoft.com/office/officeart/2005/8/layout/radial1"/>
    <dgm:cxn modelId="{8A6CAD3E-D41C-497C-A432-44DF044658C8}" type="presOf" srcId="{1A94656A-7608-4E10-A43B-15A895288D4F}" destId="{65093F26-907B-4961-9205-FAF861A2F888}" srcOrd="1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79DC055E-1F40-4019-8CED-3686BCCBF13F}" type="presOf" srcId="{18662BE7-A3E8-4619-AB51-C96B6D35F155}" destId="{E13F2C07-4D5C-49B3-A6DD-22B762733650}" srcOrd="1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A996564A-DEC6-469F-9BA0-E93ACB9C4375}" type="presOf" srcId="{1A94656A-7608-4E10-A43B-15A895288D4F}" destId="{166037D6-6968-4F15-A950-CA9D5D0D61DF}" srcOrd="0" destOrd="0" presId="urn:microsoft.com/office/officeart/2005/8/layout/radial1"/>
    <dgm:cxn modelId="{7AA47B6A-BBBB-469F-9E24-CF0A0EB1B7E4}" type="presOf" srcId="{6D3A020B-5410-40E2-A34D-397F0E3BAF0C}" destId="{1AA3915E-4577-43C3-824E-FDB59D1C2606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1CEB7C56-91A1-489A-85A1-DB26702A22B4}" type="presOf" srcId="{AF419D7A-72C6-431E-B423-6B6FD573031D}" destId="{08DC59B8-3875-47D1-9818-AD97A0C9C8ED}" srcOrd="0" destOrd="0" presId="urn:microsoft.com/office/officeart/2005/8/layout/radial1"/>
    <dgm:cxn modelId="{917E5D5A-A5D9-4041-B3F8-A2B23E0C16E4}" type="presOf" srcId="{D4F2624C-ED5E-4ACA-BC3C-20C23437C824}" destId="{EE300361-E089-4A3D-AB4F-4C380DDA00A6}" srcOrd="0" destOrd="0" presId="urn:microsoft.com/office/officeart/2005/8/layout/radial1"/>
    <dgm:cxn modelId="{C9AAAD7B-3126-4685-ACC9-A94769C04054}" type="presOf" srcId="{3F234555-D655-4694-BF1A-D8F6B2C8812D}" destId="{F5A86C36-12D7-49FC-8FD9-8163E5D98D99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E640DA86-5851-4D03-A417-4A117A8162BC}" type="presOf" srcId="{2D60FA4E-0F87-45B6-85BD-E977BB962E6E}" destId="{0DD4E65A-D35B-491A-A340-F0E1C0945CE8}" srcOrd="0" destOrd="0" presId="urn:microsoft.com/office/officeart/2005/8/layout/radial1"/>
    <dgm:cxn modelId="{E98BEB88-3A63-4465-AD61-28139EB66ABE}" type="presOf" srcId="{B96642A3-290E-4570-B223-4923751DC1CB}" destId="{7A3958F6-436D-491E-A55C-32D8D6FDE911}" srcOrd="0" destOrd="0" presId="urn:microsoft.com/office/officeart/2005/8/layout/radial1"/>
    <dgm:cxn modelId="{3AA17B8E-59A4-4129-B2F4-2710FC2DEBAD}" type="presOf" srcId="{E9AFD43B-7D3B-4843-A3D5-ADBE28A4BF05}" destId="{E037F144-ADCB-4489-BA37-874AB03B355E}" srcOrd="0" destOrd="0" presId="urn:microsoft.com/office/officeart/2005/8/layout/radial1"/>
    <dgm:cxn modelId="{C194A28E-E162-44AF-83E9-FFC059B408BF}" type="presOf" srcId="{9BBB90EF-146B-43BA-8514-415AFE6B582B}" destId="{240D5C98-4670-4C33-A91E-EA07C0D8C8B4}" srcOrd="0" destOrd="0" presId="urn:microsoft.com/office/officeart/2005/8/layout/radial1"/>
    <dgm:cxn modelId="{A4561693-9EE3-4FD9-A5B5-C6B61AC0D75C}" type="presOf" srcId="{2D60FA4E-0F87-45B6-85BD-E977BB962E6E}" destId="{F8BD6B92-CC93-44F6-AC50-9EEF229BB6EA}" srcOrd="1" destOrd="0" presId="urn:microsoft.com/office/officeart/2005/8/layout/radial1"/>
    <dgm:cxn modelId="{06A6FC95-6AD5-4687-A7DA-3E31AEA707AA}" type="presOf" srcId="{E58F8173-0E82-4445-846C-A947BD78E23B}" destId="{B6817510-8848-4FA1-BB24-76D06EC2B9B0}" srcOrd="0" destOrd="0" presId="urn:microsoft.com/office/officeart/2005/8/layout/radial1"/>
    <dgm:cxn modelId="{892FF59C-626C-4850-AE23-EEBBDE061B21}" type="presOf" srcId="{64BD3D9F-A4FF-4CE3-B5FA-04620A90B51A}" destId="{CA1C9CC8-7634-458D-8D31-2E410BE055B8}" srcOrd="0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4641FEAB-1EBA-4993-98BA-497820F04801}" type="presOf" srcId="{3098F7E5-A030-41BC-97F0-3282BE6425DF}" destId="{C41C279E-D766-46C4-8F8E-F34A1C769396}" srcOrd="0" destOrd="0" presId="urn:microsoft.com/office/officeart/2005/8/layout/radial1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E67D9FB8-5503-4901-9D56-A7B8BEC45AE9}" type="presOf" srcId="{1CB0830D-4316-48A8-9400-64EBE91EFA86}" destId="{9A0BF4B3-1D49-43AC-8D49-F47EF3E66704}" srcOrd="0" destOrd="0" presId="urn:microsoft.com/office/officeart/2005/8/layout/radial1"/>
    <dgm:cxn modelId="{51F963C1-2B15-4063-87B7-FAF70D0E059D}" type="presOf" srcId="{66C18006-A6A4-4CDD-8198-06EE3B07CA40}" destId="{0BE5FAFB-43F1-4816-8B18-65C351D51211}" srcOrd="1" destOrd="0" presId="urn:microsoft.com/office/officeart/2005/8/layout/radial1"/>
    <dgm:cxn modelId="{3D444DD4-79E4-4C39-B5D9-52DDA9FD6828}" type="presOf" srcId="{1E83EBD1-6FB9-4926-8307-44AED688B347}" destId="{3D16BD2D-FC80-4E6D-B668-0BAEAF1E45D6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3E50C6E3-5F9C-4B04-815A-4B1AE1129B73}" type="presOf" srcId="{18662BE7-A3E8-4619-AB51-C96B6D35F155}" destId="{E83F6311-16AD-41A5-83B3-7560519C2E3B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30A396E3-ACBD-412A-86E9-9E095BEC7529}" type="presParOf" srcId="{C41C279E-D766-46C4-8F8E-F34A1C769396}" destId="{B6817510-8848-4FA1-BB24-76D06EC2B9B0}" srcOrd="0" destOrd="0" presId="urn:microsoft.com/office/officeart/2005/8/layout/radial1"/>
    <dgm:cxn modelId="{234E1F60-DB49-43AF-966C-A23EAA504A44}" type="presParOf" srcId="{C41C279E-D766-46C4-8F8E-F34A1C769396}" destId="{93A2CD9A-293D-454C-BBE7-42643ACB125B}" srcOrd="1" destOrd="0" presId="urn:microsoft.com/office/officeart/2005/8/layout/radial1"/>
    <dgm:cxn modelId="{13592EAD-4B3D-458E-AC3F-B304D1FF4356}" type="presParOf" srcId="{93A2CD9A-293D-454C-BBE7-42643ACB125B}" destId="{0BE5FAFB-43F1-4816-8B18-65C351D51211}" srcOrd="0" destOrd="0" presId="urn:microsoft.com/office/officeart/2005/8/layout/radial1"/>
    <dgm:cxn modelId="{9F2F606F-DAC3-43AC-A2DE-A8EAF74A709E}" type="presParOf" srcId="{C41C279E-D766-46C4-8F8E-F34A1C769396}" destId="{E037F144-ADCB-4489-BA37-874AB03B355E}" srcOrd="2" destOrd="0" presId="urn:microsoft.com/office/officeart/2005/8/layout/radial1"/>
    <dgm:cxn modelId="{B1F43023-1D75-4113-9811-35E89014FE5B}" type="presParOf" srcId="{C41C279E-D766-46C4-8F8E-F34A1C769396}" destId="{E83F6311-16AD-41A5-83B3-7560519C2E3B}" srcOrd="3" destOrd="0" presId="urn:microsoft.com/office/officeart/2005/8/layout/radial1"/>
    <dgm:cxn modelId="{17003E02-A77D-4479-BE0F-142D37319847}" type="presParOf" srcId="{E83F6311-16AD-41A5-83B3-7560519C2E3B}" destId="{E13F2C07-4D5C-49B3-A6DD-22B762733650}" srcOrd="0" destOrd="0" presId="urn:microsoft.com/office/officeart/2005/8/layout/radial1"/>
    <dgm:cxn modelId="{F7E7B185-2D3D-4F32-953E-4D4E5BE57551}" type="presParOf" srcId="{C41C279E-D766-46C4-8F8E-F34A1C769396}" destId="{7E936A26-452C-4F6C-8629-D72332C7618B}" srcOrd="4" destOrd="0" presId="urn:microsoft.com/office/officeart/2005/8/layout/radial1"/>
    <dgm:cxn modelId="{7DDCD6DF-ABD3-4984-9DF5-185837B1B582}" type="presParOf" srcId="{C41C279E-D766-46C4-8F8E-F34A1C769396}" destId="{1AA3915E-4577-43C3-824E-FDB59D1C2606}" srcOrd="5" destOrd="0" presId="urn:microsoft.com/office/officeart/2005/8/layout/radial1"/>
    <dgm:cxn modelId="{6CED9F3A-067B-4B3B-A4A8-901E46C49DAE}" type="presParOf" srcId="{1AA3915E-4577-43C3-824E-FDB59D1C2606}" destId="{8C8B20B9-9F89-46C6-8F24-CBB38FE66DC5}" srcOrd="0" destOrd="0" presId="urn:microsoft.com/office/officeart/2005/8/layout/radial1"/>
    <dgm:cxn modelId="{EBAB3786-FD90-4A5A-AFE0-8890AD0237B8}" type="presParOf" srcId="{C41C279E-D766-46C4-8F8E-F34A1C769396}" destId="{EE300361-E089-4A3D-AB4F-4C380DDA00A6}" srcOrd="6" destOrd="0" presId="urn:microsoft.com/office/officeart/2005/8/layout/radial1"/>
    <dgm:cxn modelId="{3A63C5D4-07E7-4EAF-97E4-3FE1B84B5762}" type="presParOf" srcId="{C41C279E-D766-46C4-8F8E-F34A1C769396}" destId="{3D16BD2D-FC80-4E6D-B668-0BAEAF1E45D6}" srcOrd="7" destOrd="0" presId="urn:microsoft.com/office/officeart/2005/8/layout/radial1"/>
    <dgm:cxn modelId="{F78963B4-AB15-4D37-A37E-0C91783C497C}" type="presParOf" srcId="{3D16BD2D-FC80-4E6D-B668-0BAEAF1E45D6}" destId="{257E9488-C6BA-4CD1-B745-E1C12BEF17CA}" srcOrd="0" destOrd="0" presId="urn:microsoft.com/office/officeart/2005/8/layout/radial1"/>
    <dgm:cxn modelId="{2C26CF00-0D9D-44F8-8AE4-B063B6002786}" type="presParOf" srcId="{C41C279E-D766-46C4-8F8E-F34A1C769396}" destId="{08DC59B8-3875-47D1-9818-AD97A0C9C8ED}" srcOrd="8" destOrd="0" presId="urn:microsoft.com/office/officeart/2005/8/layout/radial1"/>
    <dgm:cxn modelId="{D366F426-EE59-457F-A436-1B00007C4F5E}" type="presParOf" srcId="{C41C279E-D766-46C4-8F8E-F34A1C769396}" destId="{34522158-6995-4391-9AA8-CB92B6F3646B}" srcOrd="9" destOrd="0" presId="urn:microsoft.com/office/officeart/2005/8/layout/radial1"/>
    <dgm:cxn modelId="{C81BCBF5-A1CC-46A2-93A4-A3240CE842DD}" type="presParOf" srcId="{34522158-6995-4391-9AA8-CB92B6F3646B}" destId="{12371115-BFE3-4057-A447-3DAA2166CD2A}" srcOrd="0" destOrd="0" presId="urn:microsoft.com/office/officeart/2005/8/layout/radial1"/>
    <dgm:cxn modelId="{A4D24B90-C3FD-464D-9EA7-9DF8A08E22E5}" type="presParOf" srcId="{C41C279E-D766-46C4-8F8E-F34A1C769396}" destId="{9A0BF4B3-1D49-43AC-8D49-F47EF3E66704}" srcOrd="10" destOrd="0" presId="urn:microsoft.com/office/officeart/2005/8/layout/radial1"/>
    <dgm:cxn modelId="{03D471F9-7EE4-469E-90FB-95C15AC43AE3}" type="presParOf" srcId="{C41C279E-D766-46C4-8F8E-F34A1C769396}" destId="{F5A86C36-12D7-49FC-8FD9-8163E5D98D99}" srcOrd="11" destOrd="0" presId="urn:microsoft.com/office/officeart/2005/8/layout/radial1"/>
    <dgm:cxn modelId="{5D4B2D8F-82A4-4E36-B04A-3E883EAA6D77}" type="presParOf" srcId="{F5A86C36-12D7-49FC-8FD9-8163E5D98D99}" destId="{AD33F7C3-FDBD-4190-B786-F3FE9083849B}" srcOrd="0" destOrd="0" presId="urn:microsoft.com/office/officeart/2005/8/layout/radial1"/>
    <dgm:cxn modelId="{BABD5B9F-8489-4A71-99AC-8AFBF4AE7FA0}" type="presParOf" srcId="{C41C279E-D766-46C4-8F8E-F34A1C769396}" destId="{7A3958F6-436D-491E-A55C-32D8D6FDE911}" srcOrd="12" destOrd="0" presId="urn:microsoft.com/office/officeart/2005/8/layout/radial1"/>
    <dgm:cxn modelId="{187A3641-9CB5-4FAF-A571-BA99775D06C6}" type="presParOf" srcId="{C41C279E-D766-46C4-8F8E-F34A1C769396}" destId="{0DD4E65A-D35B-491A-A340-F0E1C0945CE8}" srcOrd="13" destOrd="0" presId="urn:microsoft.com/office/officeart/2005/8/layout/radial1"/>
    <dgm:cxn modelId="{4F390AF6-EB75-48D0-B459-38D9BD9B43F5}" type="presParOf" srcId="{0DD4E65A-D35B-491A-A340-F0E1C0945CE8}" destId="{F8BD6B92-CC93-44F6-AC50-9EEF229BB6EA}" srcOrd="0" destOrd="0" presId="urn:microsoft.com/office/officeart/2005/8/layout/radial1"/>
    <dgm:cxn modelId="{FC956BB2-47C0-444F-91A1-5D91D2B6EA92}" type="presParOf" srcId="{C41C279E-D766-46C4-8F8E-F34A1C769396}" destId="{240D5C98-4670-4C33-A91E-EA07C0D8C8B4}" srcOrd="14" destOrd="0" presId="urn:microsoft.com/office/officeart/2005/8/layout/radial1"/>
    <dgm:cxn modelId="{63C6E1E8-6722-4F7C-B3A6-6B6787DBF269}" type="presParOf" srcId="{C41C279E-D766-46C4-8F8E-F34A1C769396}" destId="{166037D6-6968-4F15-A950-CA9D5D0D61DF}" srcOrd="15" destOrd="0" presId="urn:microsoft.com/office/officeart/2005/8/layout/radial1"/>
    <dgm:cxn modelId="{50ABCCE5-2947-49D4-AF9D-B39C31651601}" type="presParOf" srcId="{166037D6-6968-4F15-A950-CA9D5D0D61DF}" destId="{65093F26-907B-4961-9205-FAF861A2F888}" srcOrd="0" destOrd="0" presId="urn:microsoft.com/office/officeart/2005/8/layout/radial1"/>
    <dgm:cxn modelId="{05F87444-707D-40E8-9D16-CC8346AAF7CA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baseline="0" dirty="0">
              <a:solidFill>
                <a:srgbClr val="FFFFFF"/>
              </a:solidFill>
            </a:rPr>
            <a:t>CPI or CM Lead Responsibility</a:t>
          </a: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Engage Child &amp; Family </a:t>
          </a: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Partner with Child &amp; Family &amp; Assemble Family Team</a:t>
          </a: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200" b="1" baseline="0" dirty="0">
            <a:solidFill>
              <a:srgbClr val="FFFFFF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>
              <a:solidFill>
                <a:srgbClr val="FFFFFF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baseline="0" dirty="0">
              <a:solidFill>
                <a:srgbClr val="FFFFFF"/>
              </a:solidFill>
            </a:rPr>
            <a:t> Safe Case Closure</a:t>
          </a: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endParaRPr lang="en-US" sz="1200" b="1" i="0" baseline="0" dirty="0">
            <a:solidFill>
              <a:srgbClr val="FFFFFF"/>
            </a:solidFill>
          </a:endParaRPr>
        </a:p>
        <a:p>
          <a:r>
            <a:rPr lang="en-US" sz="1200" b="1" i="0" baseline="0" dirty="0">
              <a:solidFill>
                <a:srgbClr val="FFFFFF"/>
              </a:solidFill>
            </a:rPr>
            <a:t>Plan for Child Safety </a:t>
          </a:r>
        </a:p>
        <a:p>
          <a:r>
            <a:rPr lang="en-US" sz="1200" b="1" i="0" baseline="0" dirty="0">
              <a:solidFill>
                <a:srgbClr val="FFFFFF"/>
              </a:solidFill>
            </a:rPr>
            <a:t> 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Plan for Family Change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200" b="1" i="0" baseline="0" dirty="0">
              <a:solidFill>
                <a:srgbClr val="FFFFFF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200" b="1">
            <a:solidFill>
              <a:srgbClr val="FFFFFF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</dgm:pt>
    <dgm:pt modelId="{93A2CD9A-293D-454C-BBE7-42643ACB125B}" type="pres">
      <dgm:prSet presAssocID="{66C18006-A6A4-4CDD-8198-06EE3B07CA40}" presName="Name9" presStyleLbl="parChTrans1D2" presStyleIdx="0" presStyleCnt="8"/>
      <dgm:spPr/>
    </dgm:pt>
    <dgm:pt modelId="{0BE5FAFB-43F1-4816-8B18-65C351D51211}" type="pres">
      <dgm:prSet presAssocID="{66C18006-A6A4-4CDD-8198-06EE3B07CA40}" presName="connTx" presStyleLbl="parChTrans1D2" presStyleIdx="0" presStyleCnt="8"/>
      <dgm:spPr/>
    </dgm:pt>
    <dgm:pt modelId="{E037F144-ADCB-4489-BA37-874AB03B355E}" type="pres">
      <dgm:prSet presAssocID="{E9AFD43B-7D3B-4843-A3D5-ADBE28A4BF05}" presName="node" presStyleLbl="node1" presStyleIdx="0" presStyleCnt="8" custScaleX="262070" custScaleY="151703" custRadScaleRad="107949" custRadScaleInc="-2435">
        <dgm:presLayoutVars>
          <dgm:bulletEnabled val="1"/>
        </dgm:presLayoutVars>
      </dgm:prSet>
      <dgm:spPr/>
    </dgm:pt>
    <dgm:pt modelId="{E83F6311-16AD-41A5-83B3-7560519C2E3B}" type="pres">
      <dgm:prSet presAssocID="{18662BE7-A3E8-4619-AB51-C96B6D35F155}" presName="Name9" presStyleLbl="parChTrans1D2" presStyleIdx="1" presStyleCnt="8"/>
      <dgm:spPr/>
    </dgm:pt>
    <dgm:pt modelId="{E13F2C07-4D5C-49B3-A6DD-22B762733650}" type="pres">
      <dgm:prSet presAssocID="{18662BE7-A3E8-4619-AB51-C96B6D35F155}" presName="connTx" presStyleLbl="parChTrans1D2" presStyleIdx="1" presStyleCnt="8"/>
      <dgm:spPr/>
    </dgm:pt>
    <dgm:pt modelId="{7E936A26-452C-4F6C-8629-D72332C7618B}" type="pres">
      <dgm:prSet presAssocID="{28EBDDA3-8C5E-4BE5-B8B5-BED5B280E141}" presName="node" presStyleLbl="node1" presStyleIdx="1" presStyleCnt="8" custScaleX="241303" custScaleY="145648" custRadScaleRad="126855" custRadScaleInc="115051">
        <dgm:presLayoutVars>
          <dgm:bulletEnabled val="1"/>
        </dgm:presLayoutVars>
      </dgm:prSet>
      <dgm:spPr/>
    </dgm:pt>
    <dgm:pt modelId="{1AA3915E-4577-43C3-824E-FDB59D1C2606}" type="pres">
      <dgm:prSet presAssocID="{6D3A020B-5410-40E2-A34D-397F0E3BAF0C}" presName="Name9" presStyleLbl="parChTrans1D2" presStyleIdx="2" presStyleCnt="8"/>
      <dgm:spPr/>
    </dgm:pt>
    <dgm:pt modelId="{8C8B20B9-9F89-46C6-8F24-CBB38FE66DC5}" type="pres">
      <dgm:prSet presAssocID="{6D3A020B-5410-40E2-A34D-397F0E3BAF0C}" presName="connTx" presStyleLbl="parChTrans1D2" presStyleIdx="2" presStyleCnt="8"/>
      <dgm:spPr/>
    </dgm:pt>
    <dgm:pt modelId="{EE300361-E089-4A3D-AB4F-4C380DDA00A6}" type="pres">
      <dgm:prSet presAssocID="{D4F2624C-ED5E-4ACA-BC3C-20C23437C824}" presName="node" presStyleLbl="node1" presStyleIdx="2" presStyleCnt="8" custScaleX="121893" custScaleY="56980" custRadScaleRad="126822" custRadScaleInc="76942">
        <dgm:presLayoutVars>
          <dgm:bulletEnabled val="1"/>
        </dgm:presLayoutVars>
      </dgm:prSet>
      <dgm:spPr/>
    </dgm:pt>
    <dgm:pt modelId="{3D16BD2D-FC80-4E6D-B668-0BAEAF1E45D6}" type="pres">
      <dgm:prSet presAssocID="{1E83EBD1-6FB9-4926-8307-44AED688B347}" presName="Name9" presStyleLbl="parChTrans1D2" presStyleIdx="3" presStyleCnt="8"/>
      <dgm:spPr/>
    </dgm:pt>
    <dgm:pt modelId="{257E9488-C6BA-4CD1-B745-E1C12BEF17CA}" type="pres">
      <dgm:prSet presAssocID="{1E83EBD1-6FB9-4926-8307-44AED688B347}" presName="connTx" presStyleLbl="parChTrans1D2" presStyleIdx="3" presStyleCnt="8"/>
      <dgm:spPr/>
    </dgm:pt>
    <dgm:pt modelId="{08DC59B8-3875-47D1-9818-AD97A0C9C8ED}" type="pres">
      <dgm:prSet presAssocID="{AF419D7A-72C6-431E-B423-6B6FD573031D}" presName="node" presStyleLbl="node1" presStyleIdx="3" presStyleCnt="8" custScaleX="133264" custScaleY="53484" custRadScaleRad="118812" custRadScaleInc="-675">
        <dgm:presLayoutVars>
          <dgm:bulletEnabled val="1"/>
        </dgm:presLayoutVars>
      </dgm:prSet>
      <dgm:spPr/>
    </dgm:pt>
    <dgm:pt modelId="{34522158-6995-4391-9AA8-CB92B6F3646B}" type="pres">
      <dgm:prSet presAssocID="{F387E0D6-7C6F-413D-9A2E-74E95613EB52}" presName="Name9" presStyleLbl="parChTrans1D2" presStyleIdx="4" presStyleCnt="8"/>
      <dgm:spPr/>
    </dgm:pt>
    <dgm:pt modelId="{12371115-BFE3-4057-A447-3DAA2166CD2A}" type="pres">
      <dgm:prSet presAssocID="{F387E0D6-7C6F-413D-9A2E-74E95613EB52}" presName="connTx" presStyleLbl="parChTrans1D2" presStyleIdx="4" presStyleCnt="8"/>
      <dgm:spPr/>
    </dgm:pt>
    <dgm:pt modelId="{9A0BF4B3-1D49-43AC-8D49-F47EF3E66704}" type="pres">
      <dgm:prSet presAssocID="{1CB0830D-4316-48A8-9400-64EBE91EFA86}" presName="node" presStyleLbl="node1" presStyleIdx="4" presStyleCnt="8" custScaleX="138003" custScaleY="57723" custRadScaleRad="101886" custRadScaleInc="-2452">
        <dgm:presLayoutVars>
          <dgm:bulletEnabled val="1"/>
        </dgm:presLayoutVars>
      </dgm:prSet>
      <dgm:spPr/>
    </dgm:pt>
    <dgm:pt modelId="{F5A86C36-12D7-49FC-8FD9-8163E5D98D99}" type="pres">
      <dgm:prSet presAssocID="{3F234555-D655-4694-BF1A-D8F6B2C8812D}" presName="Name9" presStyleLbl="parChTrans1D2" presStyleIdx="5" presStyleCnt="8"/>
      <dgm:spPr/>
    </dgm:pt>
    <dgm:pt modelId="{AD33F7C3-FDBD-4190-B786-F3FE9083849B}" type="pres">
      <dgm:prSet presAssocID="{3F234555-D655-4694-BF1A-D8F6B2C8812D}" presName="connTx" presStyleLbl="parChTrans1D2" presStyleIdx="5" presStyleCnt="8"/>
      <dgm:spPr/>
    </dgm:pt>
    <dgm:pt modelId="{7A3958F6-436D-491E-A55C-32D8D6FDE911}" type="pres">
      <dgm:prSet presAssocID="{B96642A3-290E-4570-B223-4923751DC1CB}" presName="node" presStyleLbl="node1" presStyleIdx="5" presStyleCnt="8" custScaleX="124442" custScaleY="67710" custRadScaleRad="128958" custRadScaleInc="63649">
        <dgm:presLayoutVars>
          <dgm:bulletEnabled val="1"/>
        </dgm:presLayoutVars>
      </dgm:prSet>
      <dgm:spPr/>
    </dgm:pt>
    <dgm:pt modelId="{0DD4E65A-D35B-491A-A340-F0E1C0945CE8}" type="pres">
      <dgm:prSet presAssocID="{2D60FA4E-0F87-45B6-85BD-E977BB962E6E}" presName="Name9" presStyleLbl="parChTrans1D2" presStyleIdx="6" presStyleCnt="8"/>
      <dgm:spPr/>
    </dgm:pt>
    <dgm:pt modelId="{F8BD6B92-CC93-44F6-AC50-9EEF229BB6EA}" type="pres">
      <dgm:prSet presAssocID="{2D60FA4E-0F87-45B6-85BD-E977BB962E6E}" presName="connTx" presStyleLbl="parChTrans1D2" presStyleIdx="6" presStyleCnt="8"/>
      <dgm:spPr/>
    </dgm:pt>
    <dgm:pt modelId="{240D5C98-4670-4C33-A91E-EA07C0D8C8B4}" type="pres">
      <dgm:prSet presAssocID="{9BBB90EF-146B-43BA-8514-415AFE6B582B}" presName="node" presStyleLbl="node1" presStyleIdx="6" presStyleCnt="8" custScaleX="130366" custScaleY="72747" custRadScaleRad="142072" custRadScaleInc="1601">
        <dgm:presLayoutVars>
          <dgm:bulletEnabled val="1"/>
        </dgm:presLayoutVars>
      </dgm:prSet>
      <dgm:spPr/>
    </dgm:pt>
    <dgm:pt modelId="{166037D6-6968-4F15-A950-CA9D5D0D61DF}" type="pres">
      <dgm:prSet presAssocID="{1A94656A-7608-4E10-A43B-15A895288D4F}" presName="Name9" presStyleLbl="parChTrans1D2" presStyleIdx="7" presStyleCnt="8"/>
      <dgm:spPr/>
    </dgm:pt>
    <dgm:pt modelId="{65093F26-907B-4961-9205-FAF861A2F888}" type="pres">
      <dgm:prSet presAssocID="{1A94656A-7608-4E10-A43B-15A895288D4F}" presName="connTx" presStyleLbl="parChTrans1D2" presStyleIdx="7" presStyleCnt="8"/>
      <dgm:spPr/>
    </dgm:pt>
    <dgm:pt modelId="{CA1C9CC8-7634-458D-8D31-2E410BE055B8}" type="pres">
      <dgm:prSet presAssocID="{64BD3D9F-A4FF-4CE3-B5FA-04620A90B51A}" presName="node" presStyleLbl="node1" presStyleIdx="7" presStyleCnt="8" custScaleX="165472" custScaleY="96975" custRadScaleRad="126487" custRadScaleInc="-74165">
        <dgm:presLayoutVars>
          <dgm:bulletEnabled val="1"/>
        </dgm:presLayoutVars>
      </dgm:prSet>
      <dgm:spPr/>
    </dgm:pt>
  </dgm:ptLst>
  <dgm:cxnLst>
    <dgm:cxn modelId="{527F2C01-6FE0-4913-8966-8CBA7B68F027}" type="presOf" srcId="{E58F8173-0E82-4445-846C-A947BD78E23B}" destId="{B6817510-8848-4FA1-BB24-76D06EC2B9B0}" srcOrd="0" destOrd="0" presId="urn:microsoft.com/office/officeart/2005/8/layout/radial1"/>
    <dgm:cxn modelId="{9330D305-6236-4AE8-AB39-22BAD9B0672D}" type="presOf" srcId="{66C18006-A6A4-4CDD-8198-06EE3B07CA40}" destId="{0BE5FAFB-43F1-4816-8B18-65C351D51211}" srcOrd="1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1DFEBA0E-233A-4095-9231-AB5CCF05A4BD}" type="presOf" srcId="{3F234555-D655-4694-BF1A-D8F6B2C8812D}" destId="{F5A86C36-12D7-49FC-8FD9-8163E5D98D99}" srcOrd="0" destOrd="0" presId="urn:microsoft.com/office/officeart/2005/8/layout/radial1"/>
    <dgm:cxn modelId="{46694311-E632-4AAD-8789-AE009D3DA3C5}" type="presOf" srcId="{2D60FA4E-0F87-45B6-85BD-E977BB962E6E}" destId="{0DD4E65A-D35B-491A-A340-F0E1C0945CE8}" srcOrd="0" destOrd="0" presId="urn:microsoft.com/office/officeart/2005/8/layout/radial1"/>
    <dgm:cxn modelId="{5DF56229-6B25-4219-A8A4-25AA00A91812}" type="presOf" srcId="{6D3A020B-5410-40E2-A34D-397F0E3BAF0C}" destId="{8C8B20B9-9F89-46C6-8F24-CBB38FE66DC5}" srcOrd="1" destOrd="0" presId="urn:microsoft.com/office/officeart/2005/8/layout/radial1"/>
    <dgm:cxn modelId="{630D5231-2BA3-45CF-822E-5DE6321BB08C}" type="presOf" srcId="{2D60FA4E-0F87-45B6-85BD-E977BB962E6E}" destId="{F8BD6B92-CC93-44F6-AC50-9EEF229BB6EA}" srcOrd="1" destOrd="0" presId="urn:microsoft.com/office/officeart/2005/8/layout/radial1"/>
    <dgm:cxn modelId="{5CDE2832-CB7D-47DA-8073-066B8FB3DF6F}" type="presOf" srcId="{AF419D7A-72C6-431E-B423-6B6FD573031D}" destId="{08DC59B8-3875-47D1-9818-AD97A0C9C8ED}" srcOrd="0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99242A40-4A14-47C0-9294-DCF5F4FCE8AE}" type="presOf" srcId="{D4F2624C-ED5E-4ACA-BC3C-20C23437C824}" destId="{EE300361-E089-4A3D-AB4F-4C380DDA00A6}" srcOrd="0" destOrd="0" presId="urn:microsoft.com/office/officeart/2005/8/layout/radial1"/>
    <dgm:cxn modelId="{60911E5C-1A33-4E0C-BF80-32256A217D67}" type="presOf" srcId="{3098F7E5-A030-41BC-97F0-3282BE6425DF}" destId="{C41C279E-D766-46C4-8F8E-F34A1C769396}" srcOrd="0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E47AD660-C162-4BB3-91CF-1364A3A83E22}" type="presOf" srcId="{1A94656A-7608-4E10-A43B-15A895288D4F}" destId="{166037D6-6968-4F15-A950-CA9D5D0D61DF}" srcOrd="0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9D359C52-E5AE-42BE-B51E-7B8C2AE7134E}" type="presOf" srcId="{B96642A3-290E-4570-B223-4923751DC1CB}" destId="{7A3958F6-436D-491E-A55C-32D8D6FDE911}" srcOrd="0" destOrd="0" presId="urn:microsoft.com/office/officeart/2005/8/layout/radial1"/>
    <dgm:cxn modelId="{252AFE54-5069-4D80-87E0-2FF03B46807C}" type="presOf" srcId="{6D3A020B-5410-40E2-A34D-397F0E3BAF0C}" destId="{1AA3915E-4577-43C3-824E-FDB59D1C2606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5DEACD85-0E3A-4EA6-B9DE-FACCCF883EA7}" type="presOf" srcId="{64BD3D9F-A4FF-4CE3-B5FA-04620A90B51A}" destId="{CA1C9CC8-7634-458D-8D31-2E410BE055B8}" srcOrd="0" destOrd="0" presId="urn:microsoft.com/office/officeart/2005/8/layout/radial1"/>
    <dgm:cxn modelId="{2D8C6191-0C3F-4EC6-B982-45F12361310B}" type="presOf" srcId="{1E83EBD1-6FB9-4926-8307-44AED688B347}" destId="{257E9488-C6BA-4CD1-B745-E1C12BEF17CA}" srcOrd="1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055AEFA9-0BD5-4801-80FE-F7890BC7AFD5}" type="presOf" srcId="{18662BE7-A3E8-4619-AB51-C96B6D35F155}" destId="{E13F2C07-4D5C-49B3-A6DD-22B762733650}" srcOrd="1" destOrd="0" presId="urn:microsoft.com/office/officeart/2005/8/layout/radial1"/>
    <dgm:cxn modelId="{D5C83BAA-F3DC-43BF-8DFE-50C115E0A277}" type="presOf" srcId="{28EBDDA3-8C5E-4BE5-B8B5-BED5B280E141}" destId="{7E936A26-452C-4F6C-8629-D72332C7618B}" srcOrd="0" destOrd="0" presId="urn:microsoft.com/office/officeart/2005/8/layout/radial1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6203FAB0-60F2-4D9D-9ACD-F25CA7367AC5}" type="presOf" srcId="{1CB0830D-4316-48A8-9400-64EBE91EFA86}" destId="{9A0BF4B3-1D49-43AC-8D49-F47EF3E66704}" srcOrd="0" destOrd="0" presId="urn:microsoft.com/office/officeart/2005/8/layout/radial1"/>
    <dgm:cxn modelId="{E77884B5-BC5B-46AE-9C32-69294F3F6990}" type="presOf" srcId="{3F234555-D655-4694-BF1A-D8F6B2C8812D}" destId="{AD33F7C3-FDBD-4190-B786-F3FE9083849B}" srcOrd="1" destOrd="0" presId="urn:microsoft.com/office/officeart/2005/8/layout/radial1"/>
    <dgm:cxn modelId="{CE1DA2BA-FC42-444A-A11E-0BEECE42AB3A}" type="presOf" srcId="{18662BE7-A3E8-4619-AB51-C96B6D35F155}" destId="{E83F6311-16AD-41A5-83B3-7560519C2E3B}" srcOrd="0" destOrd="0" presId="urn:microsoft.com/office/officeart/2005/8/layout/radial1"/>
    <dgm:cxn modelId="{8FE2A2C0-96A8-4D8E-9561-B7479A0F3F35}" type="presOf" srcId="{66C18006-A6A4-4CDD-8198-06EE3B07CA40}" destId="{93A2CD9A-293D-454C-BBE7-42643ACB125B}" srcOrd="0" destOrd="0" presId="urn:microsoft.com/office/officeart/2005/8/layout/radial1"/>
    <dgm:cxn modelId="{5F8E62DA-C437-4A4A-9EF5-B543815299E8}" type="presOf" srcId="{F387E0D6-7C6F-413D-9A2E-74E95613EB52}" destId="{12371115-BFE3-4057-A447-3DAA2166CD2A}" srcOrd="1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AFD2A9EB-F07C-4B33-8FCE-FBCAE204C326}" type="presOf" srcId="{F387E0D6-7C6F-413D-9A2E-74E95613EB52}" destId="{34522158-6995-4391-9AA8-CB92B6F3646B}" srcOrd="0" destOrd="0" presId="urn:microsoft.com/office/officeart/2005/8/layout/radial1"/>
    <dgm:cxn modelId="{073F28EC-9976-491E-8F1A-160B938D91D9}" type="presOf" srcId="{1E83EBD1-6FB9-4926-8307-44AED688B347}" destId="{3D16BD2D-FC80-4E6D-B668-0BAEAF1E45D6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682E7DED-39D0-4863-A851-3D8D20262792}" type="presOf" srcId="{9BBB90EF-146B-43BA-8514-415AFE6B582B}" destId="{240D5C98-4670-4C33-A91E-EA07C0D8C8B4}" srcOrd="0" destOrd="0" presId="urn:microsoft.com/office/officeart/2005/8/layout/radial1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C6D2C2F3-6A18-4214-8691-390E0FFEEC43}" type="presOf" srcId="{1A94656A-7608-4E10-A43B-15A895288D4F}" destId="{65093F26-907B-4961-9205-FAF861A2F888}" srcOrd="1" destOrd="0" presId="urn:microsoft.com/office/officeart/2005/8/layout/radial1"/>
    <dgm:cxn modelId="{7D1226FE-5686-46E5-83F8-31463BDC52E5}" type="presOf" srcId="{E9AFD43B-7D3B-4843-A3D5-ADBE28A4BF05}" destId="{E037F144-ADCB-4489-BA37-874AB03B355E}" srcOrd="0" destOrd="0" presId="urn:microsoft.com/office/officeart/2005/8/layout/radial1"/>
    <dgm:cxn modelId="{9EC70988-F91D-410B-BFD9-1AA8E477BF53}" type="presParOf" srcId="{C41C279E-D766-46C4-8F8E-F34A1C769396}" destId="{B6817510-8848-4FA1-BB24-76D06EC2B9B0}" srcOrd="0" destOrd="0" presId="urn:microsoft.com/office/officeart/2005/8/layout/radial1"/>
    <dgm:cxn modelId="{B2F07A17-B407-4BEE-AF3B-36781CD4CC32}" type="presParOf" srcId="{C41C279E-D766-46C4-8F8E-F34A1C769396}" destId="{93A2CD9A-293D-454C-BBE7-42643ACB125B}" srcOrd="1" destOrd="0" presId="urn:microsoft.com/office/officeart/2005/8/layout/radial1"/>
    <dgm:cxn modelId="{B2766830-07CB-484B-8856-1793A63D82D0}" type="presParOf" srcId="{93A2CD9A-293D-454C-BBE7-42643ACB125B}" destId="{0BE5FAFB-43F1-4816-8B18-65C351D51211}" srcOrd="0" destOrd="0" presId="urn:microsoft.com/office/officeart/2005/8/layout/radial1"/>
    <dgm:cxn modelId="{C1CF51A0-8CE9-4449-BB74-D2F1FE5F0B91}" type="presParOf" srcId="{C41C279E-D766-46C4-8F8E-F34A1C769396}" destId="{E037F144-ADCB-4489-BA37-874AB03B355E}" srcOrd="2" destOrd="0" presId="urn:microsoft.com/office/officeart/2005/8/layout/radial1"/>
    <dgm:cxn modelId="{2AD2DE95-295D-4FBD-8CE4-01466A125BE0}" type="presParOf" srcId="{C41C279E-D766-46C4-8F8E-F34A1C769396}" destId="{E83F6311-16AD-41A5-83B3-7560519C2E3B}" srcOrd="3" destOrd="0" presId="urn:microsoft.com/office/officeart/2005/8/layout/radial1"/>
    <dgm:cxn modelId="{C8AB0CC6-90C0-4BA0-AA93-85BCA3D1F267}" type="presParOf" srcId="{E83F6311-16AD-41A5-83B3-7560519C2E3B}" destId="{E13F2C07-4D5C-49B3-A6DD-22B762733650}" srcOrd="0" destOrd="0" presId="urn:microsoft.com/office/officeart/2005/8/layout/radial1"/>
    <dgm:cxn modelId="{B458341F-5575-4C4C-9243-388D6F724ED0}" type="presParOf" srcId="{C41C279E-D766-46C4-8F8E-F34A1C769396}" destId="{7E936A26-452C-4F6C-8629-D72332C7618B}" srcOrd="4" destOrd="0" presId="urn:microsoft.com/office/officeart/2005/8/layout/radial1"/>
    <dgm:cxn modelId="{4022CE66-7222-4130-9DFF-F28AC113E94D}" type="presParOf" srcId="{C41C279E-D766-46C4-8F8E-F34A1C769396}" destId="{1AA3915E-4577-43C3-824E-FDB59D1C2606}" srcOrd="5" destOrd="0" presId="urn:microsoft.com/office/officeart/2005/8/layout/radial1"/>
    <dgm:cxn modelId="{5D0BD4A6-B10A-4633-A632-43EC8D7DD63D}" type="presParOf" srcId="{1AA3915E-4577-43C3-824E-FDB59D1C2606}" destId="{8C8B20B9-9F89-46C6-8F24-CBB38FE66DC5}" srcOrd="0" destOrd="0" presId="urn:microsoft.com/office/officeart/2005/8/layout/radial1"/>
    <dgm:cxn modelId="{A87BD951-D924-4D46-A81E-943599F631CE}" type="presParOf" srcId="{C41C279E-D766-46C4-8F8E-F34A1C769396}" destId="{EE300361-E089-4A3D-AB4F-4C380DDA00A6}" srcOrd="6" destOrd="0" presId="urn:microsoft.com/office/officeart/2005/8/layout/radial1"/>
    <dgm:cxn modelId="{25C861A0-B611-423A-8695-0F1AB1B4ACE4}" type="presParOf" srcId="{C41C279E-D766-46C4-8F8E-F34A1C769396}" destId="{3D16BD2D-FC80-4E6D-B668-0BAEAF1E45D6}" srcOrd="7" destOrd="0" presId="urn:microsoft.com/office/officeart/2005/8/layout/radial1"/>
    <dgm:cxn modelId="{5BF1444A-6D2A-4E58-B8C9-1463FF60DAAB}" type="presParOf" srcId="{3D16BD2D-FC80-4E6D-B668-0BAEAF1E45D6}" destId="{257E9488-C6BA-4CD1-B745-E1C12BEF17CA}" srcOrd="0" destOrd="0" presId="urn:microsoft.com/office/officeart/2005/8/layout/radial1"/>
    <dgm:cxn modelId="{D83772E8-940E-4218-AA24-179A1A9F57DE}" type="presParOf" srcId="{C41C279E-D766-46C4-8F8E-F34A1C769396}" destId="{08DC59B8-3875-47D1-9818-AD97A0C9C8ED}" srcOrd="8" destOrd="0" presId="urn:microsoft.com/office/officeart/2005/8/layout/radial1"/>
    <dgm:cxn modelId="{0B1C891F-7E8C-49AA-A264-39090CA14FFE}" type="presParOf" srcId="{C41C279E-D766-46C4-8F8E-F34A1C769396}" destId="{34522158-6995-4391-9AA8-CB92B6F3646B}" srcOrd="9" destOrd="0" presId="urn:microsoft.com/office/officeart/2005/8/layout/radial1"/>
    <dgm:cxn modelId="{EDE2843B-729F-48A5-93E7-5F35F14E0C61}" type="presParOf" srcId="{34522158-6995-4391-9AA8-CB92B6F3646B}" destId="{12371115-BFE3-4057-A447-3DAA2166CD2A}" srcOrd="0" destOrd="0" presId="urn:microsoft.com/office/officeart/2005/8/layout/radial1"/>
    <dgm:cxn modelId="{AF0729B3-84A6-4BE9-8AD6-C8AF9D89BA19}" type="presParOf" srcId="{C41C279E-D766-46C4-8F8E-F34A1C769396}" destId="{9A0BF4B3-1D49-43AC-8D49-F47EF3E66704}" srcOrd="10" destOrd="0" presId="urn:microsoft.com/office/officeart/2005/8/layout/radial1"/>
    <dgm:cxn modelId="{06FA145C-1CE7-4B87-804E-7CDBEC5F2A5E}" type="presParOf" srcId="{C41C279E-D766-46C4-8F8E-F34A1C769396}" destId="{F5A86C36-12D7-49FC-8FD9-8163E5D98D99}" srcOrd="11" destOrd="0" presId="urn:microsoft.com/office/officeart/2005/8/layout/radial1"/>
    <dgm:cxn modelId="{AEED931A-3474-405B-BB92-84BE9DE1B267}" type="presParOf" srcId="{F5A86C36-12D7-49FC-8FD9-8163E5D98D99}" destId="{AD33F7C3-FDBD-4190-B786-F3FE9083849B}" srcOrd="0" destOrd="0" presId="urn:microsoft.com/office/officeart/2005/8/layout/radial1"/>
    <dgm:cxn modelId="{27EC396C-D5A2-40A3-84A2-7A65BA0EF6BA}" type="presParOf" srcId="{C41C279E-D766-46C4-8F8E-F34A1C769396}" destId="{7A3958F6-436D-491E-A55C-32D8D6FDE911}" srcOrd="12" destOrd="0" presId="urn:microsoft.com/office/officeart/2005/8/layout/radial1"/>
    <dgm:cxn modelId="{6FBE8996-5C2E-464B-BD5F-F3CC82DFB510}" type="presParOf" srcId="{C41C279E-D766-46C4-8F8E-F34A1C769396}" destId="{0DD4E65A-D35B-491A-A340-F0E1C0945CE8}" srcOrd="13" destOrd="0" presId="urn:microsoft.com/office/officeart/2005/8/layout/radial1"/>
    <dgm:cxn modelId="{D90AC74F-E207-4692-913A-25E22656B7D6}" type="presParOf" srcId="{0DD4E65A-D35B-491A-A340-F0E1C0945CE8}" destId="{F8BD6B92-CC93-44F6-AC50-9EEF229BB6EA}" srcOrd="0" destOrd="0" presId="urn:microsoft.com/office/officeart/2005/8/layout/radial1"/>
    <dgm:cxn modelId="{E93F10CC-B45A-4B25-95AF-9143B2530BFA}" type="presParOf" srcId="{C41C279E-D766-46C4-8F8E-F34A1C769396}" destId="{240D5C98-4670-4C33-A91E-EA07C0D8C8B4}" srcOrd="14" destOrd="0" presId="urn:microsoft.com/office/officeart/2005/8/layout/radial1"/>
    <dgm:cxn modelId="{DD0469FE-2480-43E7-8B5F-FCBC449281F3}" type="presParOf" srcId="{C41C279E-D766-46C4-8F8E-F34A1C769396}" destId="{166037D6-6968-4F15-A950-CA9D5D0D61DF}" srcOrd="15" destOrd="0" presId="urn:microsoft.com/office/officeart/2005/8/layout/radial1"/>
    <dgm:cxn modelId="{B72CB182-1D4E-4FEE-B968-97B012785762}" type="presParOf" srcId="{166037D6-6968-4F15-A950-CA9D5D0D61DF}" destId="{65093F26-907B-4961-9205-FAF861A2F888}" srcOrd="0" destOrd="0" presId="urn:microsoft.com/office/officeart/2005/8/layout/radial1"/>
    <dgm:cxn modelId="{DD57F50C-B67B-4CCB-B8F8-E9DDD5EA9B7E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>
              <a:solidFill>
                <a:schemeClr val="bg1"/>
              </a:solidFill>
            </a:rPr>
            <a:t>CPI or CM Lead Responsibility</a:t>
          </a: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Engage Child &amp; Family </a:t>
          </a: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Partner with Child &amp; Family &amp; Assemble Family Team</a:t>
          </a: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Assess &amp; Understand </a:t>
          </a:r>
        </a:p>
        <a:p>
          <a:r>
            <a:rPr lang="en-US" sz="1400" b="1" i="0" baseline="0" dirty="0">
              <a:solidFill>
                <a:schemeClr val="bg1"/>
              </a:solidFill>
            </a:rPr>
            <a:t>(Reconcile, Validate, Build Big Picture)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400" b="1" baseline="0" dirty="0">
            <a:solidFill>
              <a:schemeClr val="bg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 Safe Case Closure</a:t>
          </a: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Plan for Child Safety 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Plan for Family Change 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</dgm:pt>
    <dgm:pt modelId="{93A2CD9A-293D-454C-BBE7-42643ACB125B}" type="pres">
      <dgm:prSet presAssocID="{66C18006-A6A4-4CDD-8198-06EE3B07CA40}" presName="Name9" presStyleLbl="parChTrans1D2" presStyleIdx="0" presStyleCnt="8"/>
      <dgm:spPr/>
    </dgm:pt>
    <dgm:pt modelId="{0BE5FAFB-43F1-4816-8B18-65C351D51211}" type="pres">
      <dgm:prSet presAssocID="{66C18006-A6A4-4CDD-8198-06EE3B07CA40}" presName="connTx" presStyleLbl="parChTrans1D2" presStyleIdx="0" presStyleCnt="8"/>
      <dgm:spPr/>
    </dgm:pt>
    <dgm:pt modelId="{E037F144-ADCB-4489-BA37-874AB03B355E}" type="pres">
      <dgm:prSet presAssocID="{E9AFD43B-7D3B-4843-A3D5-ADBE28A4BF05}" presName="node" presStyleLbl="node1" presStyleIdx="0" presStyleCnt="8" custScaleX="129956" custScaleY="63610" custRadScaleRad="105688" custRadScaleInc="-32709">
        <dgm:presLayoutVars>
          <dgm:bulletEnabled val="1"/>
        </dgm:presLayoutVars>
      </dgm:prSet>
      <dgm:spPr/>
    </dgm:pt>
    <dgm:pt modelId="{E83F6311-16AD-41A5-83B3-7560519C2E3B}" type="pres">
      <dgm:prSet presAssocID="{18662BE7-A3E8-4619-AB51-C96B6D35F155}" presName="Name9" presStyleLbl="parChTrans1D2" presStyleIdx="1" presStyleCnt="8"/>
      <dgm:spPr/>
    </dgm:pt>
    <dgm:pt modelId="{E13F2C07-4D5C-49B3-A6DD-22B762733650}" type="pres">
      <dgm:prSet presAssocID="{18662BE7-A3E8-4619-AB51-C96B6D35F155}" presName="connTx" presStyleLbl="parChTrans1D2" presStyleIdx="1" presStyleCnt="8"/>
      <dgm:spPr/>
    </dgm:pt>
    <dgm:pt modelId="{7E936A26-452C-4F6C-8629-D72332C7618B}" type="pres">
      <dgm:prSet presAssocID="{28EBDDA3-8C5E-4BE5-B8B5-BED5B280E141}" presName="node" presStyleLbl="node1" presStyleIdx="1" presStyleCnt="8" custScaleX="142366" custScaleY="83415" custRadScaleRad="118460" custRadScaleInc="4765">
        <dgm:presLayoutVars>
          <dgm:bulletEnabled val="1"/>
        </dgm:presLayoutVars>
      </dgm:prSet>
      <dgm:spPr/>
    </dgm:pt>
    <dgm:pt modelId="{1AA3915E-4577-43C3-824E-FDB59D1C2606}" type="pres">
      <dgm:prSet presAssocID="{6D3A020B-5410-40E2-A34D-397F0E3BAF0C}" presName="Name9" presStyleLbl="parChTrans1D2" presStyleIdx="2" presStyleCnt="8"/>
      <dgm:spPr/>
    </dgm:pt>
    <dgm:pt modelId="{8C8B20B9-9F89-46C6-8F24-CBB38FE66DC5}" type="pres">
      <dgm:prSet presAssocID="{6D3A020B-5410-40E2-A34D-397F0E3BAF0C}" presName="connTx" presStyleLbl="parChTrans1D2" presStyleIdx="2" presStyleCnt="8"/>
      <dgm:spPr/>
    </dgm:pt>
    <dgm:pt modelId="{EE300361-E089-4A3D-AB4F-4C380DDA00A6}" type="pres">
      <dgm:prSet presAssocID="{D4F2624C-ED5E-4ACA-BC3C-20C23437C824}" presName="node" presStyleLbl="node1" presStyleIdx="2" presStyleCnt="8" custScaleX="249591" custScaleY="160548" custRadScaleRad="127325" custRadScaleInc="-23712">
        <dgm:presLayoutVars>
          <dgm:bulletEnabled val="1"/>
        </dgm:presLayoutVars>
      </dgm:prSet>
      <dgm:spPr/>
    </dgm:pt>
    <dgm:pt modelId="{3D16BD2D-FC80-4E6D-B668-0BAEAF1E45D6}" type="pres">
      <dgm:prSet presAssocID="{1E83EBD1-6FB9-4926-8307-44AED688B347}" presName="Name9" presStyleLbl="parChTrans1D2" presStyleIdx="3" presStyleCnt="8"/>
      <dgm:spPr/>
    </dgm:pt>
    <dgm:pt modelId="{257E9488-C6BA-4CD1-B745-E1C12BEF17CA}" type="pres">
      <dgm:prSet presAssocID="{1E83EBD1-6FB9-4926-8307-44AED688B347}" presName="connTx" presStyleLbl="parChTrans1D2" presStyleIdx="3" presStyleCnt="8"/>
      <dgm:spPr/>
    </dgm:pt>
    <dgm:pt modelId="{08DC59B8-3875-47D1-9818-AD97A0C9C8ED}" type="pres">
      <dgm:prSet presAssocID="{AF419D7A-72C6-431E-B423-6B6FD573031D}" presName="node" presStyleLbl="node1" presStyleIdx="3" presStyleCnt="8" custScaleX="253793" custScaleY="151724" custRadScaleRad="113834" custRadScaleInc="-6265">
        <dgm:presLayoutVars>
          <dgm:bulletEnabled val="1"/>
        </dgm:presLayoutVars>
      </dgm:prSet>
      <dgm:spPr/>
    </dgm:pt>
    <dgm:pt modelId="{34522158-6995-4391-9AA8-CB92B6F3646B}" type="pres">
      <dgm:prSet presAssocID="{F387E0D6-7C6F-413D-9A2E-74E95613EB52}" presName="Name9" presStyleLbl="parChTrans1D2" presStyleIdx="4" presStyleCnt="8"/>
      <dgm:spPr/>
    </dgm:pt>
    <dgm:pt modelId="{12371115-BFE3-4057-A447-3DAA2166CD2A}" type="pres">
      <dgm:prSet presAssocID="{F387E0D6-7C6F-413D-9A2E-74E95613EB52}" presName="connTx" presStyleLbl="parChTrans1D2" presStyleIdx="4" presStyleCnt="8"/>
      <dgm:spPr/>
    </dgm:pt>
    <dgm:pt modelId="{9A0BF4B3-1D49-43AC-8D49-F47EF3E66704}" type="pres">
      <dgm:prSet presAssocID="{1CB0830D-4316-48A8-9400-64EBE91EFA86}" presName="node" presStyleLbl="node1" presStyleIdx="4" presStyleCnt="8" custScaleX="135853" custScaleY="57148" custRadScaleRad="107999" custRadScaleInc="98031">
        <dgm:presLayoutVars>
          <dgm:bulletEnabled val="1"/>
        </dgm:presLayoutVars>
      </dgm:prSet>
      <dgm:spPr/>
    </dgm:pt>
    <dgm:pt modelId="{F5A86C36-12D7-49FC-8FD9-8163E5D98D99}" type="pres">
      <dgm:prSet presAssocID="{3F234555-D655-4694-BF1A-D8F6B2C8812D}" presName="Name9" presStyleLbl="parChTrans1D2" presStyleIdx="5" presStyleCnt="8"/>
      <dgm:spPr/>
    </dgm:pt>
    <dgm:pt modelId="{AD33F7C3-FDBD-4190-B786-F3FE9083849B}" type="pres">
      <dgm:prSet presAssocID="{3F234555-D655-4694-BF1A-D8F6B2C8812D}" presName="connTx" presStyleLbl="parChTrans1D2" presStyleIdx="5" presStyleCnt="8"/>
      <dgm:spPr/>
    </dgm:pt>
    <dgm:pt modelId="{7A3958F6-436D-491E-A55C-32D8D6FDE911}" type="pres">
      <dgm:prSet presAssocID="{B96642A3-290E-4570-B223-4923751DC1CB}" presName="node" presStyleLbl="node1" presStyleIdx="5" presStyleCnt="8" custScaleX="138318" custScaleY="69230" custRadScaleRad="128574" custRadScaleInc="63198">
        <dgm:presLayoutVars>
          <dgm:bulletEnabled val="1"/>
        </dgm:presLayoutVars>
      </dgm:prSet>
      <dgm:spPr/>
    </dgm:pt>
    <dgm:pt modelId="{0DD4E65A-D35B-491A-A340-F0E1C0945CE8}" type="pres">
      <dgm:prSet presAssocID="{2D60FA4E-0F87-45B6-85BD-E977BB962E6E}" presName="Name9" presStyleLbl="parChTrans1D2" presStyleIdx="6" presStyleCnt="8"/>
      <dgm:spPr/>
    </dgm:pt>
    <dgm:pt modelId="{F8BD6B92-CC93-44F6-AC50-9EEF229BB6EA}" type="pres">
      <dgm:prSet presAssocID="{2D60FA4E-0F87-45B6-85BD-E977BB962E6E}" presName="connTx" presStyleLbl="parChTrans1D2" presStyleIdx="6" presStyleCnt="8"/>
      <dgm:spPr/>
    </dgm:pt>
    <dgm:pt modelId="{240D5C98-4670-4C33-A91E-EA07C0D8C8B4}" type="pres">
      <dgm:prSet presAssocID="{9BBB90EF-146B-43BA-8514-415AFE6B582B}" presName="node" presStyleLbl="node1" presStyleIdx="6" presStyleCnt="8" custScaleX="126063" custScaleY="66671" custRadScaleRad="142072" custRadScaleInc="1601">
        <dgm:presLayoutVars>
          <dgm:bulletEnabled val="1"/>
        </dgm:presLayoutVars>
      </dgm:prSet>
      <dgm:spPr/>
    </dgm:pt>
    <dgm:pt modelId="{166037D6-6968-4F15-A950-CA9D5D0D61DF}" type="pres">
      <dgm:prSet presAssocID="{1A94656A-7608-4E10-A43B-15A895288D4F}" presName="Name9" presStyleLbl="parChTrans1D2" presStyleIdx="7" presStyleCnt="8"/>
      <dgm:spPr/>
    </dgm:pt>
    <dgm:pt modelId="{65093F26-907B-4961-9205-FAF861A2F888}" type="pres">
      <dgm:prSet presAssocID="{1A94656A-7608-4E10-A43B-15A895288D4F}" presName="connTx" presStyleLbl="parChTrans1D2" presStyleIdx="7" presStyleCnt="8"/>
      <dgm:spPr/>
    </dgm:pt>
    <dgm:pt modelId="{CA1C9CC8-7634-458D-8D31-2E410BE055B8}" type="pres">
      <dgm:prSet presAssocID="{64BD3D9F-A4FF-4CE3-B5FA-04620A90B51A}" presName="node" presStyleLbl="node1" presStyleIdx="7" presStyleCnt="8" custScaleX="183049" custScaleY="97153" custRadScaleRad="130780" custRadScaleInc="-54533">
        <dgm:presLayoutVars>
          <dgm:bulletEnabled val="1"/>
        </dgm:presLayoutVars>
      </dgm:prSet>
      <dgm:spPr/>
    </dgm:pt>
  </dgm:ptLst>
  <dgm:cxnLst>
    <dgm:cxn modelId="{DC735F01-BAAF-414E-9D8D-0E856D8D5116}" type="presOf" srcId="{66C18006-A6A4-4CDD-8198-06EE3B07CA40}" destId="{0BE5FAFB-43F1-4816-8B18-65C351D51211}" srcOrd="1" destOrd="0" presId="urn:microsoft.com/office/officeart/2005/8/layout/radial1"/>
    <dgm:cxn modelId="{A0670703-3134-4521-AFDA-EE185B183B78}" type="presOf" srcId="{1A94656A-7608-4E10-A43B-15A895288D4F}" destId="{166037D6-6968-4F15-A950-CA9D5D0D61DF}" srcOrd="0" destOrd="0" presId="urn:microsoft.com/office/officeart/2005/8/layout/radial1"/>
    <dgm:cxn modelId="{EBFBCE03-D106-4D90-A4A4-38C3DF700397}" type="presOf" srcId="{AF419D7A-72C6-431E-B423-6B6FD573031D}" destId="{08DC59B8-3875-47D1-9818-AD97A0C9C8ED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E2AE8D1F-3CDD-4A51-ACCB-3A7E6DF70A96}" type="presOf" srcId="{3F234555-D655-4694-BF1A-D8F6B2C8812D}" destId="{AD33F7C3-FDBD-4190-B786-F3FE9083849B}" srcOrd="1" destOrd="0" presId="urn:microsoft.com/office/officeart/2005/8/layout/radial1"/>
    <dgm:cxn modelId="{A55B542B-00CB-47CF-8F77-A75C342F419F}" type="presOf" srcId="{B96642A3-290E-4570-B223-4923751DC1CB}" destId="{7A3958F6-436D-491E-A55C-32D8D6FDE911}" srcOrd="0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7E60B838-4739-4F5D-B67D-7193E2CAB8F7}" type="presOf" srcId="{E58F8173-0E82-4445-846C-A947BD78E23B}" destId="{B6817510-8848-4FA1-BB24-76D06EC2B9B0}" srcOrd="0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782BC45E-D659-4FBD-89AE-F9684198C1C6}" type="presOf" srcId="{D4F2624C-ED5E-4ACA-BC3C-20C23437C824}" destId="{EE300361-E089-4A3D-AB4F-4C380DDA00A6}" srcOrd="0" destOrd="0" presId="urn:microsoft.com/office/officeart/2005/8/layout/radial1"/>
    <dgm:cxn modelId="{ABCE805F-C345-4ADF-A428-4BE2B07E7F49}" type="presOf" srcId="{1A94656A-7608-4E10-A43B-15A895288D4F}" destId="{65093F26-907B-4961-9205-FAF861A2F888}" srcOrd="1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107D346A-B6B7-49BE-9EF0-2024988AEDDA}" type="presOf" srcId="{3098F7E5-A030-41BC-97F0-3282BE6425DF}" destId="{C41C279E-D766-46C4-8F8E-F34A1C769396}" srcOrd="0" destOrd="0" presId="urn:microsoft.com/office/officeart/2005/8/layout/radial1"/>
    <dgm:cxn modelId="{3592A74A-5978-4AF5-8747-F9C3507B6494}" type="presOf" srcId="{2D60FA4E-0F87-45B6-85BD-E977BB962E6E}" destId="{F8BD6B92-CC93-44F6-AC50-9EEF229BB6EA}" srcOrd="1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772F434E-9943-47A0-9995-006A1BDE4C62}" type="presOf" srcId="{6D3A020B-5410-40E2-A34D-397F0E3BAF0C}" destId="{1AA3915E-4577-43C3-824E-FDB59D1C2606}" srcOrd="0" destOrd="0" presId="urn:microsoft.com/office/officeart/2005/8/layout/radial1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87BCDF70-93E6-46FD-BEF5-B47F43CBC0BD}" type="presOf" srcId="{1E83EBD1-6FB9-4926-8307-44AED688B347}" destId="{3D16BD2D-FC80-4E6D-B668-0BAEAF1E45D6}" srcOrd="0" destOrd="0" presId="urn:microsoft.com/office/officeart/2005/8/layout/radial1"/>
    <dgm:cxn modelId="{4CE76C7F-763A-4406-9682-5B5F719F247E}" type="presOf" srcId="{1CB0830D-4316-48A8-9400-64EBE91EFA86}" destId="{9A0BF4B3-1D49-43AC-8D49-F47EF3E66704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617E5098-C64C-4411-9B76-E7B5AE386228}" type="presOf" srcId="{3F234555-D655-4694-BF1A-D8F6B2C8812D}" destId="{F5A86C36-12D7-49FC-8FD9-8163E5D98D99}" srcOrd="0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D68A98A2-105C-445A-A09A-1677EFCA7D70}" type="presOf" srcId="{2D60FA4E-0F87-45B6-85BD-E977BB962E6E}" destId="{0DD4E65A-D35B-491A-A340-F0E1C0945CE8}" srcOrd="0" destOrd="0" presId="urn:microsoft.com/office/officeart/2005/8/layout/radial1"/>
    <dgm:cxn modelId="{2D2A43A9-43B7-4CD0-98AB-794E7318BC18}" type="presOf" srcId="{1E83EBD1-6FB9-4926-8307-44AED688B347}" destId="{257E9488-C6BA-4CD1-B745-E1C12BEF17CA}" srcOrd="1" destOrd="0" presId="urn:microsoft.com/office/officeart/2005/8/layout/radial1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75443CBA-78E5-44C5-8235-FD7F66BBCE01}" type="presOf" srcId="{9BBB90EF-146B-43BA-8514-415AFE6B582B}" destId="{240D5C98-4670-4C33-A91E-EA07C0D8C8B4}" srcOrd="0" destOrd="0" presId="urn:microsoft.com/office/officeart/2005/8/layout/radial1"/>
    <dgm:cxn modelId="{ED6159BC-E55A-4786-9AFE-294E20BC2152}" type="presOf" srcId="{18662BE7-A3E8-4619-AB51-C96B6D35F155}" destId="{E13F2C07-4D5C-49B3-A6DD-22B762733650}" srcOrd="1" destOrd="0" presId="urn:microsoft.com/office/officeart/2005/8/layout/radial1"/>
    <dgm:cxn modelId="{D922A2C9-4832-4BA7-83F5-81964D752154}" type="presOf" srcId="{66C18006-A6A4-4CDD-8198-06EE3B07CA40}" destId="{93A2CD9A-293D-454C-BBE7-42643ACB125B}" srcOrd="0" destOrd="0" presId="urn:microsoft.com/office/officeart/2005/8/layout/radial1"/>
    <dgm:cxn modelId="{55E9ECD0-3BD3-4D7A-890E-33BC5C8DCA77}" type="presOf" srcId="{F387E0D6-7C6F-413D-9A2E-74E95613EB52}" destId="{34522158-6995-4391-9AA8-CB92B6F3646B}" srcOrd="0" destOrd="0" presId="urn:microsoft.com/office/officeart/2005/8/layout/radial1"/>
    <dgm:cxn modelId="{10A642D1-1439-49C5-BD68-AB539DEF25BB}" type="presOf" srcId="{6D3A020B-5410-40E2-A34D-397F0E3BAF0C}" destId="{8C8B20B9-9F89-46C6-8F24-CBB38FE66DC5}" srcOrd="1" destOrd="0" presId="urn:microsoft.com/office/officeart/2005/8/layout/radial1"/>
    <dgm:cxn modelId="{016657DD-D635-4FAC-8C28-C5EBADC141E5}" type="presOf" srcId="{18662BE7-A3E8-4619-AB51-C96B6D35F155}" destId="{E83F6311-16AD-41A5-83B3-7560519C2E3B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C26A8EE7-6305-4757-8000-D236CD34A49E}" type="presOf" srcId="{28EBDDA3-8C5E-4BE5-B8B5-BED5B280E141}" destId="{7E936A26-452C-4F6C-8629-D72332C7618B}" srcOrd="0" destOrd="0" presId="urn:microsoft.com/office/officeart/2005/8/layout/radial1"/>
    <dgm:cxn modelId="{46AEC5EA-F69A-438A-BE97-9E3F3154BF78}" type="presOf" srcId="{E9AFD43B-7D3B-4843-A3D5-ADBE28A4BF05}" destId="{E037F144-ADCB-4489-BA37-874AB03B355E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ED4DAFF4-927B-4F1C-BE6D-19A3898B83B8}" type="presOf" srcId="{F387E0D6-7C6F-413D-9A2E-74E95613EB52}" destId="{12371115-BFE3-4057-A447-3DAA2166CD2A}" srcOrd="1" destOrd="0" presId="urn:microsoft.com/office/officeart/2005/8/layout/radial1"/>
    <dgm:cxn modelId="{1BC1A9FE-6A44-4EA5-B53C-702813BFCBE1}" type="presOf" srcId="{64BD3D9F-A4FF-4CE3-B5FA-04620A90B51A}" destId="{CA1C9CC8-7634-458D-8D31-2E410BE055B8}" srcOrd="0" destOrd="0" presId="urn:microsoft.com/office/officeart/2005/8/layout/radial1"/>
    <dgm:cxn modelId="{D070F004-B8FF-4F8C-81E6-4BBD76D02AB3}" type="presParOf" srcId="{C41C279E-D766-46C4-8F8E-F34A1C769396}" destId="{B6817510-8848-4FA1-BB24-76D06EC2B9B0}" srcOrd="0" destOrd="0" presId="urn:microsoft.com/office/officeart/2005/8/layout/radial1"/>
    <dgm:cxn modelId="{59702D15-2FF9-4B8A-B3B7-681D427C2188}" type="presParOf" srcId="{C41C279E-D766-46C4-8F8E-F34A1C769396}" destId="{93A2CD9A-293D-454C-BBE7-42643ACB125B}" srcOrd="1" destOrd="0" presId="urn:microsoft.com/office/officeart/2005/8/layout/radial1"/>
    <dgm:cxn modelId="{6FD5C42C-4F7D-4428-94C6-7D0F1509E404}" type="presParOf" srcId="{93A2CD9A-293D-454C-BBE7-42643ACB125B}" destId="{0BE5FAFB-43F1-4816-8B18-65C351D51211}" srcOrd="0" destOrd="0" presId="urn:microsoft.com/office/officeart/2005/8/layout/radial1"/>
    <dgm:cxn modelId="{C6B92786-C286-4EE4-80EA-9116274B141B}" type="presParOf" srcId="{C41C279E-D766-46C4-8F8E-F34A1C769396}" destId="{E037F144-ADCB-4489-BA37-874AB03B355E}" srcOrd="2" destOrd="0" presId="urn:microsoft.com/office/officeart/2005/8/layout/radial1"/>
    <dgm:cxn modelId="{0E8A1A62-C54B-4B62-B74C-8B250E2C76CD}" type="presParOf" srcId="{C41C279E-D766-46C4-8F8E-F34A1C769396}" destId="{E83F6311-16AD-41A5-83B3-7560519C2E3B}" srcOrd="3" destOrd="0" presId="urn:microsoft.com/office/officeart/2005/8/layout/radial1"/>
    <dgm:cxn modelId="{B92B7051-D1FA-474B-BB44-28D77097FE72}" type="presParOf" srcId="{E83F6311-16AD-41A5-83B3-7560519C2E3B}" destId="{E13F2C07-4D5C-49B3-A6DD-22B762733650}" srcOrd="0" destOrd="0" presId="urn:microsoft.com/office/officeart/2005/8/layout/radial1"/>
    <dgm:cxn modelId="{DB977550-BA28-465E-B37A-053267ED0410}" type="presParOf" srcId="{C41C279E-D766-46C4-8F8E-F34A1C769396}" destId="{7E936A26-452C-4F6C-8629-D72332C7618B}" srcOrd="4" destOrd="0" presId="urn:microsoft.com/office/officeart/2005/8/layout/radial1"/>
    <dgm:cxn modelId="{C8AEBC4F-385D-49ED-904F-A090430F9BAA}" type="presParOf" srcId="{C41C279E-D766-46C4-8F8E-F34A1C769396}" destId="{1AA3915E-4577-43C3-824E-FDB59D1C2606}" srcOrd="5" destOrd="0" presId="urn:microsoft.com/office/officeart/2005/8/layout/radial1"/>
    <dgm:cxn modelId="{16053D1E-9692-484C-9DA3-96F1433D2711}" type="presParOf" srcId="{1AA3915E-4577-43C3-824E-FDB59D1C2606}" destId="{8C8B20B9-9F89-46C6-8F24-CBB38FE66DC5}" srcOrd="0" destOrd="0" presId="urn:microsoft.com/office/officeart/2005/8/layout/radial1"/>
    <dgm:cxn modelId="{537F7D1D-A794-4300-B085-2DFEB58503AD}" type="presParOf" srcId="{C41C279E-D766-46C4-8F8E-F34A1C769396}" destId="{EE300361-E089-4A3D-AB4F-4C380DDA00A6}" srcOrd="6" destOrd="0" presId="urn:microsoft.com/office/officeart/2005/8/layout/radial1"/>
    <dgm:cxn modelId="{3FA181B3-B64B-488F-A47F-5018862C8D00}" type="presParOf" srcId="{C41C279E-D766-46C4-8F8E-F34A1C769396}" destId="{3D16BD2D-FC80-4E6D-B668-0BAEAF1E45D6}" srcOrd="7" destOrd="0" presId="urn:microsoft.com/office/officeart/2005/8/layout/radial1"/>
    <dgm:cxn modelId="{DAF5B425-7298-46B0-8258-BB9A7E7FACA5}" type="presParOf" srcId="{3D16BD2D-FC80-4E6D-B668-0BAEAF1E45D6}" destId="{257E9488-C6BA-4CD1-B745-E1C12BEF17CA}" srcOrd="0" destOrd="0" presId="urn:microsoft.com/office/officeart/2005/8/layout/radial1"/>
    <dgm:cxn modelId="{B6F1413D-5064-4D2F-AC95-B8BF781949E5}" type="presParOf" srcId="{C41C279E-D766-46C4-8F8E-F34A1C769396}" destId="{08DC59B8-3875-47D1-9818-AD97A0C9C8ED}" srcOrd="8" destOrd="0" presId="urn:microsoft.com/office/officeart/2005/8/layout/radial1"/>
    <dgm:cxn modelId="{EFAF6E99-A7E6-4CD3-9D52-20E6417B3BBA}" type="presParOf" srcId="{C41C279E-D766-46C4-8F8E-F34A1C769396}" destId="{34522158-6995-4391-9AA8-CB92B6F3646B}" srcOrd="9" destOrd="0" presId="urn:microsoft.com/office/officeart/2005/8/layout/radial1"/>
    <dgm:cxn modelId="{0F55FF0B-744D-4B35-976E-43C1E3AFA793}" type="presParOf" srcId="{34522158-6995-4391-9AA8-CB92B6F3646B}" destId="{12371115-BFE3-4057-A447-3DAA2166CD2A}" srcOrd="0" destOrd="0" presId="urn:microsoft.com/office/officeart/2005/8/layout/radial1"/>
    <dgm:cxn modelId="{4ECBD4E5-9C7F-4ADF-BDDD-91FE672F4C90}" type="presParOf" srcId="{C41C279E-D766-46C4-8F8E-F34A1C769396}" destId="{9A0BF4B3-1D49-43AC-8D49-F47EF3E66704}" srcOrd="10" destOrd="0" presId="urn:microsoft.com/office/officeart/2005/8/layout/radial1"/>
    <dgm:cxn modelId="{96904B79-9FFE-4126-812F-F03B0890F99F}" type="presParOf" srcId="{C41C279E-D766-46C4-8F8E-F34A1C769396}" destId="{F5A86C36-12D7-49FC-8FD9-8163E5D98D99}" srcOrd="11" destOrd="0" presId="urn:microsoft.com/office/officeart/2005/8/layout/radial1"/>
    <dgm:cxn modelId="{099ED8C6-A7EA-40F4-A984-8BFFDBB123B7}" type="presParOf" srcId="{F5A86C36-12D7-49FC-8FD9-8163E5D98D99}" destId="{AD33F7C3-FDBD-4190-B786-F3FE9083849B}" srcOrd="0" destOrd="0" presId="urn:microsoft.com/office/officeart/2005/8/layout/radial1"/>
    <dgm:cxn modelId="{F4071A6D-F350-43DA-A3EE-ACD1EA88523C}" type="presParOf" srcId="{C41C279E-D766-46C4-8F8E-F34A1C769396}" destId="{7A3958F6-436D-491E-A55C-32D8D6FDE911}" srcOrd="12" destOrd="0" presId="urn:microsoft.com/office/officeart/2005/8/layout/radial1"/>
    <dgm:cxn modelId="{89C39913-3B5F-4419-82E3-5AAB3C57544D}" type="presParOf" srcId="{C41C279E-D766-46C4-8F8E-F34A1C769396}" destId="{0DD4E65A-D35B-491A-A340-F0E1C0945CE8}" srcOrd="13" destOrd="0" presId="urn:microsoft.com/office/officeart/2005/8/layout/radial1"/>
    <dgm:cxn modelId="{1841224C-0F2F-4D6A-8386-973262ECBAB7}" type="presParOf" srcId="{0DD4E65A-D35B-491A-A340-F0E1C0945CE8}" destId="{F8BD6B92-CC93-44F6-AC50-9EEF229BB6EA}" srcOrd="0" destOrd="0" presId="urn:microsoft.com/office/officeart/2005/8/layout/radial1"/>
    <dgm:cxn modelId="{9EE8C372-71B4-4925-A5BD-2D04C2C0FC75}" type="presParOf" srcId="{C41C279E-D766-46C4-8F8E-F34A1C769396}" destId="{240D5C98-4670-4C33-A91E-EA07C0D8C8B4}" srcOrd="14" destOrd="0" presId="urn:microsoft.com/office/officeart/2005/8/layout/radial1"/>
    <dgm:cxn modelId="{4A51E6FB-6387-4389-BC42-3A061D58D736}" type="presParOf" srcId="{C41C279E-D766-46C4-8F8E-F34A1C769396}" destId="{166037D6-6968-4F15-A950-CA9D5D0D61DF}" srcOrd="15" destOrd="0" presId="urn:microsoft.com/office/officeart/2005/8/layout/radial1"/>
    <dgm:cxn modelId="{281F2E63-BF31-4D8E-B5AF-787C41BFE153}" type="presParOf" srcId="{166037D6-6968-4F15-A950-CA9D5D0D61DF}" destId="{65093F26-907B-4961-9205-FAF861A2F888}" srcOrd="0" destOrd="0" presId="urn:microsoft.com/office/officeart/2005/8/layout/radial1"/>
    <dgm:cxn modelId="{36213B76-5334-4C73-87F1-A7D98568A864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>
              <a:solidFill>
                <a:schemeClr val="bg1"/>
              </a:solidFill>
            </a:rPr>
            <a:t>CPI or CM Lead Responsibility</a:t>
          </a: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Engage Child &amp; Family </a:t>
          </a: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Partner with Child &amp; Family &amp; Assemble Family Team</a:t>
          </a: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400" b="1" baseline="0" dirty="0">
            <a:solidFill>
              <a:schemeClr val="bg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 Safe Case Closure</a:t>
          </a: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Plan for Child Safety </a:t>
          </a:r>
        </a:p>
        <a:p>
          <a:r>
            <a:rPr lang="en-US" sz="1400" b="1" i="0" baseline="0" dirty="0">
              <a:solidFill>
                <a:schemeClr val="bg1"/>
              </a:solidFill>
            </a:rPr>
            <a:t> (In-Home or Out-of-Home; Conditions for Return &amp; Visitation)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Plan for Family Change (Interventions, Services &amp; Long-term View)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</dgm:pt>
    <dgm:pt modelId="{93A2CD9A-293D-454C-BBE7-42643ACB125B}" type="pres">
      <dgm:prSet presAssocID="{66C18006-A6A4-4CDD-8198-06EE3B07CA40}" presName="Name9" presStyleLbl="parChTrans1D2" presStyleIdx="0" presStyleCnt="8"/>
      <dgm:spPr/>
    </dgm:pt>
    <dgm:pt modelId="{0BE5FAFB-43F1-4816-8B18-65C351D51211}" type="pres">
      <dgm:prSet presAssocID="{66C18006-A6A4-4CDD-8198-06EE3B07CA40}" presName="connTx" presStyleLbl="parChTrans1D2" presStyleIdx="0" presStyleCnt="8"/>
      <dgm:spPr/>
    </dgm:pt>
    <dgm:pt modelId="{E037F144-ADCB-4489-BA37-874AB03B355E}" type="pres">
      <dgm:prSet presAssocID="{E9AFD43B-7D3B-4843-A3D5-ADBE28A4BF05}" presName="node" presStyleLbl="node1" presStyleIdx="0" presStyleCnt="8" custScaleX="140335" custScaleY="72723" custRadScaleRad="107949" custRadScaleInc="-2435">
        <dgm:presLayoutVars>
          <dgm:bulletEnabled val="1"/>
        </dgm:presLayoutVars>
      </dgm:prSet>
      <dgm:spPr/>
    </dgm:pt>
    <dgm:pt modelId="{E83F6311-16AD-41A5-83B3-7560519C2E3B}" type="pres">
      <dgm:prSet presAssocID="{18662BE7-A3E8-4619-AB51-C96B6D35F155}" presName="Name9" presStyleLbl="parChTrans1D2" presStyleIdx="1" presStyleCnt="8"/>
      <dgm:spPr/>
    </dgm:pt>
    <dgm:pt modelId="{E13F2C07-4D5C-49B3-A6DD-22B762733650}" type="pres">
      <dgm:prSet presAssocID="{18662BE7-A3E8-4619-AB51-C96B6D35F155}" presName="connTx" presStyleLbl="parChTrans1D2" presStyleIdx="1" presStyleCnt="8"/>
      <dgm:spPr/>
    </dgm:pt>
    <dgm:pt modelId="{7E936A26-452C-4F6C-8629-D72332C7618B}" type="pres">
      <dgm:prSet presAssocID="{28EBDDA3-8C5E-4BE5-B8B5-BED5B280E141}" presName="node" presStyleLbl="node1" presStyleIdx="1" presStyleCnt="8" custScaleX="149222" custScaleY="72667" custRadScaleRad="123884" custRadScaleInc="49003">
        <dgm:presLayoutVars>
          <dgm:bulletEnabled val="1"/>
        </dgm:presLayoutVars>
      </dgm:prSet>
      <dgm:spPr/>
    </dgm:pt>
    <dgm:pt modelId="{1AA3915E-4577-43C3-824E-FDB59D1C2606}" type="pres">
      <dgm:prSet presAssocID="{6D3A020B-5410-40E2-A34D-397F0E3BAF0C}" presName="Name9" presStyleLbl="parChTrans1D2" presStyleIdx="2" presStyleCnt="8"/>
      <dgm:spPr/>
    </dgm:pt>
    <dgm:pt modelId="{8C8B20B9-9F89-46C6-8F24-CBB38FE66DC5}" type="pres">
      <dgm:prSet presAssocID="{6D3A020B-5410-40E2-A34D-397F0E3BAF0C}" presName="connTx" presStyleLbl="parChTrans1D2" presStyleIdx="2" presStyleCnt="8"/>
      <dgm:spPr/>
    </dgm:pt>
    <dgm:pt modelId="{EE300361-E089-4A3D-AB4F-4C380DDA00A6}" type="pres">
      <dgm:prSet presAssocID="{D4F2624C-ED5E-4ACA-BC3C-20C23437C824}" presName="node" presStyleLbl="node1" presStyleIdx="2" presStyleCnt="8" custScaleX="129359" custScaleY="56627" custRadScaleRad="129214" custRadScaleInc="-23364">
        <dgm:presLayoutVars>
          <dgm:bulletEnabled val="1"/>
        </dgm:presLayoutVars>
      </dgm:prSet>
      <dgm:spPr/>
    </dgm:pt>
    <dgm:pt modelId="{3D16BD2D-FC80-4E6D-B668-0BAEAF1E45D6}" type="pres">
      <dgm:prSet presAssocID="{1E83EBD1-6FB9-4926-8307-44AED688B347}" presName="Name9" presStyleLbl="parChTrans1D2" presStyleIdx="3" presStyleCnt="8"/>
      <dgm:spPr/>
    </dgm:pt>
    <dgm:pt modelId="{257E9488-C6BA-4CD1-B745-E1C12BEF17CA}" type="pres">
      <dgm:prSet presAssocID="{1E83EBD1-6FB9-4926-8307-44AED688B347}" presName="connTx" presStyleLbl="parChTrans1D2" presStyleIdx="3" presStyleCnt="8"/>
      <dgm:spPr/>
    </dgm:pt>
    <dgm:pt modelId="{08DC59B8-3875-47D1-9818-AD97A0C9C8ED}" type="pres">
      <dgm:prSet presAssocID="{AF419D7A-72C6-431E-B423-6B6FD573031D}" presName="node" presStyleLbl="node1" presStyleIdx="3" presStyleCnt="8" custScaleX="127062" custScaleY="65236" custRadScaleRad="125194" custRadScaleInc="-101510">
        <dgm:presLayoutVars>
          <dgm:bulletEnabled val="1"/>
        </dgm:presLayoutVars>
      </dgm:prSet>
      <dgm:spPr/>
    </dgm:pt>
    <dgm:pt modelId="{34522158-6995-4391-9AA8-CB92B6F3646B}" type="pres">
      <dgm:prSet presAssocID="{F387E0D6-7C6F-413D-9A2E-74E95613EB52}" presName="Name9" presStyleLbl="parChTrans1D2" presStyleIdx="4" presStyleCnt="8"/>
      <dgm:spPr/>
    </dgm:pt>
    <dgm:pt modelId="{12371115-BFE3-4057-A447-3DAA2166CD2A}" type="pres">
      <dgm:prSet presAssocID="{F387E0D6-7C6F-413D-9A2E-74E95613EB52}" presName="connTx" presStyleLbl="parChTrans1D2" presStyleIdx="4" presStyleCnt="8"/>
      <dgm:spPr/>
    </dgm:pt>
    <dgm:pt modelId="{9A0BF4B3-1D49-43AC-8D49-F47EF3E66704}" type="pres">
      <dgm:prSet presAssocID="{1CB0830D-4316-48A8-9400-64EBE91EFA86}" presName="node" presStyleLbl="node1" presStyleIdx="4" presStyleCnt="8" custScaleX="256515" custScaleY="143085" custRadScaleRad="99232" custRadScaleInc="-25725">
        <dgm:presLayoutVars>
          <dgm:bulletEnabled val="1"/>
        </dgm:presLayoutVars>
      </dgm:prSet>
      <dgm:spPr/>
    </dgm:pt>
    <dgm:pt modelId="{F5A86C36-12D7-49FC-8FD9-8163E5D98D99}" type="pres">
      <dgm:prSet presAssocID="{3F234555-D655-4694-BF1A-D8F6B2C8812D}" presName="Name9" presStyleLbl="parChTrans1D2" presStyleIdx="5" presStyleCnt="8"/>
      <dgm:spPr/>
    </dgm:pt>
    <dgm:pt modelId="{AD33F7C3-FDBD-4190-B786-F3FE9083849B}" type="pres">
      <dgm:prSet presAssocID="{3F234555-D655-4694-BF1A-D8F6B2C8812D}" presName="connTx" presStyleLbl="parChTrans1D2" presStyleIdx="5" presStyleCnt="8"/>
      <dgm:spPr/>
    </dgm:pt>
    <dgm:pt modelId="{7A3958F6-436D-491E-A55C-32D8D6FDE911}" type="pres">
      <dgm:prSet presAssocID="{B96642A3-290E-4570-B223-4923751DC1CB}" presName="node" presStyleLbl="node1" presStyleIdx="5" presStyleCnt="8" custScaleX="248484" custScaleY="154564" custRadScaleRad="128143" custRadScaleInc="118451">
        <dgm:presLayoutVars>
          <dgm:bulletEnabled val="1"/>
        </dgm:presLayoutVars>
      </dgm:prSet>
      <dgm:spPr/>
    </dgm:pt>
    <dgm:pt modelId="{0DD4E65A-D35B-491A-A340-F0E1C0945CE8}" type="pres">
      <dgm:prSet presAssocID="{2D60FA4E-0F87-45B6-85BD-E977BB962E6E}" presName="Name9" presStyleLbl="parChTrans1D2" presStyleIdx="6" presStyleCnt="8"/>
      <dgm:spPr/>
    </dgm:pt>
    <dgm:pt modelId="{F8BD6B92-CC93-44F6-AC50-9EEF229BB6EA}" type="pres">
      <dgm:prSet presAssocID="{2D60FA4E-0F87-45B6-85BD-E977BB962E6E}" presName="connTx" presStyleLbl="parChTrans1D2" presStyleIdx="6" presStyleCnt="8"/>
      <dgm:spPr/>
    </dgm:pt>
    <dgm:pt modelId="{240D5C98-4670-4C33-A91E-EA07C0D8C8B4}" type="pres">
      <dgm:prSet presAssocID="{9BBB90EF-146B-43BA-8514-415AFE6B582B}" presName="node" presStyleLbl="node1" presStyleIdx="6" presStyleCnt="8" custScaleX="124546" custScaleY="54799" custRadScaleRad="135733" custRadScaleInc="40390">
        <dgm:presLayoutVars>
          <dgm:bulletEnabled val="1"/>
        </dgm:presLayoutVars>
      </dgm:prSet>
      <dgm:spPr/>
    </dgm:pt>
    <dgm:pt modelId="{166037D6-6968-4F15-A950-CA9D5D0D61DF}" type="pres">
      <dgm:prSet presAssocID="{1A94656A-7608-4E10-A43B-15A895288D4F}" presName="Name9" presStyleLbl="parChTrans1D2" presStyleIdx="7" presStyleCnt="8"/>
      <dgm:spPr/>
    </dgm:pt>
    <dgm:pt modelId="{65093F26-907B-4961-9205-FAF861A2F888}" type="pres">
      <dgm:prSet presAssocID="{1A94656A-7608-4E10-A43B-15A895288D4F}" presName="connTx" presStyleLbl="parChTrans1D2" presStyleIdx="7" presStyleCnt="8"/>
      <dgm:spPr/>
    </dgm:pt>
    <dgm:pt modelId="{CA1C9CC8-7634-458D-8D31-2E410BE055B8}" type="pres">
      <dgm:prSet presAssocID="{64BD3D9F-A4FF-4CE3-B5FA-04620A90B51A}" presName="node" presStyleLbl="node1" presStyleIdx="7" presStyleCnt="8" custScaleX="174179" custScaleY="92204" custRadScaleRad="130780" custRadScaleInc="-54533">
        <dgm:presLayoutVars>
          <dgm:bulletEnabled val="1"/>
        </dgm:presLayoutVars>
      </dgm:prSet>
      <dgm:spPr/>
    </dgm:pt>
  </dgm:ptLst>
  <dgm:cxnLst>
    <dgm:cxn modelId="{444F3C02-158E-4075-B472-665921901405}" type="presOf" srcId="{1E83EBD1-6FB9-4926-8307-44AED688B347}" destId="{257E9488-C6BA-4CD1-B745-E1C12BEF17CA}" srcOrd="1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A7F05624-9CBB-4098-9AC8-BC80E3152902}" type="presOf" srcId="{AF419D7A-72C6-431E-B423-6B6FD573031D}" destId="{08DC59B8-3875-47D1-9818-AD97A0C9C8ED}" srcOrd="0" destOrd="0" presId="urn:microsoft.com/office/officeart/2005/8/layout/radial1"/>
    <dgm:cxn modelId="{EB6E5429-B4A8-4CB2-A49A-4F4DECF62785}" type="presOf" srcId="{1CB0830D-4316-48A8-9400-64EBE91EFA86}" destId="{9A0BF4B3-1D49-43AC-8D49-F47EF3E66704}" srcOrd="0" destOrd="0" presId="urn:microsoft.com/office/officeart/2005/8/layout/radial1"/>
    <dgm:cxn modelId="{C7CFC52E-C580-4639-9D65-BBB396F7809C}" type="presOf" srcId="{18662BE7-A3E8-4619-AB51-C96B6D35F155}" destId="{E83F6311-16AD-41A5-83B3-7560519C2E3B}" srcOrd="0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281E9E36-C357-4101-93FD-11D2BEEA787C}" type="presOf" srcId="{F387E0D6-7C6F-413D-9A2E-74E95613EB52}" destId="{12371115-BFE3-4057-A447-3DAA2166CD2A}" srcOrd="1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0A282041-5EB2-418D-A357-7967FE931C63}" type="presOf" srcId="{18662BE7-A3E8-4619-AB51-C96B6D35F155}" destId="{E13F2C07-4D5C-49B3-A6DD-22B762733650}" srcOrd="1" destOrd="0" presId="urn:microsoft.com/office/officeart/2005/8/layout/radial1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02E67666-7FE0-410D-B628-6AA1CDFF1077}" type="presOf" srcId="{9BBB90EF-146B-43BA-8514-415AFE6B582B}" destId="{240D5C98-4670-4C33-A91E-EA07C0D8C8B4}" srcOrd="0" destOrd="0" presId="urn:microsoft.com/office/officeart/2005/8/layout/radial1"/>
    <dgm:cxn modelId="{713B2B67-DDC9-4ED9-BBCF-4E481F246E49}" type="presOf" srcId="{E9AFD43B-7D3B-4843-A3D5-ADBE28A4BF05}" destId="{E037F144-ADCB-4489-BA37-874AB03B355E}" srcOrd="0" destOrd="0" presId="urn:microsoft.com/office/officeart/2005/8/layout/radial1"/>
    <dgm:cxn modelId="{8B517969-629E-419D-827E-31354FE03276}" type="presOf" srcId="{3098F7E5-A030-41BC-97F0-3282BE6425DF}" destId="{C41C279E-D766-46C4-8F8E-F34A1C769396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0407864E-F90B-4B8E-93ED-82D6E622D31D}" type="presOf" srcId="{3F234555-D655-4694-BF1A-D8F6B2C8812D}" destId="{F5A86C36-12D7-49FC-8FD9-8163E5D98D99}" srcOrd="0" destOrd="0" presId="urn:microsoft.com/office/officeart/2005/8/layout/radial1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CA0D5870-99E6-4FCA-B99B-63A8CD86841A}" type="presOf" srcId="{1A94656A-7608-4E10-A43B-15A895288D4F}" destId="{166037D6-6968-4F15-A950-CA9D5D0D61DF}" srcOrd="0" destOrd="0" presId="urn:microsoft.com/office/officeart/2005/8/layout/radial1"/>
    <dgm:cxn modelId="{966A9774-1592-4346-ACF9-459D1B0F7677}" type="presOf" srcId="{B96642A3-290E-4570-B223-4923751DC1CB}" destId="{7A3958F6-436D-491E-A55C-32D8D6FDE911}" srcOrd="0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A92FCC91-EF59-4A20-977A-6E348B644E36}" type="presOf" srcId="{2D60FA4E-0F87-45B6-85BD-E977BB962E6E}" destId="{0DD4E65A-D35B-491A-A340-F0E1C0945CE8}" srcOrd="0" destOrd="0" presId="urn:microsoft.com/office/officeart/2005/8/layout/radial1"/>
    <dgm:cxn modelId="{FD565B95-1277-44C9-8F07-9C1F40F163FA}" type="presOf" srcId="{D4F2624C-ED5E-4ACA-BC3C-20C23437C824}" destId="{EE300361-E089-4A3D-AB4F-4C380DDA00A6}" srcOrd="0" destOrd="0" presId="urn:microsoft.com/office/officeart/2005/8/layout/radial1"/>
    <dgm:cxn modelId="{71105395-881F-40F7-A3CE-60E511FC600F}" type="presOf" srcId="{1E83EBD1-6FB9-4926-8307-44AED688B347}" destId="{3D16BD2D-FC80-4E6D-B668-0BAEAF1E45D6}" srcOrd="0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2A157AA5-1340-47DC-BEB5-7CB6545A3CB8}" type="presOf" srcId="{28EBDDA3-8C5E-4BE5-B8B5-BED5B280E141}" destId="{7E936A26-452C-4F6C-8629-D72332C7618B}" srcOrd="0" destOrd="0" presId="urn:microsoft.com/office/officeart/2005/8/layout/radial1"/>
    <dgm:cxn modelId="{5FE859A6-6D03-4E5A-A4AE-0A141D62899E}" type="presOf" srcId="{66C18006-A6A4-4CDD-8198-06EE3B07CA40}" destId="{0BE5FAFB-43F1-4816-8B18-65C351D51211}" srcOrd="1" destOrd="0" presId="urn:microsoft.com/office/officeart/2005/8/layout/radial1"/>
    <dgm:cxn modelId="{E3F2D8A7-EC48-4F57-A7D3-935E63214310}" type="presOf" srcId="{2D60FA4E-0F87-45B6-85BD-E977BB962E6E}" destId="{F8BD6B92-CC93-44F6-AC50-9EEF229BB6EA}" srcOrd="1" destOrd="0" presId="urn:microsoft.com/office/officeart/2005/8/layout/radial1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A85491B6-5315-4C1C-B48D-9BA46FA5A7A1}" type="presOf" srcId="{64BD3D9F-A4FF-4CE3-B5FA-04620A90B51A}" destId="{CA1C9CC8-7634-458D-8D31-2E410BE055B8}" srcOrd="0" destOrd="0" presId="urn:microsoft.com/office/officeart/2005/8/layout/radial1"/>
    <dgm:cxn modelId="{AD0AAFC0-1D41-4E48-A34B-FB4E85A42173}" type="presOf" srcId="{66C18006-A6A4-4CDD-8198-06EE3B07CA40}" destId="{93A2CD9A-293D-454C-BBE7-42643ACB125B}" srcOrd="0" destOrd="0" presId="urn:microsoft.com/office/officeart/2005/8/layout/radial1"/>
    <dgm:cxn modelId="{FEF36ECA-9A0D-4DFD-AD74-8B3203BBDB25}" type="presOf" srcId="{F387E0D6-7C6F-413D-9A2E-74E95613EB52}" destId="{34522158-6995-4391-9AA8-CB92B6F3646B}" srcOrd="0" destOrd="0" presId="urn:microsoft.com/office/officeart/2005/8/layout/radial1"/>
    <dgm:cxn modelId="{C17F49D2-955C-4F05-86E9-670007FB6D04}" type="presOf" srcId="{6D3A020B-5410-40E2-A34D-397F0E3BAF0C}" destId="{8C8B20B9-9F89-46C6-8F24-CBB38FE66DC5}" srcOrd="1" destOrd="0" presId="urn:microsoft.com/office/officeart/2005/8/layout/radial1"/>
    <dgm:cxn modelId="{BD045ADA-1C42-468D-A563-A2E88F099311}" type="presOf" srcId="{1A94656A-7608-4E10-A43B-15A895288D4F}" destId="{65093F26-907B-4961-9205-FAF861A2F888}" srcOrd="1" destOrd="0" presId="urn:microsoft.com/office/officeart/2005/8/layout/radial1"/>
    <dgm:cxn modelId="{2955E5DF-9905-47A8-B6AC-6EA983F169A1}" type="presOf" srcId="{6D3A020B-5410-40E2-A34D-397F0E3BAF0C}" destId="{1AA3915E-4577-43C3-824E-FDB59D1C2606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946657F0-0BBC-4271-A7D3-B2BE92BFBCB1}" type="presOf" srcId="{3F234555-D655-4694-BF1A-D8F6B2C8812D}" destId="{AD33F7C3-FDBD-4190-B786-F3FE9083849B}" srcOrd="1" destOrd="0" presId="urn:microsoft.com/office/officeart/2005/8/layout/radial1"/>
    <dgm:cxn modelId="{04F405F1-5311-4C60-8638-96A99D97AFDE}" type="presOf" srcId="{E58F8173-0E82-4445-846C-A947BD78E23B}" destId="{B6817510-8848-4FA1-BB24-76D06EC2B9B0}" srcOrd="0" destOrd="0" presId="urn:microsoft.com/office/officeart/2005/8/layout/radial1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B83BEAC7-265C-4D25-BB1C-7D1E2E8D6C54}" type="presParOf" srcId="{C41C279E-D766-46C4-8F8E-F34A1C769396}" destId="{B6817510-8848-4FA1-BB24-76D06EC2B9B0}" srcOrd="0" destOrd="0" presId="urn:microsoft.com/office/officeart/2005/8/layout/radial1"/>
    <dgm:cxn modelId="{88EDE942-3103-412E-9BC8-E332D9DC55C0}" type="presParOf" srcId="{C41C279E-D766-46C4-8F8E-F34A1C769396}" destId="{93A2CD9A-293D-454C-BBE7-42643ACB125B}" srcOrd="1" destOrd="0" presId="urn:microsoft.com/office/officeart/2005/8/layout/radial1"/>
    <dgm:cxn modelId="{72B63BDB-03EF-4DB2-9F38-00CCFD1B2A1C}" type="presParOf" srcId="{93A2CD9A-293D-454C-BBE7-42643ACB125B}" destId="{0BE5FAFB-43F1-4816-8B18-65C351D51211}" srcOrd="0" destOrd="0" presId="urn:microsoft.com/office/officeart/2005/8/layout/radial1"/>
    <dgm:cxn modelId="{00FF4839-8F40-463B-B40B-FF38622466EE}" type="presParOf" srcId="{C41C279E-D766-46C4-8F8E-F34A1C769396}" destId="{E037F144-ADCB-4489-BA37-874AB03B355E}" srcOrd="2" destOrd="0" presId="urn:microsoft.com/office/officeart/2005/8/layout/radial1"/>
    <dgm:cxn modelId="{7D9AA29F-6B62-4076-A6B3-F33019C39563}" type="presParOf" srcId="{C41C279E-D766-46C4-8F8E-F34A1C769396}" destId="{E83F6311-16AD-41A5-83B3-7560519C2E3B}" srcOrd="3" destOrd="0" presId="urn:microsoft.com/office/officeart/2005/8/layout/radial1"/>
    <dgm:cxn modelId="{E5B187C3-BCAE-499F-9398-B1438AC514B3}" type="presParOf" srcId="{E83F6311-16AD-41A5-83B3-7560519C2E3B}" destId="{E13F2C07-4D5C-49B3-A6DD-22B762733650}" srcOrd="0" destOrd="0" presId="urn:microsoft.com/office/officeart/2005/8/layout/radial1"/>
    <dgm:cxn modelId="{37B61FA8-CAB0-4037-9B2A-05FC15F968C7}" type="presParOf" srcId="{C41C279E-D766-46C4-8F8E-F34A1C769396}" destId="{7E936A26-452C-4F6C-8629-D72332C7618B}" srcOrd="4" destOrd="0" presId="urn:microsoft.com/office/officeart/2005/8/layout/radial1"/>
    <dgm:cxn modelId="{EBFD9003-2C0B-4348-8779-F0981A59D62E}" type="presParOf" srcId="{C41C279E-D766-46C4-8F8E-F34A1C769396}" destId="{1AA3915E-4577-43C3-824E-FDB59D1C2606}" srcOrd="5" destOrd="0" presId="urn:microsoft.com/office/officeart/2005/8/layout/radial1"/>
    <dgm:cxn modelId="{FDDC0FE4-7481-44E8-A70A-4CCA9D75C676}" type="presParOf" srcId="{1AA3915E-4577-43C3-824E-FDB59D1C2606}" destId="{8C8B20B9-9F89-46C6-8F24-CBB38FE66DC5}" srcOrd="0" destOrd="0" presId="urn:microsoft.com/office/officeart/2005/8/layout/radial1"/>
    <dgm:cxn modelId="{4DC1D657-32A4-43AE-906B-C67831EFD3F0}" type="presParOf" srcId="{C41C279E-D766-46C4-8F8E-F34A1C769396}" destId="{EE300361-E089-4A3D-AB4F-4C380DDA00A6}" srcOrd="6" destOrd="0" presId="urn:microsoft.com/office/officeart/2005/8/layout/radial1"/>
    <dgm:cxn modelId="{AF7322C5-CC5C-44B1-9742-91FCEEDC9BDB}" type="presParOf" srcId="{C41C279E-D766-46C4-8F8E-F34A1C769396}" destId="{3D16BD2D-FC80-4E6D-B668-0BAEAF1E45D6}" srcOrd="7" destOrd="0" presId="urn:microsoft.com/office/officeart/2005/8/layout/radial1"/>
    <dgm:cxn modelId="{BC8C6D29-61DD-40BC-B19C-C00BB8C2D89D}" type="presParOf" srcId="{3D16BD2D-FC80-4E6D-B668-0BAEAF1E45D6}" destId="{257E9488-C6BA-4CD1-B745-E1C12BEF17CA}" srcOrd="0" destOrd="0" presId="urn:microsoft.com/office/officeart/2005/8/layout/radial1"/>
    <dgm:cxn modelId="{7888A393-23CC-4A49-BCA6-E1F824EB2BEE}" type="presParOf" srcId="{C41C279E-D766-46C4-8F8E-F34A1C769396}" destId="{08DC59B8-3875-47D1-9818-AD97A0C9C8ED}" srcOrd="8" destOrd="0" presId="urn:microsoft.com/office/officeart/2005/8/layout/radial1"/>
    <dgm:cxn modelId="{BF6B7D47-021C-4F98-A3B5-AE5026D57DE3}" type="presParOf" srcId="{C41C279E-D766-46C4-8F8E-F34A1C769396}" destId="{34522158-6995-4391-9AA8-CB92B6F3646B}" srcOrd="9" destOrd="0" presId="urn:microsoft.com/office/officeart/2005/8/layout/radial1"/>
    <dgm:cxn modelId="{9F873A26-D7B7-4950-A418-9C9BF67E4229}" type="presParOf" srcId="{34522158-6995-4391-9AA8-CB92B6F3646B}" destId="{12371115-BFE3-4057-A447-3DAA2166CD2A}" srcOrd="0" destOrd="0" presId="urn:microsoft.com/office/officeart/2005/8/layout/radial1"/>
    <dgm:cxn modelId="{FD75A992-8565-4579-89B4-F05ACB5188F7}" type="presParOf" srcId="{C41C279E-D766-46C4-8F8E-F34A1C769396}" destId="{9A0BF4B3-1D49-43AC-8D49-F47EF3E66704}" srcOrd="10" destOrd="0" presId="urn:microsoft.com/office/officeart/2005/8/layout/radial1"/>
    <dgm:cxn modelId="{56EBDC0E-2F38-4F79-A604-365E9F592C73}" type="presParOf" srcId="{C41C279E-D766-46C4-8F8E-F34A1C769396}" destId="{F5A86C36-12D7-49FC-8FD9-8163E5D98D99}" srcOrd="11" destOrd="0" presId="urn:microsoft.com/office/officeart/2005/8/layout/radial1"/>
    <dgm:cxn modelId="{864707E0-5569-4A4A-AC49-74D478131083}" type="presParOf" srcId="{F5A86C36-12D7-49FC-8FD9-8163E5D98D99}" destId="{AD33F7C3-FDBD-4190-B786-F3FE9083849B}" srcOrd="0" destOrd="0" presId="urn:microsoft.com/office/officeart/2005/8/layout/radial1"/>
    <dgm:cxn modelId="{00BD5394-8CFF-4047-93A8-723F3D2D43F3}" type="presParOf" srcId="{C41C279E-D766-46C4-8F8E-F34A1C769396}" destId="{7A3958F6-436D-491E-A55C-32D8D6FDE911}" srcOrd="12" destOrd="0" presId="urn:microsoft.com/office/officeart/2005/8/layout/radial1"/>
    <dgm:cxn modelId="{511E43E9-7757-48E1-8155-6890AF335788}" type="presParOf" srcId="{C41C279E-D766-46C4-8F8E-F34A1C769396}" destId="{0DD4E65A-D35B-491A-A340-F0E1C0945CE8}" srcOrd="13" destOrd="0" presId="urn:microsoft.com/office/officeart/2005/8/layout/radial1"/>
    <dgm:cxn modelId="{7B679231-6733-4685-A7B0-743A3CC7EF69}" type="presParOf" srcId="{0DD4E65A-D35B-491A-A340-F0E1C0945CE8}" destId="{F8BD6B92-CC93-44F6-AC50-9EEF229BB6EA}" srcOrd="0" destOrd="0" presId="urn:microsoft.com/office/officeart/2005/8/layout/radial1"/>
    <dgm:cxn modelId="{4A60027E-4EC1-4665-84A7-98EF08103D13}" type="presParOf" srcId="{C41C279E-D766-46C4-8F8E-F34A1C769396}" destId="{240D5C98-4670-4C33-A91E-EA07C0D8C8B4}" srcOrd="14" destOrd="0" presId="urn:microsoft.com/office/officeart/2005/8/layout/radial1"/>
    <dgm:cxn modelId="{3E72FBF3-88B3-47A3-B5E7-A6A5467D4FEF}" type="presParOf" srcId="{C41C279E-D766-46C4-8F8E-F34A1C769396}" destId="{166037D6-6968-4F15-A950-CA9D5D0D61DF}" srcOrd="15" destOrd="0" presId="urn:microsoft.com/office/officeart/2005/8/layout/radial1"/>
    <dgm:cxn modelId="{110ACD13-74E3-4832-9222-A6DDA5650F24}" type="presParOf" srcId="{166037D6-6968-4F15-A950-CA9D5D0D61DF}" destId="{65093F26-907B-4961-9205-FAF861A2F888}" srcOrd="0" destOrd="0" presId="urn:microsoft.com/office/officeart/2005/8/layout/radial1"/>
    <dgm:cxn modelId="{EE480CE4-CCAB-48D8-A4B5-5ADD4160C8B9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>
              <a:solidFill>
                <a:schemeClr val="bg1"/>
              </a:solidFill>
            </a:rPr>
            <a:t>CPI or CM Lead Responsibility</a:t>
          </a: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/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/>
        </a:p>
      </dgm:t>
    </dgm:pt>
    <dgm:pt modelId="{BBC91C02-370D-415C-ADD6-EF14BB8F49B2}">
      <dgm:prSet phldrT="[Text]" phldr="1"/>
      <dgm:spPr/>
      <dgm:t>
        <a:bodyPr/>
        <a:lstStyle/>
        <a:p>
          <a:endParaRPr lang="en-US"/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/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/>
        </a:p>
      </dgm:t>
    </dgm:pt>
    <dgm:pt modelId="{E8782D3C-6B19-4AB6-B764-370D42DDEA04}">
      <dgm:prSet phldrT="[Text]" phldr="1"/>
      <dgm:spPr/>
      <dgm:t>
        <a:bodyPr/>
        <a:lstStyle/>
        <a:p>
          <a:endParaRPr lang="en-US"/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/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/>
        </a:p>
      </dgm:t>
    </dgm:pt>
    <dgm:pt modelId="{2475E1E0-E81E-4BB1-AD1A-AAB8C9C2BD51}">
      <dgm:prSet phldrT="[Text]" phldr="1"/>
      <dgm:spPr/>
      <dgm:t>
        <a:bodyPr/>
        <a:lstStyle/>
        <a:p>
          <a:endParaRPr lang="en-US"/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/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/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Engage Child &amp; Family </a:t>
          </a:r>
        </a:p>
      </dgm:t>
    </dgm:pt>
    <dgm:pt modelId="{66C18006-A6A4-4CDD-8198-06EE3B07CA40}" type="parTrans" cxnId="{76E47E09-8A0C-4B21-AC38-11D5E901348E}">
      <dgm:prSet/>
      <dgm:spPr/>
      <dgm:t>
        <a:bodyPr/>
        <a:lstStyle/>
        <a:p>
          <a:endParaRPr lang="en-US"/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/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Partner with Child &amp; Family &amp; Assemble Family Team</a:t>
          </a:r>
        </a:p>
      </dgm:t>
    </dgm:pt>
    <dgm:pt modelId="{18662BE7-A3E8-4619-AB51-C96B6D35F155}" type="parTrans" cxnId="{A596509E-8B1E-4F4E-B718-97554BFA2759}">
      <dgm:prSet/>
      <dgm:spPr/>
      <dgm:t>
        <a:bodyPr/>
        <a:lstStyle/>
        <a:p>
          <a:endParaRPr lang="en-US"/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/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/>
      <dgm:spPr/>
      <dgm:t>
        <a:bodyPr/>
        <a:lstStyle/>
        <a:p>
          <a:endParaRPr lang="en-US"/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/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/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/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/>
      <dgm:spPr/>
      <dgm:t>
        <a:bodyPr/>
        <a:lstStyle/>
        <a:p>
          <a:endParaRPr lang="en-US"/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/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b="1" baseline="0" dirty="0">
            <a:solidFill>
              <a:schemeClr val="tx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/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/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Adapt Safety &amp; Case Plans &amp; 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 Safe Case Closure</a:t>
          </a:r>
        </a:p>
      </dgm:t>
    </dgm:pt>
    <dgm:pt modelId="{1A94656A-7608-4E10-A43B-15A895288D4F}" type="parTrans" cxnId="{289AD17F-D248-457B-B6D4-9A224AB7AAD6}">
      <dgm:prSet/>
      <dgm:spPr/>
      <dgm:t>
        <a:bodyPr/>
        <a:lstStyle/>
        <a:p>
          <a:endParaRPr lang="en-US"/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/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endParaRPr lang="en-US" sz="1400" b="1" i="0" baseline="0" dirty="0">
            <a:solidFill>
              <a:schemeClr val="bg1"/>
            </a:solidFill>
          </a:endParaRPr>
        </a:p>
        <a:p>
          <a:r>
            <a:rPr lang="en-US" sz="1400" b="1" i="0" baseline="0" dirty="0">
              <a:solidFill>
                <a:schemeClr val="bg1"/>
              </a:solidFill>
            </a:rPr>
            <a:t>Plan for Child Safety </a:t>
          </a:r>
        </a:p>
        <a:p>
          <a:r>
            <a:rPr lang="en-US" sz="1400" b="1" i="0" baseline="0" dirty="0">
              <a:solidFill>
                <a:schemeClr val="bg1"/>
              </a:solidFill>
            </a:rPr>
            <a:t> </a:t>
          </a:r>
        </a:p>
      </dgm:t>
    </dgm:pt>
    <dgm:pt modelId="{F387E0D6-7C6F-413D-9A2E-74E95613EB52}" type="parTrans" cxnId="{CF93C461-A38D-4B2F-83CE-662896DFBA9A}">
      <dgm:prSet/>
      <dgm:spPr/>
      <dgm:t>
        <a:bodyPr/>
        <a:lstStyle/>
        <a:p>
          <a:endParaRPr lang="en-US"/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/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Plan for Family Change </a:t>
          </a:r>
        </a:p>
      </dgm:t>
    </dgm:pt>
    <dgm:pt modelId="{3F234555-D655-4694-BF1A-D8F6B2C8812D}" type="parTrans" cxnId="{9DFE62F2-F221-47E9-806F-D522B11D8706}">
      <dgm:prSet/>
      <dgm:spPr/>
      <dgm:t>
        <a:bodyPr/>
        <a:lstStyle/>
        <a:p>
          <a:endParaRPr lang="en-US"/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/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Implement &amp; Monitor </a:t>
          </a:r>
        </a:p>
        <a:p>
          <a:r>
            <a:rPr lang="en-US" sz="1400" b="1" i="0" baseline="0" dirty="0">
              <a:solidFill>
                <a:schemeClr val="bg1"/>
              </a:solidFill>
            </a:rPr>
            <a:t>(Evaluate Family Progress &amp; Results; What is working or not working in case plan?)</a:t>
          </a:r>
        </a:p>
      </dgm:t>
    </dgm:pt>
    <dgm:pt modelId="{2D60FA4E-0F87-45B6-85BD-E977BB962E6E}" type="parTrans" cxnId="{6E984B34-767E-4D87-9826-9DE02D4A12B0}">
      <dgm:prSet/>
      <dgm:spPr/>
      <dgm:t>
        <a:bodyPr/>
        <a:lstStyle/>
        <a:p>
          <a:endParaRPr lang="en-US"/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/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</dgm:pt>
    <dgm:pt modelId="{93A2CD9A-293D-454C-BBE7-42643ACB125B}" type="pres">
      <dgm:prSet presAssocID="{66C18006-A6A4-4CDD-8198-06EE3B07CA40}" presName="Name9" presStyleLbl="parChTrans1D2" presStyleIdx="0" presStyleCnt="8"/>
      <dgm:spPr/>
    </dgm:pt>
    <dgm:pt modelId="{0BE5FAFB-43F1-4816-8B18-65C351D51211}" type="pres">
      <dgm:prSet presAssocID="{66C18006-A6A4-4CDD-8198-06EE3B07CA40}" presName="connTx" presStyleLbl="parChTrans1D2" presStyleIdx="0" presStyleCnt="8"/>
      <dgm:spPr/>
    </dgm:pt>
    <dgm:pt modelId="{E037F144-ADCB-4489-BA37-874AB03B355E}" type="pres">
      <dgm:prSet presAssocID="{E9AFD43B-7D3B-4843-A3D5-ADBE28A4BF05}" presName="node" presStyleLbl="node1" presStyleIdx="0" presStyleCnt="8" custScaleX="129956" custScaleY="63610" custRadScaleRad="107225" custRadScaleInc="14528">
        <dgm:presLayoutVars>
          <dgm:bulletEnabled val="1"/>
        </dgm:presLayoutVars>
      </dgm:prSet>
      <dgm:spPr/>
    </dgm:pt>
    <dgm:pt modelId="{E83F6311-16AD-41A5-83B3-7560519C2E3B}" type="pres">
      <dgm:prSet presAssocID="{18662BE7-A3E8-4619-AB51-C96B6D35F155}" presName="Name9" presStyleLbl="parChTrans1D2" presStyleIdx="1" presStyleCnt="8"/>
      <dgm:spPr/>
    </dgm:pt>
    <dgm:pt modelId="{E13F2C07-4D5C-49B3-A6DD-22B762733650}" type="pres">
      <dgm:prSet presAssocID="{18662BE7-A3E8-4619-AB51-C96B6D35F155}" presName="connTx" presStyleLbl="parChTrans1D2" presStyleIdx="1" presStyleCnt="8"/>
      <dgm:spPr/>
    </dgm:pt>
    <dgm:pt modelId="{7E936A26-452C-4F6C-8629-D72332C7618B}" type="pres">
      <dgm:prSet presAssocID="{28EBDDA3-8C5E-4BE5-B8B5-BED5B280E141}" presName="node" presStyleLbl="node1" presStyleIdx="1" presStyleCnt="8" custScaleX="167051" custScaleY="85804" custRadScaleRad="126505" custRadScaleInc="31543">
        <dgm:presLayoutVars>
          <dgm:bulletEnabled val="1"/>
        </dgm:presLayoutVars>
      </dgm:prSet>
      <dgm:spPr/>
    </dgm:pt>
    <dgm:pt modelId="{1AA3915E-4577-43C3-824E-FDB59D1C2606}" type="pres">
      <dgm:prSet presAssocID="{6D3A020B-5410-40E2-A34D-397F0E3BAF0C}" presName="Name9" presStyleLbl="parChTrans1D2" presStyleIdx="2" presStyleCnt="8"/>
      <dgm:spPr/>
    </dgm:pt>
    <dgm:pt modelId="{8C8B20B9-9F89-46C6-8F24-CBB38FE66DC5}" type="pres">
      <dgm:prSet presAssocID="{6D3A020B-5410-40E2-A34D-397F0E3BAF0C}" presName="connTx" presStyleLbl="parChTrans1D2" presStyleIdx="2" presStyleCnt="8"/>
      <dgm:spPr/>
    </dgm:pt>
    <dgm:pt modelId="{EE300361-E089-4A3D-AB4F-4C380DDA00A6}" type="pres">
      <dgm:prSet presAssocID="{D4F2624C-ED5E-4ACA-BC3C-20C23437C824}" presName="node" presStyleLbl="node1" presStyleIdx="2" presStyleCnt="8" custScaleX="130878" custScaleY="61365" custRadScaleRad="125274" custRadScaleInc="-39660">
        <dgm:presLayoutVars>
          <dgm:bulletEnabled val="1"/>
        </dgm:presLayoutVars>
      </dgm:prSet>
      <dgm:spPr/>
    </dgm:pt>
    <dgm:pt modelId="{3D16BD2D-FC80-4E6D-B668-0BAEAF1E45D6}" type="pres">
      <dgm:prSet presAssocID="{1E83EBD1-6FB9-4926-8307-44AED688B347}" presName="Name9" presStyleLbl="parChTrans1D2" presStyleIdx="3" presStyleCnt="8"/>
      <dgm:spPr/>
    </dgm:pt>
    <dgm:pt modelId="{257E9488-C6BA-4CD1-B745-E1C12BEF17CA}" type="pres">
      <dgm:prSet presAssocID="{1E83EBD1-6FB9-4926-8307-44AED688B347}" presName="connTx" presStyleLbl="parChTrans1D2" presStyleIdx="3" presStyleCnt="8"/>
      <dgm:spPr/>
    </dgm:pt>
    <dgm:pt modelId="{08DC59B8-3875-47D1-9818-AD97A0C9C8ED}" type="pres">
      <dgm:prSet presAssocID="{AF419D7A-72C6-431E-B423-6B6FD573031D}" presName="node" presStyleLbl="node1" presStyleIdx="3" presStyleCnt="8" custScaleX="135160" custScaleY="70122" custRadScaleRad="122071" custRadScaleInc="-88659">
        <dgm:presLayoutVars>
          <dgm:bulletEnabled val="1"/>
        </dgm:presLayoutVars>
      </dgm:prSet>
      <dgm:spPr/>
    </dgm:pt>
    <dgm:pt modelId="{34522158-6995-4391-9AA8-CB92B6F3646B}" type="pres">
      <dgm:prSet presAssocID="{F387E0D6-7C6F-413D-9A2E-74E95613EB52}" presName="Name9" presStyleLbl="parChTrans1D2" presStyleIdx="4" presStyleCnt="8"/>
      <dgm:spPr/>
    </dgm:pt>
    <dgm:pt modelId="{12371115-BFE3-4057-A447-3DAA2166CD2A}" type="pres">
      <dgm:prSet presAssocID="{F387E0D6-7C6F-413D-9A2E-74E95613EB52}" presName="connTx" presStyleLbl="parChTrans1D2" presStyleIdx="4" presStyleCnt="8"/>
      <dgm:spPr/>
    </dgm:pt>
    <dgm:pt modelId="{9A0BF4B3-1D49-43AC-8D49-F47EF3E66704}" type="pres">
      <dgm:prSet presAssocID="{1CB0830D-4316-48A8-9400-64EBE91EFA86}" presName="node" presStyleLbl="node1" presStyleIdx="4" presStyleCnt="8" custScaleX="134587" custScaleY="74108" custRadScaleRad="102833" custRadScaleInc="-71957">
        <dgm:presLayoutVars>
          <dgm:bulletEnabled val="1"/>
        </dgm:presLayoutVars>
      </dgm:prSet>
      <dgm:spPr/>
    </dgm:pt>
    <dgm:pt modelId="{F5A86C36-12D7-49FC-8FD9-8163E5D98D99}" type="pres">
      <dgm:prSet presAssocID="{3F234555-D655-4694-BF1A-D8F6B2C8812D}" presName="Name9" presStyleLbl="parChTrans1D2" presStyleIdx="5" presStyleCnt="8"/>
      <dgm:spPr/>
    </dgm:pt>
    <dgm:pt modelId="{AD33F7C3-FDBD-4190-B786-F3FE9083849B}" type="pres">
      <dgm:prSet presAssocID="{3F234555-D655-4694-BF1A-D8F6B2C8812D}" presName="connTx" presStyleLbl="parChTrans1D2" presStyleIdx="5" presStyleCnt="8"/>
      <dgm:spPr/>
    </dgm:pt>
    <dgm:pt modelId="{7A3958F6-436D-491E-A55C-32D8D6FDE911}" type="pres">
      <dgm:prSet presAssocID="{B96642A3-290E-4570-B223-4923751DC1CB}" presName="node" presStyleLbl="node1" presStyleIdx="5" presStyleCnt="8" custScaleX="139885" custScaleY="68261" custRadScaleRad="113378" custRadScaleInc="-11353">
        <dgm:presLayoutVars>
          <dgm:bulletEnabled val="1"/>
        </dgm:presLayoutVars>
      </dgm:prSet>
      <dgm:spPr/>
    </dgm:pt>
    <dgm:pt modelId="{0DD4E65A-D35B-491A-A340-F0E1C0945CE8}" type="pres">
      <dgm:prSet presAssocID="{2D60FA4E-0F87-45B6-85BD-E977BB962E6E}" presName="Name9" presStyleLbl="parChTrans1D2" presStyleIdx="6" presStyleCnt="8"/>
      <dgm:spPr/>
    </dgm:pt>
    <dgm:pt modelId="{F8BD6B92-CC93-44F6-AC50-9EEF229BB6EA}" type="pres">
      <dgm:prSet presAssocID="{2D60FA4E-0F87-45B6-85BD-E977BB962E6E}" presName="connTx" presStyleLbl="parChTrans1D2" presStyleIdx="6" presStyleCnt="8"/>
      <dgm:spPr/>
    </dgm:pt>
    <dgm:pt modelId="{240D5C98-4670-4C33-A91E-EA07C0D8C8B4}" type="pres">
      <dgm:prSet presAssocID="{9BBB90EF-146B-43BA-8514-415AFE6B582B}" presName="node" presStyleLbl="node1" presStyleIdx="6" presStyleCnt="8" custScaleX="288580" custScaleY="152450" custRadScaleRad="133314" custRadScaleInc="-30200">
        <dgm:presLayoutVars>
          <dgm:bulletEnabled val="1"/>
        </dgm:presLayoutVars>
      </dgm:prSet>
      <dgm:spPr/>
    </dgm:pt>
    <dgm:pt modelId="{166037D6-6968-4F15-A950-CA9D5D0D61DF}" type="pres">
      <dgm:prSet presAssocID="{1A94656A-7608-4E10-A43B-15A895288D4F}" presName="Name9" presStyleLbl="parChTrans1D2" presStyleIdx="7" presStyleCnt="8"/>
      <dgm:spPr/>
    </dgm:pt>
    <dgm:pt modelId="{65093F26-907B-4961-9205-FAF861A2F888}" type="pres">
      <dgm:prSet presAssocID="{1A94656A-7608-4E10-A43B-15A895288D4F}" presName="connTx" presStyleLbl="parChTrans1D2" presStyleIdx="7" presStyleCnt="8"/>
      <dgm:spPr/>
    </dgm:pt>
    <dgm:pt modelId="{CA1C9CC8-7634-458D-8D31-2E410BE055B8}" type="pres">
      <dgm:prSet presAssocID="{64BD3D9F-A4FF-4CE3-B5FA-04620A90B51A}" presName="node" presStyleLbl="node1" presStyleIdx="7" presStyleCnt="8" custScaleX="267469" custScaleY="141728" custRadScaleRad="127759" custRadScaleInc="-35366">
        <dgm:presLayoutVars>
          <dgm:bulletEnabled val="1"/>
        </dgm:presLayoutVars>
      </dgm:prSet>
      <dgm:spPr/>
    </dgm:pt>
  </dgm:ptLst>
  <dgm:cxnLst>
    <dgm:cxn modelId="{51A12A07-A23D-45C0-9609-702F19CA30D2}" type="presOf" srcId="{18662BE7-A3E8-4619-AB51-C96B6D35F155}" destId="{E83F6311-16AD-41A5-83B3-7560519C2E3B}" srcOrd="0" destOrd="0" presId="urn:microsoft.com/office/officeart/2005/8/layout/radial1"/>
    <dgm:cxn modelId="{97B61609-410A-45EE-88EC-62527FC4B4A0}" type="presOf" srcId="{E58F8173-0E82-4445-846C-A947BD78E23B}" destId="{B6817510-8848-4FA1-BB24-76D06EC2B9B0}" srcOrd="0" destOrd="0" presId="urn:microsoft.com/office/officeart/2005/8/layout/radial1"/>
    <dgm:cxn modelId="{26192E09-F416-4D3F-B340-A36715A61B1F}" type="presOf" srcId="{AF419D7A-72C6-431E-B423-6B6FD573031D}" destId="{08DC59B8-3875-47D1-9818-AD97A0C9C8ED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FED29421-B6DE-459D-9ED3-73C771B52B0F}" type="presOf" srcId="{B96642A3-290E-4570-B223-4923751DC1CB}" destId="{7A3958F6-436D-491E-A55C-32D8D6FDE911}" srcOrd="0" destOrd="0" presId="urn:microsoft.com/office/officeart/2005/8/layout/radial1"/>
    <dgm:cxn modelId="{B2DD3131-D19B-426A-9B1A-1687819BEFD3}" type="presOf" srcId="{1A94656A-7608-4E10-A43B-15A895288D4F}" destId="{65093F26-907B-4961-9205-FAF861A2F888}" srcOrd="1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3623DB36-E7E7-4B9A-8D03-35498A9D1312}" type="presOf" srcId="{18662BE7-A3E8-4619-AB51-C96B6D35F155}" destId="{E13F2C07-4D5C-49B3-A6DD-22B762733650}" srcOrd="1" destOrd="0" presId="urn:microsoft.com/office/officeart/2005/8/layout/radial1"/>
    <dgm:cxn modelId="{DA759239-D342-4718-BCF5-94D63354B017}" type="presOf" srcId="{6D3A020B-5410-40E2-A34D-397F0E3BAF0C}" destId="{8C8B20B9-9F89-46C6-8F24-CBB38FE66DC5}" srcOrd="1" destOrd="0" presId="urn:microsoft.com/office/officeart/2005/8/layout/radial1"/>
    <dgm:cxn modelId="{3DAC2540-17CF-45D9-868F-DDCDC77A34E6}" type="presOf" srcId="{2D60FA4E-0F87-45B6-85BD-E977BB962E6E}" destId="{F8BD6B92-CC93-44F6-AC50-9EEF229BB6EA}" srcOrd="1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927F4544-3FB0-4F36-961B-AD1DC5C91E3D}" type="presOf" srcId="{D4F2624C-ED5E-4ACA-BC3C-20C23437C824}" destId="{EE300361-E089-4A3D-AB4F-4C380DDA00A6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00333E73-F780-441B-88D8-B71E4D754F5A}" type="presOf" srcId="{3098F7E5-A030-41BC-97F0-3282BE6425DF}" destId="{C41C279E-D766-46C4-8F8E-F34A1C769396}" srcOrd="0" destOrd="0" presId="urn:microsoft.com/office/officeart/2005/8/layout/radial1"/>
    <dgm:cxn modelId="{65B95153-8D20-4433-9207-9861884739D0}" type="presOf" srcId="{66C18006-A6A4-4CDD-8198-06EE3B07CA40}" destId="{0BE5FAFB-43F1-4816-8B18-65C351D51211}" srcOrd="1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39CDC583-CB0F-418A-AF64-0DE69022DED8}" type="presOf" srcId="{3F234555-D655-4694-BF1A-D8F6B2C8812D}" destId="{AD33F7C3-FDBD-4190-B786-F3FE9083849B}" srcOrd="1" destOrd="0" presId="urn:microsoft.com/office/officeart/2005/8/layout/radial1"/>
    <dgm:cxn modelId="{5310DA90-9A6C-4187-A082-37424BC39570}" type="presOf" srcId="{66C18006-A6A4-4CDD-8198-06EE3B07CA40}" destId="{93A2CD9A-293D-454C-BBE7-42643ACB125B}" srcOrd="0" destOrd="0" presId="urn:microsoft.com/office/officeart/2005/8/layout/radial1"/>
    <dgm:cxn modelId="{9BD86895-1C73-40C8-996A-8D6AAE9E16C3}" type="presOf" srcId="{6D3A020B-5410-40E2-A34D-397F0E3BAF0C}" destId="{1AA3915E-4577-43C3-824E-FDB59D1C2606}" srcOrd="0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0B0F3AA4-C273-4B41-B41F-72CC0C99729D}" type="presOf" srcId="{9BBB90EF-146B-43BA-8514-415AFE6B582B}" destId="{240D5C98-4670-4C33-A91E-EA07C0D8C8B4}" srcOrd="0" destOrd="0" presId="urn:microsoft.com/office/officeart/2005/8/layout/radial1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D5A58AB7-CE4F-45F7-AA3D-269A919C7BCC}" type="presOf" srcId="{1A94656A-7608-4E10-A43B-15A895288D4F}" destId="{166037D6-6968-4F15-A950-CA9D5D0D61DF}" srcOrd="0" destOrd="0" presId="urn:microsoft.com/office/officeart/2005/8/layout/radial1"/>
    <dgm:cxn modelId="{067CE8C0-ECC4-4367-A921-467A7575D7B4}" type="presOf" srcId="{F387E0D6-7C6F-413D-9A2E-74E95613EB52}" destId="{12371115-BFE3-4057-A447-3DAA2166CD2A}" srcOrd="1" destOrd="0" presId="urn:microsoft.com/office/officeart/2005/8/layout/radial1"/>
    <dgm:cxn modelId="{39EE30D2-3598-4032-8D91-6E507CAA3766}" type="presOf" srcId="{64BD3D9F-A4FF-4CE3-B5FA-04620A90B51A}" destId="{CA1C9CC8-7634-458D-8D31-2E410BE055B8}" srcOrd="0" destOrd="0" presId="urn:microsoft.com/office/officeart/2005/8/layout/radial1"/>
    <dgm:cxn modelId="{4D46A7D9-1307-48F3-83E7-DCB51768440A}" type="presOf" srcId="{E9AFD43B-7D3B-4843-A3D5-ADBE28A4BF05}" destId="{E037F144-ADCB-4489-BA37-874AB03B355E}" srcOrd="0" destOrd="0" presId="urn:microsoft.com/office/officeart/2005/8/layout/radial1"/>
    <dgm:cxn modelId="{4C22C8E1-EF88-40F8-844C-AC29761207D4}" type="presOf" srcId="{28EBDDA3-8C5E-4BE5-B8B5-BED5B280E141}" destId="{7E936A26-452C-4F6C-8629-D72332C7618B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B64EE8E3-FF4B-43E3-AD9C-AF255BB9CFCE}" type="presOf" srcId="{1CB0830D-4316-48A8-9400-64EBE91EFA86}" destId="{9A0BF4B3-1D49-43AC-8D49-F47EF3E66704}" srcOrd="0" destOrd="0" presId="urn:microsoft.com/office/officeart/2005/8/layout/radial1"/>
    <dgm:cxn modelId="{BA4873E6-C021-4225-B5C0-85BBB1BEFA49}" type="presOf" srcId="{1E83EBD1-6FB9-4926-8307-44AED688B347}" destId="{257E9488-C6BA-4CD1-B745-E1C12BEF17CA}" srcOrd="1" destOrd="0" presId="urn:microsoft.com/office/officeart/2005/8/layout/radial1"/>
    <dgm:cxn modelId="{925D09EB-43D6-4243-8868-53DBC93BB66F}" type="presOf" srcId="{F387E0D6-7C6F-413D-9A2E-74E95613EB52}" destId="{34522158-6995-4391-9AA8-CB92B6F3646B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37D7E3EC-4130-4AF5-B797-6E87E2BC7068}" type="presOf" srcId="{2D60FA4E-0F87-45B6-85BD-E977BB962E6E}" destId="{0DD4E65A-D35B-491A-A340-F0E1C0945CE8}" srcOrd="0" destOrd="0" presId="urn:microsoft.com/office/officeart/2005/8/layout/radial1"/>
    <dgm:cxn modelId="{254E7AF1-7403-42A0-8318-0BB6BC070866}" type="presOf" srcId="{1E83EBD1-6FB9-4926-8307-44AED688B347}" destId="{3D16BD2D-FC80-4E6D-B668-0BAEAF1E45D6}" srcOrd="0" destOrd="0" presId="urn:microsoft.com/office/officeart/2005/8/layout/radial1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0426BFF9-6A40-4A2D-813C-DA96A15C632A}" type="presOf" srcId="{3F234555-D655-4694-BF1A-D8F6B2C8812D}" destId="{F5A86C36-12D7-49FC-8FD9-8163E5D98D99}" srcOrd="0" destOrd="0" presId="urn:microsoft.com/office/officeart/2005/8/layout/radial1"/>
    <dgm:cxn modelId="{61CA6616-CFF3-4CD9-A2D1-2EAC7037D479}" type="presParOf" srcId="{C41C279E-D766-46C4-8F8E-F34A1C769396}" destId="{B6817510-8848-4FA1-BB24-76D06EC2B9B0}" srcOrd="0" destOrd="0" presId="urn:microsoft.com/office/officeart/2005/8/layout/radial1"/>
    <dgm:cxn modelId="{DDB6EF17-E039-4811-A8D3-207FE148C8C5}" type="presParOf" srcId="{C41C279E-D766-46C4-8F8E-F34A1C769396}" destId="{93A2CD9A-293D-454C-BBE7-42643ACB125B}" srcOrd="1" destOrd="0" presId="urn:microsoft.com/office/officeart/2005/8/layout/radial1"/>
    <dgm:cxn modelId="{992B1382-B1F1-42CE-96D9-1C492EB63DEF}" type="presParOf" srcId="{93A2CD9A-293D-454C-BBE7-42643ACB125B}" destId="{0BE5FAFB-43F1-4816-8B18-65C351D51211}" srcOrd="0" destOrd="0" presId="urn:microsoft.com/office/officeart/2005/8/layout/radial1"/>
    <dgm:cxn modelId="{9D08D5DD-26B8-419C-8CC0-C49710727BCB}" type="presParOf" srcId="{C41C279E-D766-46C4-8F8E-F34A1C769396}" destId="{E037F144-ADCB-4489-BA37-874AB03B355E}" srcOrd="2" destOrd="0" presId="urn:microsoft.com/office/officeart/2005/8/layout/radial1"/>
    <dgm:cxn modelId="{7A1B0DD0-4B5C-46C6-92D1-66BEF1159BB7}" type="presParOf" srcId="{C41C279E-D766-46C4-8F8E-F34A1C769396}" destId="{E83F6311-16AD-41A5-83B3-7560519C2E3B}" srcOrd="3" destOrd="0" presId="urn:microsoft.com/office/officeart/2005/8/layout/radial1"/>
    <dgm:cxn modelId="{53D8499C-56EA-4C8D-BEEF-26C3A63302E3}" type="presParOf" srcId="{E83F6311-16AD-41A5-83B3-7560519C2E3B}" destId="{E13F2C07-4D5C-49B3-A6DD-22B762733650}" srcOrd="0" destOrd="0" presId="urn:microsoft.com/office/officeart/2005/8/layout/radial1"/>
    <dgm:cxn modelId="{D61DE702-47BE-40CA-AE05-DCC558B05FB5}" type="presParOf" srcId="{C41C279E-D766-46C4-8F8E-F34A1C769396}" destId="{7E936A26-452C-4F6C-8629-D72332C7618B}" srcOrd="4" destOrd="0" presId="urn:microsoft.com/office/officeart/2005/8/layout/radial1"/>
    <dgm:cxn modelId="{664276ED-46DA-4494-BEF1-B415566223C0}" type="presParOf" srcId="{C41C279E-D766-46C4-8F8E-F34A1C769396}" destId="{1AA3915E-4577-43C3-824E-FDB59D1C2606}" srcOrd="5" destOrd="0" presId="urn:microsoft.com/office/officeart/2005/8/layout/radial1"/>
    <dgm:cxn modelId="{FCE6D7B1-79B3-457A-A9D9-75C53F23D16A}" type="presParOf" srcId="{1AA3915E-4577-43C3-824E-FDB59D1C2606}" destId="{8C8B20B9-9F89-46C6-8F24-CBB38FE66DC5}" srcOrd="0" destOrd="0" presId="urn:microsoft.com/office/officeart/2005/8/layout/radial1"/>
    <dgm:cxn modelId="{C1A69399-1F75-47BC-B155-420E7B33BDB8}" type="presParOf" srcId="{C41C279E-D766-46C4-8F8E-F34A1C769396}" destId="{EE300361-E089-4A3D-AB4F-4C380DDA00A6}" srcOrd="6" destOrd="0" presId="urn:microsoft.com/office/officeart/2005/8/layout/radial1"/>
    <dgm:cxn modelId="{D31DB9D5-856E-4CF2-AADB-D0893435E8A1}" type="presParOf" srcId="{C41C279E-D766-46C4-8F8E-F34A1C769396}" destId="{3D16BD2D-FC80-4E6D-B668-0BAEAF1E45D6}" srcOrd="7" destOrd="0" presId="urn:microsoft.com/office/officeart/2005/8/layout/radial1"/>
    <dgm:cxn modelId="{4D3FE039-B620-4333-A743-CE61B790B180}" type="presParOf" srcId="{3D16BD2D-FC80-4E6D-B668-0BAEAF1E45D6}" destId="{257E9488-C6BA-4CD1-B745-E1C12BEF17CA}" srcOrd="0" destOrd="0" presId="urn:microsoft.com/office/officeart/2005/8/layout/radial1"/>
    <dgm:cxn modelId="{20457015-C252-4B48-8B3D-2E6E853E0EF3}" type="presParOf" srcId="{C41C279E-D766-46C4-8F8E-F34A1C769396}" destId="{08DC59B8-3875-47D1-9818-AD97A0C9C8ED}" srcOrd="8" destOrd="0" presId="urn:microsoft.com/office/officeart/2005/8/layout/radial1"/>
    <dgm:cxn modelId="{3E7A00AA-91A7-405F-8B0E-DE5E1AB5EDBA}" type="presParOf" srcId="{C41C279E-D766-46C4-8F8E-F34A1C769396}" destId="{34522158-6995-4391-9AA8-CB92B6F3646B}" srcOrd="9" destOrd="0" presId="urn:microsoft.com/office/officeart/2005/8/layout/radial1"/>
    <dgm:cxn modelId="{314D5F0F-1A17-4268-8398-1CB241D2C5C8}" type="presParOf" srcId="{34522158-6995-4391-9AA8-CB92B6F3646B}" destId="{12371115-BFE3-4057-A447-3DAA2166CD2A}" srcOrd="0" destOrd="0" presId="urn:microsoft.com/office/officeart/2005/8/layout/radial1"/>
    <dgm:cxn modelId="{EB821749-8F53-466E-81A6-33735A3D6A95}" type="presParOf" srcId="{C41C279E-D766-46C4-8F8E-F34A1C769396}" destId="{9A0BF4B3-1D49-43AC-8D49-F47EF3E66704}" srcOrd="10" destOrd="0" presId="urn:microsoft.com/office/officeart/2005/8/layout/radial1"/>
    <dgm:cxn modelId="{DBC29CD2-C80D-4D18-AA43-B9B8259F174E}" type="presParOf" srcId="{C41C279E-D766-46C4-8F8E-F34A1C769396}" destId="{F5A86C36-12D7-49FC-8FD9-8163E5D98D99}" srcOrd="11" destOrd="0" presId="urn:microsoft.com/office/officeart/2005/8/layout/radial1"/>
    <dgm:cxn modelId="{486BA4C1-8411-4293-9E9F-F41E86F01472}" type="presParOf" srcId="{F5A86C36-12D7-49FC-8FD9-8163E5D98D99}" destId="{AD33F7C3-FDBD-4190-B786-F3FE9083849B}" srcOrd="0" destOrd="0" presId="urn:microsoft.com/office/officeart/2005/8/layout/radial1"/>
    <dgm:cxn modelId="{BA5FAAF6-44BE-4D33-AF43-676615CE2ADB}" type="presParOf" srcId="{C41C279E-D766-46C4-8F8E-F34A1C769396}" destId="{7A3958F6-436D-491E-A55C-32D8D6FDE911}" srcOrd="12" destOrd="0" presId="urn:microsoft.com/office/officeart/2005/8/layout/radial1"/>
    <dgm:cxn modelId="{7D2A920B-D63E-49A8-AAD8-82B7309D8FD3}" type="presParOf" srcId="{C41C279E-D766-46C4-8F8E-F34A1C769396}" destId="{0DD4E65A-D35B-491A-A340-F0E1C0945CE8}" srcOrd="13" destOrd="0" presId="urn:microsoft.com/office/officeart/2005/8/layout/radial1"/>
    <dgm:cxn modelId="{B8E914BC-C7F7-4D31-B822-0D6D567D54C0}" type="presParOf" srcId="{0DD4E65A-D35B-491A-A340-F0E1C0945CE8}" destId="{F8BD6B92-CC93-44F6-AC50-9EEF229BB6EA}" srcOrd="0" destOrd="0" presId="urn:microsoft.com/office/officeart/2005/8/layout/radial1"/>
    <dgm:cxn modelId="{DD9930B6-2195-4AAA-8A72-AD1837EDA5D6}" type="presParOf" srcId="{C41C279E-D766-46C4-8F8E-F34A1C769396}" destId="{240D5C98-4670-4C33-A91E-EA07C0D8C8B4}" srcOrd="14" destOrd="0" presId="urn:microsoft.com/office/officeart/2005/8/layout/radial1"/>
    <dgm:cxn modelId="{F5E57EFF-106C-44D1-95E0-845BC0B7756A}" type="presParOf" srcId="{C41C279E-D766-46C4-8F8E-F34A1C769396}" destId="{166037D6-6968-4F15-A950-CA9D5D0D61DF}" srcOrd="15" destOrd="0" presId="urn:microsoft.com/office/officeart/2005/8/layout/radial1"/>
    <dgm:cxn modelId="{50136747-4E5B-4866-A2CB-1A49F56D3E2E}" type="presParOf" srcId="{166037D6-6968-4F15-A950-CA9D5D0D61DF}" destId="{65093F26-907B-4961-9205-FAF861A2F888}" srcOrd="0" destOrd="0" presId="urn:microsoft.com/office/officeart/2005/8/layout/radial1"/>
    <dgm:cxn modelId="{91EF9602-9533-45A1-BF76-E934A4B9BC56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98F7E5-A030-41BC-97F0-3282BE6425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8173-0E82-4445-846C-A947BD78E23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baseline="0" dirty="0">
              <a:solidFill>
                <a:schemeClr val="bg1"/>
              </a:solidFill>
            </a:rPr>
            <a:t>CPI or CM Lead Responsibility</a:t>
          </a:r>
        </a:p>
      </dgm:t>
    </dgm:pt>
    <dgm:pt modelId="{E6AA7219-58E9-40E8-933F-021A6FDED9E3}" type="par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08BD199-7569-4673-9EC9-533567976359}" type="sibTrans" cxnId="{9466594C-473B-4183-9247-AC94997C987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BC91C02-370D-415C-ADD6-EF14BB8F49B2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4651F85-CE23-4E1D-90A1-DBAC2CC29F4F}" type="par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2DCB3F-F5E7-4E2F-B98C-529CA68D0D88}" type="sibTrans" cxnId="{E800AD5C-B127-4560-8F49-B19CD57EC6D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8782D3C-6B19-4AB6-B764-370D42DDEA04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5F0FC9A1-A167-404F-A694-54AFBC486432}" type="par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52A1B69-B5B5-45F0-BD47-AB1258754364}" type="sibTrans" cxnId="{303D6062-D226-417A-8E92-4A87D808536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475E1E0-E81E-4BB1-AD1A-AAB8C9C2BD51}">
      <dgm:prSet phldrT="[Text]" phldr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E236CDA-8763-4D4D-A81C-1FBFD014525F}" type="par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188A3AA-3DFF-4942-96E4-206EB8828FA2}" type="sibTrans" cxnId="{5BF55E70-758C-476C-BDE9-C572F09330E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9AFD43B-7D3B-4843-A3D5-ADBE28A4BF05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Engage Child &amp; Family </a:t>
          </a:r>
        </a:p>
      </dgm:t>
    </dgm:pt>
    <dgm:pt modelId="{66C18006-A6A4-4CDD-8198-06EE3B07CA40}" type="parTrans" cxnId="{76E47E09-8A0C-4B21-AC38-11D5E901348E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AA6026-BA57-448C-B269-6603103B22C7}" type="sibTrans" cxnId="{76E47E09-8A0C-4B21-AC38-11D5E901348E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8EBDDA3-8C5E-4BE5-B8B5-BED5B280E141}">
      <dgm:prSet custT="1"/>
      <dgm:spPr/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Partner with Child &amp; Family &amp; Assemble Family Team</a:t>
          </a:r>
        </a:p>
      </dgm:t>
    </dgm:pt>
    <dgm:pt modelId="{18662BE7-A3E8-4619-AB51-C96B6D35F155}" type="parTrans" cxnId="{A596509E-8B1E-4F4E-B718-97554BFA2759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4D1AE5C-A3A6-4C4B-A573-6FBC25300ED5}" type="sibTrans" cxnId="{A596509E-8B1E-4F4E-B718-97554BFA275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4F2624C-ED5E-4ACA-BC3C-20C23437C824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Gather Information </a:t>
          </a:r>
        </a:p>
      </dgm:t>
    </dgm:pt>
    <dgm:pt modelId="{6D3A020B-5410-40E2-A34D-397F0E3BAF0C}" type="parTrans" cxnId="{4A3392EC-8749-4417-92B0-E997E72496A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2077217-3108-45DD-88EE-CD8C2EF9004C}" type="sibTrans" cxnId="{4A3392EC-8749-4417-92B0-E997E72496A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D600CF5-78BF-412B-9DBD-4909107F3286}">
      <dgm:prSet custScaleX="152145" custRadScaleRad="137266" custRadScaleInc="-94579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72997F-97BC-4396-BEFA-2F18B23A292D}" type="par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32AEFF9-9B37-460F-A032-618D9C913518}" type="sibTrans" cxnId="{A976C1E3-9DFF-4DC5-9BD3-CABDA5815CC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AF419D7A-72C6-431E-B423-6B6FD573031D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Assess &amp; Understand </a:t>
          </a:r>
        </a:p>
      </dgm:t>
    </dgm:pt>
    <dgm:pt modelId="{1E83EBD1-6FB9-4926-8307-44AED688B347}" type="parTrans" cxnId="{78364FAB-F029-484F-8DC2-00085162EA1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B8BDBF6-85DE-4BF8-A418-BF210613EAA8}" type="sibTrans" cxnId="{78364FAB-F029-484F-8DC2-00085162EA1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A756D14-946F-4924-9AC1-F028FF12A2BA}">
      <dgm:prSet custScaleX="155098" custScaleY="89135" custRadScaleRad="90346" custRadScaleInc="-93124"/>
      <dgm:spPr/>
      <dgm:t>
        <a:bodyPr/>
        <a:lstStyle/>
        <a:p>
          <a:endParaRPr lang="en-US" sz="1400" b="1" baseline="0" dirty="0">
            <a:solidFill>
              <a:schemeClr val="bg1"/>
            </a:solidFill>
          </a:endParaRPr>
        </a:p>
      </dgm:t>
    </dgm:pt>
    <dgm:pt modelId="{1F8101EB-C0D2-4F87-B095-CA4CD86938E0}" type="par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9F8E87-6D76-402A-ACA5-A1966058C092}" type="sibTrans" cxnId="{B324E2AD-FF21-4383-ACC6-73F032317C3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BD3D9F-A4FF-4CE3-B5FA-04620A90B51A}">
      <dgm:prSet custT="1"/>
      <dgm:spPr>
        <a:solidFill>
          <a:srgbClr val="6EB28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Achieve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baseline="0" dirty="0">
              <a:solidFill>
                <a:schemeClr val="bg1"/>
              </a:solidFill>
            </a:rPr>
            <a:t> Safe Case Closure</a:t>
          </a:r>
        </a:p>
      </dgm:t>
    </dgm:pt>
    <dgm:pt modelId="{1A94656A-7608-4E10-A43B-15A895288D4F}" type="parTrans" cxnId="{289AD17F-D248-457B-B6D4-9A224AB7AAD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12770C2-2BDE-4CC8-BFBD-3381F6786476}" type="sibTrans" cxnId="{289AD17F-D248-457B-B6D4-9A224AB7AAD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1CB0830D-4316-48A8-9400-64EBE91EFA86}">
      <dgm:prSet custT="1"/>
      <dgm:spPr>
        <a:solidFill>
          <a:srgbClr val="A02637"/>
        </a:solidFill>
      </dgm:spPr>
      <dgm:t>
        <a:bodyPr/>
        <a:lstStyle/>
        <a:p>
          <a:endParaRPr lang="en-US" sz="1400" b="1" i="0" baseline="0" dirty="0">
            <a:solidFill>
              <a:schemeClr val="bg1"/>
            </a:solidFill>
          </a:endParaRPr>
        </a:p>
        <a:p>
          <a:r>
            <a:rPr lang="en-US" sz="1400" b="1" i="0" baseline="0" dirty="0">
              <a:solidFill>
                <a:schemeClr val="bg1"/>
              </a:solidFill>
            </a:rPr>
            <a:t>Plan for Child Safety </a:t>
          </a:r>
        </a:p>
        <a:p>
          <a:r>
            <a:rPr lang="en-US" sz="1400" b="1" i="0" baseline="0" dirty="0">
              <a:solidFill>
                <a:schemeClr val="bg1"/>
              </a:solidFill>
            </a:rPr>
            <a:t> </a:t>
          </a:r>
        </a:p>
      </dgm:t>
    </dgm:pt>
    <dgm:pt modelId="{F387E0D6-7C6F-413D-9A2E-74E95613EB52}" type="parTrans" cxnId="{CF93C461-A38D-4B2F-83CE-662896DFBA9A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FDFBC97-189D-4F22-996C-24FF3053989A}" type="sibTrans" cxnId="{CF93C461-A38D-4B2F-83CE-662896DFBA9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96642A3-290E-4570-B223-4923751DC1CB}">
      <dgm:prSet custT="1"/>
      <dgm:spPr>
        <a:solidFill>
          <a:srgbClr val="A02637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Plan for Family Change </a:t>
          </a:r>
        </a:p>
      </dgm:t>
    </dgm:pt>
    <dgm:pt modelId="{3F234555-D655-4694-BF1A-D8F6B2C8812D}" type="parTrans" cxnId="{9DFE62F2-F221-47E9-806F-D522B11D8706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4F4BE1C-387F-4B6A-9949-B0D3F2FE4997}" type="sibTrans" cxnId="{9DFE62F2-F221-47E9-806F-D522B11D8706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BBB90EF-146B-43BA-8514-415AFE6B582B}">
      <dgm:prSet custT="1"/>
      <dgm:spPr>
        <a:solidFill>
          <a:srgbClr val="6EB288"/>
        </a:solidFill>
      </dgm:spPr>
      <dgm:t>
        <a:bodyPr/>
        <a:lstStyle/>
        <a:p>
          <a:r>
            <a:rPr lang="en-US" sz="1400" b="1" i="0" baseline="0" dirty="0">
              <a:solidFill>
                <a:schemeClr val="bg1"/>
              </a:solidFill>
            </a:rPr>
            <a:t>Implement &amp; Monitor </a:t>
          </a:r>
        </a:p>
      </dgm:t>
    </dgm:pt>
    <dgm:pt modelId="{2D60FA4E-0F87-45B6-85BD-E977BB962E6E}" type="parTrans" cxnId="{6E984B34-767E-4D87-9826-9DE02D4A12B0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76782FC-7278-43BD-9D58-A9EBB2C9BB8A}" type="sibTrans" cxnId="{6E984B34-767E-4D87-9826-9DE02D4A12B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41C279E-D766-46C4-8F8E-F34A1C769396}" type="pres">
      <dgm:prSet presAssocID="{3098F7E5-A030-41BC-97F0-3282BE6425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817510-8848-4FA1-BB24-76D06EC2B9B0}" type="pres">
      <dgm:prSet presAssocID="{E58F8173-0E82-4445-846C-A947BD78E23B}" presName="centerShape" presStyleLbl="node0" presStyleIdx="0" presStyleCnt="1" custScaleX="127707"/>
      <dgm:spPr/>
    </dgm:pt>
    <dgm:pt modelId="{93A2CD9A-293D-454C-BBE7-42643ACB125B}" type="pres">
      <dgm:prSet presAssocID="{66C18006-A6A4-4CDD-8198-06EE3B07CA40}" presName="Name9" presStyleLbl="parChTrans1D2" presStyleIdx="0" presStyleCnt="8"/>
      <dgm:spPr/>
    </dgm:pt>
    <dgm:pt modelId="{0BE5FAFB-43F1-4816-8B18-65C351D51211}" type="pres">
      <dgm:prSet presAssocID="{66C18006-A6A4-4CDD-8198-06EE3B07CA40}" presName="connTx" presStyleLbl="parChTrans1D2" presStyleIdx="0" presStyleCnt="8"/>
      <dgm:spPr/>
    </dgm:pt>
    <dgm:pt modelId="{E037F144-ADCB-4489-BA37-874AB03B355E}" type="pres">
      <dgm:prSet presAssocID="{E9AFD43B-7D3B-4843-A3D5-ADBE28A4BF05}" presName="node" presStyleLbl="node1" presStyleIdx="0" presStyleCnt="8" custScaleX="129956" custScaleY="63610" custRadScaleRad="112650" custRadScaleInc="145757">
        <dgm:presLayoutVars>
          <dgm:bulletEnabled val="1"/>
        </dgm:presLayoutVars>
      </dgm:prSet>
      <dgm:spPr/>
    </dgm:pt>
    <dgm:pt modelId="{E83F6311-16AD-41A5-83B3-7560519C2E3B}" type="pres">
      <dgm:prSet presAssocID="{18662BE7-A3E8-4619-AB51-C96B6D35F155}" presName="Name9" presStyleLbl="parChTrans1D2" presStyleIdx="1" presStyleCnt="8"/>
      <dgm:spPr/>
    </dgm:pt>
    <dgm:pt modelId="{E13F2C07-4D5C-49B3-A6DD-22B762733650}" type="pres">
      <dgm:prSet presAssocID="{18662BE7-A3E8-4619-AB51-C96B6D35F155}" presName="connTx" presStyleLbl="parChTrans1D2" presStyleIdx="1" presStyleCnt="8"/>
      <dgm:spPr/>
    </dgm:pt>
    <dgm:pt modelId="{7E936A26-452C-4F6C-8629-D72332C7618B}" type="pres">
      <dgm:prSet presAssocID="{28EBDDA3-8C5E-4BE5-B8B5-BED5B280E141}" presName="node" presStyleLbl="node1" presStyleIdx="1" presStyleCnt="8" custScaleX="166144" custScaleY="97298" custRadScaleRad="123829" custRadScaleInc="96110">
        <dgm:presLayoutVars>
          <dgm:bulletEnabled val="1"/>
        </dgm:presLayoutVars>
      </dgm:prSet>
      <dgm:spPr/>
    </dgm:pt>
    <dgm:pt modelId="{1AA3915E-4577-43C3-824E-FDB59D1C2606}" type="pres">
      <dgm:prSet presAssocID="{6D3A020B-5410-40E2-A34D-397F0E3BAF0C}" presName="Name9" presStyleLbl="parChTrans1D2" presStyleIdx="2" presStyleCnt="8"/>
      <dgm:spPr/>
    </dgm:pt>
    <dgm:pt modelId="{8C8B20B9-9F89-46C6-8F24-CBB38FE66DC5}" type="pres">
      <dgm:prSet presAssocID="{6D3A020B-5410-40E2-A34D-397F0E3BAF0C}" presName="connTx" presStyleLbl="parChTrans1D2" presStyleIdx="2" presStyleCnt="8"/>
      <dgm:spPr/>
    </dgm:pt>
    <dgm:pt modelId="{EE300361-E089-4A3D-AB4F-4C380DDA00A6}" type="pres">
      <dgm:prSet presAssocID="{D4F2624C-ED5E-4ACA-BC3C-20C23437C824}" presName="node" presStyleLbl="node1" presStyleIdx="2" presStyleCnt="8" custScaleX="130878" custScaleY="61365" custRadScaleRad="113548" custRadScaleInc="8510">
        <dgm:presLayoutVars>
          <dgm:bulletEnabled val="1"/>
        </dgm:presLayoutVars>
      </dgm:prSet>
      <dgm:spPr/>
    </dgm:pt>
    <dgm:pt modelId="{3D16BD2D-FC80-4E6D-B668-0BAEAF1E45D6}" type="pres">
      <dgm:prSet presAssocID="{1E83EBD1-6FB9-4926-8307-44AED688B347}" presName="Name9" presStyleLbl="parChTrans1D2" presStyleIdx="3" presStyleCnt="8"/>
      <dgm:spPr/>
    </dgm:pt>
    <dgm:pt modelId="{257E9488-C6BA-4CD1-B745-E1C12BEF17CA}" type="pres">
      <dgm:prSet presAssocID="{1E83EBD1-6FB9-4926-8307-44AED688B347}" presName="connTx" presStyleLbl="parChTrans1D2" presStyleIdx="3" presStyleCnt="8"/>
      <dgm:spPr/>
    </dgm:pt>
    <dgm:pt modelId="{08DC59B8-3875-47D1-9818-AD97A0C9C8ED}" type="pres">
      <dgm:prSet presAssocID="{AF419D7A-72C6-431E-B423-6B6FD573031D}" presName="node" presStyleLbl="node1" presStyleIdx="3" presStyleCnt="8" custScaleX="135160" custScaleY="70122" custRadScaleRad="107040" custRadScaleInc="-51805">
        <dgm:presLayoutVars>
          <dgm:bulletEnabled val="1"/>
        </dgm:presLayoutVars>
      </dgm:prSet>
      <dgm:spPr/>
    </dgm:pt>
    <dgm:pt modelId="{34522158-6995-4391-9AA8-CB92B6F3646B}" type="pres">
      <dgm:prSet presAssocID="{F387E0D6-7C6F-413D-9A2E-74E95613EB52}" presName="Name9" presStyleLbl="parChTrans1D2" presStyleIdx="4" presStyleCnt="8"/>
      <dgm:spPr/>
    </dgm:pt>
    <dgm:pt modelId="{12371115-BFE3-4057-A447-3DAA2166CD2A}" type="pres">
      <dgm:prSet presAssocID="{F387E0D6-7C6F-413D-9A2E-74E95613EB52}" presName="connTx" presStyleLbl="parChTrans1D2" presStyleIdx="4" presStyleCnt="8"/>
      <dgm:spPr/>
    </dgm:pt>
    <dgm:pt modelId="{9A0BF4B3-1D49-43AC-8D49-F47EF3E66704}" type="pres">
      <dgm:prSet presAssocID="{1CB0830D-4316-48A8-9400-64EBE91EFA86}" presName="node" presStyleLbl="node1" presStyleIdx="4" presStyleCnt="8" custScaleX="134587" custScaleY="74108" custRadScaleRad="92637" custRadScaleInc="-13753">
        <dgm:presLayoutVars>
          <dgm:bulletEnabled val="1"/>
        </dgm:presLayoutVars>
      </dgm:prSet>
      <dgm:spPr/>
    </dgm:pt>
    <dgm:pt modelId="{F5A86C36-12D7-49FC-8FD9-8163E5D98D99}" type="pres">
      <dgm:prSet presAssocID="{3F234555-D655-4694-BF1A-D8F6B2C8812D}" presName="Name9" presStyleLbl="parChTrans1D2" presStyleIdx="5" presStyleCnt="8"/>
      <dgm:spPr/>
    </dgm:pt>
    <dgm:pt modelId="{AD33F7C3-FDBD-4190-B786-F3FE9083849B}" type="pres">
      <dgm:prSet presAssocID="{3F234555-D655-4694-BF1A-D8F6B2C8812D}" presName="connTx" presStyleLbl="parChTrans1D2" presStyleIdx="5" presStyleCnt="8"/>
      <dgm:spPr/>
    </dgm:pt>
    <dgm:pt modelId="{7A3958F6-436D-491E-A55C-32D8D6FDE911}" type="pres">
      <dgm:prSet presAssocID="{B96642A3-290E-4570-B223-4923751DC1CB}" presName="node" presStyleLbl="node1" presStyleIdx="5" presStyleCnt="8" custScaleX="139885" custScaleY="68261" custRadScaleRad="123479" custRadScaleInc="33312">
        <dgm:presLayoutVars>
          <dgm:bulletEnabled val="1"/>
        </dgm:presLayoutVars>
      </dgm:prSet>
      <dgm:spPr/>
    </dgm:pt>
    <dgm:pt modelId="{0DD4E65A-D35B-491A-A340-F0E1C0945CE8}" type="pres">
      <dgm:prSet presAssocID="{2D60FA4E-0F87-45B6-85BD-E977BB962E6E}" presName="Name9" presStyleLbl="parChTrans1D2" presStyleIdx="6" presStyleCnt="8"/>
      <dgm:spPr/>
    </dgm:pt>
    <dgm:pt modelId="{F8BD6B92-CC93-44F6-AC50-9EEF229BB6EA}" type="pres">
      <dgm:prSet presAssocID="{2D60FA4E-0F87-45B6-85BD-E977BB962E6E}" presName="connTx" presStyleLbl="parChTrans1D2" presStyleIdx="6" presStyleCnt="8"/>
      <dgm:spPr/>
    </dgm:pt>
    <dgm:pt modelId="{240D5C98-4670-4C33-A91E-EA07C0D8C8B4}" type="pres">
      <dgm:prSet presAssocID="{9BBB90EF-146B-43BA-8514-415AFE6B582B}" presName="node" presStyleLbl="node1" presStyleIdx="6" presStyleCnt="8" custScaleX="154922" custScaleY="82970" custRadScaleRad="142891" custRadScaleInc="-24714">
        <dgm:presLayoutVars>
          <dgm:bulletEnabled val="1"/>
        </dgm:presLayoutVars>
      </dgm:prSet>
      <dgm:spPr/>
    </dgm:pt>
    <dgm:pt modelId="{166037D6-6968-4F15-A950-CA9D5D0D61DF}" type="pres">
      <dgm:prSet presAssocID="{1A94656A-7608-4E10-A43B-15A895288D4F}" presName="Name9" presStyleLbl="parChTrans1D2" presStyleIdx="7" presStyleCnt="8"/>
      <dgm:spPr/>
    </dgm:pt>
    <dgm:pt modelId="{65093F26-907B-4961-9205-FAF861A2F888}" type="pres">
      <dgm:prSet presAssocID="{1A94656A-7608-4E10-A43B-15A895288D4F}" presName="connTx" presStyleLbl="parChTrans1D2" presStyleIdx="7" presStyleCnt="8"/>
      <dgm:spPr/>
    </dgm:pt>
    <dgm:pt modelId="{CA1C9CC8-7634-458D-8D31-2E410BE055B8}" type="pres">
      <dgm:prSet presAssocID="{64BD3D9F-A4FF-4CE3-B5FA-04620A90B51A}" presName="node" presStyleLbl="node1" presStyleIdx="7" presStyleCnt="8" custScaleX="383716" custScaleY="196974" custRadScaleRad="127759" custRadScaleInc="-35366">
        <dgm:presLayoutVars>
          <dgm:bulletEnabled val="1"/>
        </dgm:presLayoutVars>
      </dgm:prSet>
      <dgm:spPr/>
    </dgm:pt>
  </dgm:ptLst>
  <dgm:cxnLst>
    <dgm:cxn modelId="{E5304703-3822-41A1-B683-2369FDC8436B}" type="presOf" srcId="{3F234555-D655-4694-BF1A-D8F6B2C8812D}" destId="{AD33F7C3-FDBD-4190-B786-F3FE9083849B}" srcOrd="1" destOrd="0" presId="urn:microsoft.com/office/officeart/2005/8/layout/radial1"/>
    <dgm:cxn modelId="{27D67608-4714-45F6-811E-B5BFB2A20610}" type="presOf" srcId="{6D3A020B-5410-40E2-A34D-397F0E3BAF0C}" destId="{1AA3915E-4577-43C3-824E-FDB59D1C2606}" srcOrd="0" destOrd="0" presId="urn:microsoft.com/office/officeart/2005/8/layout/radial1"/>
    <dgm:cxn modelId="{76E47E09-8A0C-4B21-AC38-11D5E901348E}" srcId="{E58F8173-0E82-4445-846C-A947BD78E23B}" destId="{E9AFD43B-7D3B-4843-A3D5-ADBE28A4BF05}" srcOrd="0" destOrd="0" parTransId="{66C18006-A6A4-4CDD-8198-06EE3B07CA40}" sibTransId="{F9AA6026-BA57-448C-B269-6603103B22C7}"/>
    <dgm:cxn modelId="{099EF411-B8B3-4613-A96D-32F6A833B200}" type="presOf" srcId="{66C18006-A6A4-4CDD-8198-06EE3B07CA40}" destId="{93A2CD9A-293D-454C-BBE7-42643ACB125B}" srcOrd="0" destOrd="0" presId="urn:microsoft.com/office/officeart/2005/8/layout/radial1"/>
    <dgm:cxn modelId="{16CB4620-F8B0-45AE-844A-F88F8DE10B2E}" type="presOf" srcId="{1E83EBD1-6FB9-4926-8307-44AED688B347}" destId="{257E9488-C6BA-4CD1-B745-E1C12BEF17CA}" srcOrd="1" destOrd="0" presId="urn:microsoft.com/office/officeart/2005/8/layout/radial1"/>
    <dgm:cxn modelId="{B2147926-E58B-41D6-8504-E0F6024E2556}" type="presOf" srcId="{2D60FA4E-0F87-45B6-85BD-E977BB962E6E}" destId="{0DD4E65A-D35B-491A-A340-F0E1C0945CE8}" srcOrd="0" destOrd="0" presId="urn:microsoft.com/office/officeart/2005/8/layout/radial1"/>
    <dgm:cxn modelId="{9DFBFD2D-A446-4492-B6B6-F375B647A054}" type="presOf" srcId="{E58F8173-0E82-4445-846C-A947BD78E23B}" destId="{B6817510-8848-4FA1-BB24-76D06EC2B9B0}" srcOrd="0" destOrd="0" presId="urn:microsoft.com/office/officeart/2005/8/layout/radial1"/>
    <dgm:cxn modelId="{A3C1BF33-6538-41FA-BAB7-44882AA4F357}" type="presOf" srcId="{1E83EBD1-6FB9-4926-8307-44AED688B347}" destId="{3D16BD2D-FC80-4E6D-B668-0BAEAF1E45D6}" srcOrd="0" destOrd="0" presId="urn:microsoft.com/office/officeart/2005/8/layout/radial1"/>
    <dgm:cxn modelId="{6E984B34-767E-4D87-9826-9DE02D4A12B0}" srcId="{E58F8173-0E82-4445-846C-A947BD78E23B}" destId="{9BBB90EF-146B-43BA-8514-415AFE6B582B}" srcOrd="6" destOrd="0" parTransId="{2D60FA4E-0F87-45B6-85BD-E977BB962E6E}" sibTransId="{D76782FC-7278-43BD-9D58-A9EBB2C9BB8A}"/>
    <dgm:cxn modelId="{59836E36-4FE2-47CD-8683-28943E021EEE}" type="presOf" srcId="{66C18006-A6A4-4CDD-8198-06EE3B07CA40}" destId="{0BE5FAFB-43F1-4816-8B18-65C351D51211}" srcOrd="1" destOrd="0" presId="urn:microsoft.com/office/officeart/2005/8/layout/radial1"/>
    <dgm:cxn modelId="{7FFD9A37-8A63-4BB8-B134-E8DA3B4ED093}" type="presOf" srcId="{AF419D7A-72C6-431E-B423-6B6FD573031D}" destId="{08DC59B8-3875-47D1-9818-AD97A0C9C8ED}" srcOrd="0" destOrd="0" presId="urn:microsoft.com/office/officeart/2005/8/layout/radial1"/>
    <dgm:cxn modelId="{E800AD5C-B127-4560-8F49-B19CD57EC6DE}" srcId="{3098F7E5-A030-41BC-97F0-3282BE6425DF}" destId="{BBC91C02-370D-415C-ADD6-EF14BB8F49B2}" srcOrd="1" destOrd="0" parTransId="{F4651F85-CE23-4E1D-90A1-DBAC2CC29F4F}" sibTransId="{B22DCB3F-F5E7-4E2F-B98C-529CA68D0D88}"/>
    <dgm:cxn modelId="{CF93C461-A38D-4B2F-83CE-662896DFBA9A}" srcId="{E58F8173-0E82-4445-846C-A947BD78E23B}" destId="{1CB0830D-4316-48A8-9400-64EBE91EFA86}" srcOrd="4" destOrd="0" parTransId="{F387E0D6-7C6F-413D-9A2E-74E95613EB52}" sibTransId="{0FDFBC97-189D-4F22-996C-24FF3053989A}"/>
    <dgm:cxn modelId="{303D6062-D226-417A-8E92-4A87D808536A}" srcId="{3098F7E5-A030-41BC-97F0-3282BE6425DF}" destId="{E8782D3C-6B19-4AB6-B764-370D42DDEA04}" srcOrd="2" destOrd="0" parTransId="{5F0FC9A1-A167-404F-A694-54AFBC486432}" sibTransId="{D52A1B69-B5B5-45F0-BD47-AB1258754364}"/>
    <dgm:cxn modelId="{1B797662-BBA7-4AAE-A0F8-10822248FBE4}" type="presOf" srcId="{3098F7E5-A030-41BC-97F0-3282BE6425DF}" destId="{C41C279E-D766-46C4-8F8E-F34A1C769396}" srcOrd="0" destOrd="0" presId="urn:microsoft.com/office/officeart/2005/8/layout/radial1"/>
    <dgm:cxn modelId="{5517D343-E7B5-49D5-ABCC-C9E20E6439E5}" type="presOf" srcId="{1A94656A-7608-4E10-A43B-15A895288D4F}" destId="{166037D6-6968-4F15-A950-CA9D5D0D61DF}" srcOrd="0" destOrd="0" presId="urn:microsoft.com/office/officeart/2005/8/layout/radial1"/>
    <dgm:cxn modelId="{9466594C-473B-4183-9247-AC94997C987A}" srcId="{3098F7E5-A030-41BC-97F0-3282BE6425DF}" destId="{E58F8173-0E82-4445-846C-A947BD78E23B}" srcOrd="0" destOrd="0" parTransId="{E6AA7219-58E9-40E8-933F-021A6FDED9E3}" sibTransId="{A08BD199-7569-4673-9EC9-533567976359}"/>
    <dgm:cxn modelId="{1335B94C-E1DE-43BB-A61A-5C7D0A9DCB5A}" type="presOf" srcId="{F387E0D6-7C6F-413D-9A2E-74E95613EB52}" destId="{34522158-6995-4391-9AA8-CB92B6F3646B}" srcOrd="0" destOrd="0" presId="urn:microsoft.com/office/officeart/2005/8/layout/radial1"/>
    <dgm:cxn modelId="{5BF55E70-758C-476C-BDE9-C572F09330E0}" srcId="{3098F7E5-A030-41BC-97F0-3282BE6425DF}" destId="{2475E1E0-E81E-4BB1-AD1A-AAB8C9C2BD51}" srcOrd="3" destOrd="0" parTransId="{4E236CDA-8763-4D4D-A81C-1FBFD014525F}" sibTransId="{4188A3AA-3DFF-4942-96E4-206EB8828FA2}"/>
    <dgm:cxn modelId="{456E6670-7393-4BAD-BF47-84CE4923E7EC}" type="presOf" srcId="{18662BE7-A3E8-4619-AB51-C96B6D35F155}" destId="{E13F2C07-4D5C-49B3-A6DD-22B762733650}" srcOrd="1" destOrd="0" presId="urn:microsoft.com/office/officeart/2005/8/layout/radial1"/>
    <dgm:cxn modelId="{BABEAA51-E2F1-46A6-A4DB-2F3142A287C3}" type="presOf" srcId="{1CB0830D-4316-48A8-9400-64EBE91EFA86}" destId="{9A0BF4B3-1D49-43AC-8D49-F47EF3E66704}" srcOrd="0" destOrd="0" presId="urn:microsoft.com/office/officeart/2005/8/layout/radial1"/>
    <dgm:cxn modelId="{1177E973-8606-4459-B00D-FEE24A7791BA}" type="presOf" srcId="{6D3A020B-5410-40E2-A34D-397F0E3BAF0C}" destId="{8C8B20B9-9F89-46C6-8F24-CBB38FE66DC5}" srcOrd="1" destOrd="0" presId="urn:microsoft.com/office/officeart/2005/8/layout/radial1"/>
    <dgm:cxn modelId="{289AD17F-D248-457B-B6D4-9A224AB7AAD6}" srcId="{E58F8173-0E82-4445-846C-A947BD78E23B}" destId="{64BD3D9F-A4FF-4CE3-B5FA-04620A90B51A}" srcOrd="7" destOrd="0" parTransId="{1A94656A-7608-4E10-A43B-15A895288D4F}" sibTransId="{E12770C2-2BDE-4CC8-BFBD-3381F6786476}"/>
    <dgm:cxn modelId="{EA47E096-D2A3-48D0-AB56-79E5DC5676C4}" type="presOf" srcId="{D4F2624C-ED5E-4ACA-BC3C-20C23437C824}" destId="{EE300361-E089-4A3D-AB4F-4C380DDA00A6}" srcOrd="0" destOrd="0" presId="urn:microsoft.com/office/officeart/2005/8/layout/radial1"/>
    <dgm:cxn modelId="{A596509E-8B1E-4F4E-B718-97554BFA2759}" srcId="{E58F8173-0E82-4445-846C-A947BD78E23B}" destId="{28EBDDA3-8C5E-4BE5-B8B5-BED5B280E141}" srcOrd="1" destOrd="0" parTransId="{18662BE7-A3E8-4619-AB51-C96B6D35F155}" sibTransId="{A4D1AE5C-A3A6-4C4B-A573-6FBC25300ED5}"/>
    <dgm:cxn modelId="{13D446A8-EDF1-46D6-B983-DEDC2B8522A2}" type="presOf" srcId="{18662BE7-A3E8-4619-AB51-C96B6D35F155}" destId="{E83F6311-16AD-41A5-83B3-7560519C2E3B}" srcOrd="0" destOrd="0" presId="urn:microsoft.com/office/officeart/2005/8/layout/radial1"/>
    <dgm:cxn modelId="{78364FAB-F029-484F-8DC2-00085162EA16}" srcId="{E58F8173-0E82-4445-846C-A947BD78E23B}" destId="{AF419D7A-72C6-431E-B423-6B6FD573031D}" srcOrd="3" destOrd="0" parTransId="{1E83EBD1-6FB9-4926-8307-44AED688B347}" sibTransId="{1B8BDBF6-85DE-4BF8-A418-BF210613EAA8}"/>
    <dgm:cxn modelId="{B324E2AD-FF21-4383-ACC6-73F032317C3B}" srcId="{3098F7E5-A030-41BC-97F0-3282BE6425DF}" destId="{7A756D14-946F-4924-9AC1-F028FF12A2BA}" srcOrd="5" destOrd="0" parTransId="{1F8101EB-C0D2-4F87-B095-CA4CD86938E0}" sibTransId="{919F8E87-6D76-402A-ACA5-A1966058C092}"/>
    <dgm:cxn modelId="{E2981AB4-39D6-4175-9E7D-D5F11BBC6719}" type="presOf" srcId="{64BD3D9F-A4FF-4CE3-B5FA-04620A90B51A}" destId="{CA1C9CC8-7634-458D-8D31-2E410BE055B8}" srcOrd="0" destOrd="0" presId="urn:microsoft.com/office/officeart/2005/8/layout/radial1"/>
    <dgm:cxn modelId="{EF961CB8-4204-47EC-8B71-B022FB7721FF}" type="presOf" srcId="{F387E0D6-7C6F-413D-9A2E-74E95613EB52}" destId="{12371115-BFE3-4057-A447-3DAA2166CD2A}" srcOrd="1" destOrd="0" presId="urn:microsoft.com/office/officeart/2005/8/layout/radial1"/>
    <dgm:cxn modelId="{A009C6BB-9038-419C-AC5E-28C92533DB95}" type="presOf" srcId="{3F234555-D655-4694-BF1A-D8F6B2C8812D}" destId="{F5A86C36-12D7-49FC-8FD9-8163E5D98D99}" srcOrd="0" destOrd="0" presId="urn:microsoft.com/office/officeart/2005/8/layout/radial1"/>
    <dgm:cxn modelId="{A14D31C1-0AFD-4807-8FAE-D2963669502C}" type="presOf" srcId="{1A94656A-7608-4E10-A43B-15A895288D4F}" destId="{65093F26-907B-4961-9205-FAF861A2F888}" srcOrd="1" destOrd="0" presId="urn:microsoft.com/office/officeart/2005/8/layout/radial1"/>
    <dgm:cxn modelId="{790DFDCA-E8A2-49BE-92B8-BD40E0FBBCD9}" type="presOf" srcId="{9BBB90EF-146B-43BA-8514-415AFE6B582B}" destId="{240D5C98-4670-4C33-A91E-EA07C0D8C8B4}" srcOrd="0" destOrd="0" presId="urn:microsoft.com/office/officeart/2005/8/layout/radial1"/>
    <dgm:cxn modelId="{620F5BD0-F989-42FA-82CC-E3D6CA9D4B26}" type="presOf" srcId="{2D60FA4E-0F87-45B6-85BD-E977BB962E6E}" destId="{F8BD6B92-CC93-44F6-AC50-9EEF229BB6EA}" srcOrd="1" destOrd="0" presId="urn:microsoft.com/office/officeart/2005/8/layout/radial1"/>
    <dgm:cxn modelId="{BF3D8CD1-760A-4D51-978A-0C58641B7000}" type="presOf" srcId="{E9AFD43B-7D3B-4843-A3D5-ADBE28A4BF05}" destId="{E037F144-ADCB-4489-BA37-874AB03B355E}" srcOrd="0" destOrd="0" presId="urn:microsoft.com/office/officeart/2005/8/layout/radial1"/>
    <dgm:cxn modelId="{BE0152D2-8A85-43CE-BA0E-D7D177DF0613}" type="presOf" srcId="{B96642A3-290E-4570-B223-4923751DC1CB}" destId="{7A3958F6-436D-491E-A55C-32D8D6FDE911}" srcOrd="0" destOrd="0" presId="urn:microsoft.com/office/officeart/2005/8/layout/radial1"/>
    <dgm:cxn modelId="{A976C1E3-9DFF-4DC5-9BD3-CABDA5815CC9}" srcId="{3098F7E5-A030-41BC-97F0-3282BE6425DF}" destId="{ED600CF5-78BF-412B-9DBD-4909107F3286}" srcOrd="4" destOrd="0" parTransId="{F972997F-97BC-4396-BEFA-2F18B23A292D}" sibTransId="{B32AEFF9-9B37-460F-A032-618D9C913518}"/>
    <dgm:cxn modelId="{161BD0E3-34C6-4A7E-BB3D-77411E609B5A}" type="presOf" srcId="{28EBDDA3-8C5E-4BE5-B8B5-BED5B280E141}" destId="{7E936A26-452C-4F6C-8629-D72332C7618B}" srcOrd="0" destOrd="0" presId="urn:microsoft.com/office/officeart/2005/8/layout/radial1"/>
    <dgm:cxn modelId="{4A3392EC-8749-4417-92B0-E997E72496A0}" srcId="{E58F8173-0E82-4445-846C-A947BD78E23B}" destId="{D4F2624C-ED5E-4ACA-BC3C-20C23437C824}" srcOrd="2" destOrd="0" parTransId="{6D3A020B-5410-40E2-A34D-397F0E3BAF0C}" sibTransId="{B2077217-3108-45DD-88EE-CD8C2EF9004C}"/>
    <dgm:cxn modelId="{9DFE62F2-F221-47E9-806F-D522B11D8706}" srcId="{E58F8173-0E82-4445-846C-A947BD78E23B}" destId="{B96642A3-290E-4570-B223-4923751DC1CB}" srcOrd="5" destOrd="0" parTransId="{3F234555-D655-4694-BF1A-D8F6B2C8812D}" sibTransId="{64F4BE1C-387F-4B6A-9949-B0D3F2FE4997}"/>
    <dgm:cxn modelId="{4520D456-D4FB-4FB3-99BF-34C9C1F2D692}" type="presParOf" srcId="{C41C279E-D766-46C4-8F8E-F34A1C769396}" destId="{B6817510-8848-4FA1-BB24-76D06EC2B9B0}" srcOrd="0" destOrd="0" presId="urn:microsoft.com/office/officeart/2005/8/layout/radial1"/>
    <dgm:cxn modelId="{3EA8219D-4EEC-4A5D-9E9D-36CBBCCF4DE0}" type="presParOf" srcId="{C41C279E-D766-46C4-8F8E-F34A1C769396}" destId="{93A2CD9A-293D-454C-BBE7-42643ACB125B}" srcOrd="1" destOrd="0" presId="urn:microsoft.com/office/officeart/2005/8/layout/radial1"/>
    <dgm:cxn modelId="{0BA6B630-1765-4070-B4BB-1136090368CC}" type="presParOf" srcId="{93A2CD9A-293D-454C-BBE7-42643ACB125B}" destId="{0BE5FAFB-43F1-4816-8B18-65C351D51211}" srcOrd="0" destOrd="0" presId="urn:microsoft.com/office/officeart/2005/8/layout/radial1"/>
    <dgm:cxn modelId="{EE5005C0-52E4-4932-BF23-8A66A3FCD136}" type="presParOf" srcId="{C41C279E-D766-46C4-8F8E-F34A1C769396}" destId="{E037F144-ADCB-4489-BA37-874AB03B355E}" srcOrd="2" destOrd="0" presId="urn:microsoft.com/office/officeart/2005/8/layout/radial1"/>
    <dgm:cxn modelId="{D3DC6626-1BEA-49D5-9707-38A421FEC382}" type="presParOf" srcId="{C41C279E-D766-46C4-8F8E-F34A1C769396}" destId="{E83F6311-16AD-41A5-83B3-7560519C2E3B}" srcOrd="3" destOrd="0" presId="urn:microsoft.com/office/officeart/2005/8/layout/radial1"/>
    <dgm:cxn modelId="{2B407CB6-D658-4FE6-8E4D-DF9046A137C6}" type="presParOf" srcId="{E83F6311-16AD-41A5-83B3-7560519C2E3B}" destId="{E13F2C07-4D5C-49B3-A6DD-22B762733650}" srcOrd="0" destOrd="0" presId="urn:microsoft.com/office/officeart/2005/8/layout/radial1"/>
    <dgm:cxn modelId="{42A6347D-CB76-4C88-A732-476A24721F58}" type="presParOf" srcId="{C41C279E-D766-46C4-8F8E-F34A1C769396}" destId="{7E936A26-452C-4F6C-8629-D72332C7618B}" srcOrd="4" destOrd="0" presId="urn:microsoft.com/office/officeart/2005/8/layout/radial1"/>
    <dgm:cxn modelId="{2C3249C1-8D40-4318-86AE-FBAC789A67C6}" type="presParOf" srcId="{C41C279E-D766-46C4-8F8E-F34A1C769396}" destId="{1AA3915E-4577-43C3-824E-FDB59D1C2606}" srcOrd="5" destOrd="0" presId="urn:microsoft.com/office/officeart/2005/8/layout/radial1"/>
    <dgm:cxn modelId="{375068D6-F4C6-4590-934A-AB37C80A0DCD}" type="presParOf" srcId="{1AA3915E-4577-43C3-824E-FDB59D1C2606}" destId="{8C8B20B9-9F89-46C6-8F24-CBB38FE66DC5}" srcOrd="0" destOrd="0" presId="urn:microsoft.com/office/officeart/2005/8/layout/radial1"/>
    <dgm:cxn modelId="{8BA93B78-F3BD-4CF9-9AA2-575DE19F4D91}" type="presParOf" srcId="{C41C279E-D766-46C4-8F8E-F34A1C769396}" destId="{EE300361-E089-4A3D-AB4F-4C380DDA00A6}" srcOrd="6" destOrd="0" presId="urn:microsoft.com/office/officeart/2005/8/layout/radial1"/>
    <dgm:cxn modelId="{39F87DEB-BF73-4099-BF72-3FD1D6FC9378}" type="presParOf" srcId="{C41C279E-D766-46C4-8F8E-F34A1C769396}" destId="{3D16BD2D-FC80-4E6D-B668-0BAEAF1E45D6}" srcOrd="7" destOrd="0" presId="urn:microsoft.com/office/officeart/2005/8/layout/radial1"/>
    <dgm:cxn modelId="{C5F9D66D-B923-4A34-8F46-0C0FC253C73B}" type="presParOf" srcId="{3D16BD2D-FC80-4E6D-B668-0BAEAF1E45D6}" destId="{257E9488-C6BA-4CD1-B745-E1C12BEF17CA}" srcOrd="0" destOrd="0" presId="urn:microsoft.com/office/officeart/2005/8/layout/radial1"/>
    <dgm:cxn modelId="{17EAD3AA-4253-4C5B-A0CF-C64EC59C314A}" type="presParOf" srcId="{C41C279E-D766-46C4-8F8E-F34A1C769396}" destId="{08DC59B8-3875-47D1-9818-AD97A0C9C8ED}" srcOrd="8" destOrd="0" presId="urn:microsoft.com/office/officeart/2005/8/layout/radial1"/>
    <dgm:cxn modelId="{AEDA50E2-8EDB-4FDF-BE2B-572989E8FC38}" type="presParOf" srcId="{C41C279E-D766-46C4-8F8E-F34A1C769396}" destId="{34522158-6995-4391-9AA8-CB92B6F3646B}" srcOrd="9" destOrd="0" presId="urn:microsoft.com/office/officeart/2005/8/layout/radial1"/>
    <dgm:cxn modelId="{99B423D6-701D-4440-81D7-EB77F00289C3}" type="presParOf" srcId="{34522158-6995-4391-9AA8-CB92B6F3646B}" destId="{12371115-BFE3-4057-A447-3DAA2166CD2A}" srcOrd="0" destOrd="0" presId="urn:microsoft.com/office/officeart/2005/8/layout/radial1"/>
    <dgm:cxn modelId="{A8882075-3555-464C-B237-7B5B3B652F43}" type="presParOf" srcId="{C41C279E-D766-46C4-8F8E-F34A1C769396}" destId="{9A0BF4B3-1D49-43AC-8D49-F47EF3E66704}" srcOrd="10" destOrd="0" presId="urn:microsoft.com/office/officeart/2005/8/layout/radial1"/>
    <dgm:cxn modelId="{8F4D0E1F-52A8-4F3D-9F8B-3A21B6D9BD5E}" type="presParOf" srcId="{C41C279E-D766-46C4-8F8E-F34A1C769396}" destId="{F5A86C36-12D7-49FC-8FD9-8163E5D98D99}" srcOrd="11" destOrd="0" presId="urn:microsoft.com/office/officeart/2005/8/layout/radial1"/>
    <dgm:cxn modelId="{46B38C4E-924F-4F23-9BC0-7DA2E6636E07}" type="presParOf" srcId="{F5A86C36-12D7-49FC-8FD9-8163E5D98D99}" destId="{AD33F7C3-FDBD-4190-B786-F3FE9083849B}" srcOrd="0" destOrd="0" presId="urn:microsoft.com/office/officeart/2005/8/layout/radial1"/>
    <dgm:cxn modelId="{E74117CC-DE53-4F78-825F-CEA5F65B1E3B}" type="presParOf" srcId="{C41C279E-D766-46C4-8F8E-F34A1C769396}" destId="{7A3958F6-436D-491E-A55C-32D8D6FDE911}" srcOrd="12" destOrd="0" presId="urn:microsoft.com/office/officeart/2005/8/layout/radial1"/>
    <dgm:cxn modelId="{A314AABA-BEB1-4896-9185-4BC714B2A869}" type="presParOf" srcId="{C41C279E-D766-46C4-8F8E-F34A1C769396}" destId="{0DD4E65A-D35B-491A-A340-F0E1C0945CE8}" srcOrd="13" destOrd="0" presId="urn:microsoft.com/office/officeart/2005/8/layout/radial1"/>
    <dgm:cxn modelId="{284E1808-08DC-4D52-9ED2-578253AF600B}" type="presParOf" srcId="{0DD4E65A-D35B-491A-A340-F0E1C0945CE8}" destId="{F8BD6B92-CC93-44F6-AC50-9EEF229BB6EA}" srcOrd="0" destOrd="0" presId="urn:microsoft.com/office/officeart/2005/8/layout/radial1"/>
    <dgm:cxn modelId="{01AF02C4-8D96-4C23-85EF-5A19F1681C15}" type="presParOf" srcId="{C41C279E-D766-46C4-8F8E-F34A1C769396}" destId="{240D5C98-4670-4C33-A91E-EA07C0D8C8B4}" srcOrd="14" destOrd="0" presId="urn:microsoft.com/office/officeart/2005/8/layout/radial1"/>
    <dgm:cxn modelId="{027708AE-4231-451F-8B01-E51B3EA15577}" type="presParOf" srcId="{C41C279E-D766-46C4-8F8E-F34A1C769396}" destId="{166037D6-6968-4F15-A950-CA9D5D0D61DF}" srcOrd="15" destOrd="0" presId="urn:microsoft.com/office/officeart/2005/8/layout/radial1"/>
    <dgm:cxn modelId="{540917CF-E7C2-45CD-B4C6-9120F43E496E}" type="presParOf" srcId="{166037D6-6968-4F15-A950-CA9D5D0D61DF}" destId="{65093F26-907B-4961-9205-FAF861A2F888}" srcOrd="0" destOrd="0" presId="urn:microsoft.com/office/officeart/2005/8/layout/radial1"/>
    <dgm:cxn modelId="{52727B2F-87E8-48D8-A55D-CD4D47D8942A}" type="presParOf" srcId="{C41C279E-D766-46C4-8F8E-F34A1C769396}" destId="{CA1C9CC8-7634-458D-8D31-2E410BE055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7510-8848-4FA1-BB24-76D06EC2B9B0}">
      <dsp:nvSpPr>
        <dsp:cNvPr id="0" name=""/>
        <dsp:cNvSpPr/>
      </dsp:nvSpPr>
      <dsp:spPr>
        <a:xfrm>
          <a:off x="3177881" y="2137255"/>
          <a:ext cx="1601758" cy="125424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dirty="0">
              <a:solidFill>
                <a:srgbClr val="FFFFFF"/>
              </a:solidFill>
            </a:rPr>
            <a:t>CPI or CM Lead Responsibility</a:t>
          </a:r>
        </a:p>
      </dsp:txBody>
      <dsp:txXfrm>
        <a:off x="3412453" y="2320935"/>
        <a:ext cx="1132614" cy="886884"/>
      </dsp:txXfrm>
    </dsp:sp>
    <dsp:sp modelId="{93A2CD9A-293D-454C-BBE7-42643ACB125B}">
      <dsp:nvSpPr>
        <dsp:cNvPr id="0" name=""/>
        <dsp:cNvSpPr/>
      </dsp:nvSpPr>
      <dsp:spPr>
        <a:xfrm rot="16165171">
          <a:off x="3490597" y="1645780"/>
          <a:ext cx="953954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953954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3943725" y="1636473"/>
        <a:ext cx="47697" cy="47697"/>
      </dsp:txXfrm>
    </dsp:sp>
    <dsp:sp modelId="{E037F144-ADCB-4489-BA37-874AB03B355E}">
      <dsp:nvSpPr>
        <dsp:cNvPr id="0" name=""/>
        <dsp:cNvSpPr/>
      </dsp:nvSpPr>
      <dsp:spPr>
        <a:xfrm>
          <a:off x="2949275" y="0"/>
          <a:ext cx="2014943" cy="1183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Engage Child &amp; Family </a:t>
          </a:r>
        </a:p>
      </dsp:txBody>
      <dsp:txXfrm>
        <a:off x="3244357" y="173302"/>
        <a:ext cx="1424779" cy="836775"/>
      </dsp:txXfrm>
    </dsp:sp>
    <dsp:sp modelId="{E83F6311-16AD-41A5-83B3-7560519C2E3B}">
      <dsp:nvSpPr>
        <dsp:cNvPr id="0" name=""/>
        <dsp:cNvSpPr/>
      </dsp:nvSpPr>
      <dsp:spPr>
        <a:xfrm rot="19561541">
          <a:off x="4484063" y="2007722"/>
          <a:ext cx="1191978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91978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5050253" y="1992464"/>
        <a:ext cx="59598" cy="59598"/>
      </dsp:txXfrm>
    </dsp:sp>
    <dsp:sp modelId="{7E936A26-452C-4F6C-8629-D72332C7618B}">
      <dsp:nvSpPr>
        <dsp:cNvPr id="0" name=""/>
        <dsp:cNvSpPr/>
      </dsp:nvSpPr>
      <dsp:spPr>
        <a:xfrm>
          <a:off x="5195843" y="781050"/>
          <a:ext cx="1947641" cy="1013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Partner with Child &amp; Family &amp; Assemble Family Team</a:t>
          </a:r>
        </a:p>
      </dsp:txBody>
      <dsp:txXfrm>
        <a:off x="5481068" y="929539"/>
        <a:ext cx="1377191" cy="716965"/>
      </dsp:txXfrm>
    </dsp:sp>
    <dsp:sp modelId="{1AA3915E-4577-43C3-824E-FDB59D1C2606}">
      <dsp:nvSpPr>
        <dsp:cNvPr id="0" name=""/>
        <dsp:cNvSpPr/>
      </dsp:nvSpPr>
      <dsp:spPr>
        <a:xfrm rot="41448">
          <a:off x="4779510" y="2765132"/>
          <a:ext cx="935687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935687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5223962" y="2756281"/>
        <a:ext cx="46784" cy="46784"/>
      </dsp:txXfrm>
    </dsp:sp>
    <dsp:sp modelId="{EE300361-E089-4A3D-AB4F-4C380DDA00A6}">
      <dsp:nvSpPr>
        <dsp:cNvPr id="0" name=""/>
        <dsp:cNvSpPr/>
      </dsp:nvSpPr>
      <dsp:spPr>
        <a:xfrm>
          <a:off x="5714931" y="2217563"/>
          <a:ext cx="2047943" cy="116018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Gather Information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(Current Situation, Strengths, Needs, Family Wishes, Underlying Factors)</a:t>
          </a:r>
        </a:p>
      </dsp:txBody>
      <dsp:txXfrm>
        <a:off x="6014845" y="2387469"/>
        <a:ext cx="1448115" cy="820376"/>
      </dsp:txXfrm>
    </dsp:sp>
    <dsp:sp modelId="{3D16BD2D-FC80-4E6D-B668-0BAEAF1E45D6}">
      <dsp:nvSpPr>
        <dsp:cNvPr id="0" name=""/>
        <dsp:cNvSpPr/>
      </dsp:nvSpPr>
      <dsp:spPr>
        <a:xfrm rot="1960322">
          <a:off x="4510594" y="3446632"/>
          <a:ext cx="110940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09406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5037563" y="3433438"/>
        <a:ext cx="55470" cy="55470"/>
      </dsp:txXfrm>
    </dsp:sp>
    <dsp:sp modelId="{08DC59B8-3875-47D1-9818-AD97A0C9C8ED}">
      <dsp:nvSpPr>
        <dsp:cNvPr id="0" name=""/>
        <dsp:cNvSpPr/>
      </dsp:nvSpPr>
      <dsp:spPr>
        <a:xfrm>
          <a:off x="5216431" y="3590003"/>
          <a:ext cx="2031788" cy="123916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Assess &amp; Understand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(Reconcile, Validate, Build Big Picture)</a:t>
          </a:r>
        </a:p>
      </dsp:txBody>
      <dsp:txXfrm>
        <a:off x="5513979" y="3771475"/>
        <a:ext cx="1436692" cy="876224"/>
      </dsp:txXfrm>
    </dsp:sp>
    <dsp:sp modelId="{34522158-6995-4391-9AA8-CB92B6F3646B}">
      <dsp:nvSpPr>
        <dsp:cNvPr id="0" name=""/>
        <dsp:cNvSpPr/>
      </dsp:nvSpPr>
      <dsp:spPr>
        <a:xfrm rot="5366898">
          <a:off x="3529964" y="3836176"/>
          <a:ext cx="918513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918513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3966258" y="3827754"/>
        <a:ext cx="45925" cy="45925"/>
      </dsp:txXfrm>
    </dsp:sp>
    <dsp:sp modelId="{9A0BF4B3-1D49-43AC-8D49-F47EF3E66704}">
      <dsp:nvSpPr>
        <dsp:cNvPr id="0" name=""/>
        <dsp:cNvSpPr/>
      </dsp:nvSpPr>
      <dsp:spPr>
        <a:xfrm>
          <a:off x="3006426" y="4309941"/>
          <a:ext cx="1986510" cy="1254244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Plan for Child Safety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 (In-Home or Out-of-Home; Conditions for Return &amp; Visitation)</a:t>
          </a:r>
        </a:p>
      </dsp:txBody>
      <dsp:txXfrm>
        <a:off x="3297344" y="4493621"/>
        <a:ext cx="1404674" cy="886884"/>
      </dsp:txXfrm>
    </dsp:sp>
    <dsp:sp modelId="{F5A86C36-12D7-49FC-8FD9-8163E5D98D99}">
      <dsp:nvSpPr>
        <dsp:cNvPr id="0" name=""/>
        <dsp:cNvSpPr/>
      </dsp:nvSpPr>
      <dsp:spPr>
        <a:xfrm rot="8953173">
          <a:off x="2249042" y="3430187"/>
          <a:ext cx="1175064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75064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2807198" y="3415352"/>
        <a:ext cx="58753" cy="58753"/>
      </dsp:txXfrm>
    </dsp:sp>
    <dsp:sp modelId="{7A3958F6-436D-491E-A55C-32D8D6FDE911}">
      <dsp:nvSpPr>
        <dsp:cNvPr id="0" name=""/>
        <dsp:cNvSpPr/>
      </dsp:nvSpPr>
      <dsp:spPr>
        <a:xfrm>
          <a:off x="569906" y="3596832"/>
          <a:ext cx="2106340" cy="1141450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Plan for Family Change (Interventions, Services &amp; Long-term View)</a:t>
          </a:r>
        </a:p>
      </dsp:txBody>
      <dsp:txXfrm>
        <a:off x="878372" y="3763993"/>
        <a:ext cx="1489408" cy="807128"/>
      </dsp:txXfrm>
    </dsp:sp>
    <dsp:sp modelId="{0DD4E65A-D35B-491A-A340-F0E1C0945CE8}">
      <dsp:nvSpPr>
        <dsp:cNvPr id="0" name=""/>
        <dsp:cNvSpPr/>
      </dsp:nvSpPr>
      <dsp:spPr>
        <a:xfrm rot="10823724">
          <a:off x="2437132" y="2741753"/>
          <a:ext cx="740788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740788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2789007" y="2737775"/>
        <a:ext cx="37039" cy="37039"/>
      </dsp:txXfrm>
    </dsp:sp>
    <dsp:sp modelId="{240D5C98-4670-4C33-A91E-EA07C0D8C8B4}">
      <dsp:nvSpPr>
        <dsp:cNvPr id="0" name=""/>
        <dsp:cNvSpPr/>
      </dsp:nvSpPr>
      <dsp:spPr>
        <a:xfrm>
          <a:off x="0" y="2068626"/>
          <a:ext cx="2437235" cy="1353405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Implement &amp; Monitor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(Evaluate Family Progress &amp; Result;, What is working or not working in case plan?)</a:t>
          </a:r>
        </a:p>
      </dsp:txBody>
      <dsp:txXfrm>
        <a:off x="356925" y="2266828"/>
        <a:ext cx="1723385" cy="957001"/>
      </dsp:txXfrm>
    </dsp:sp>
    <dsp:sp modelId="{166037D6-6968-4F15-A950-CA9D5D0D61DF}">
      <dsp:nvSpPr>
        <dsp:cNvPr id="0" name=""/>
        <dsp:cNvSpPr/>
      </dsp:nvSpPr>
      <dsp:spPr>
        <a:xfrm rot="12784541">
          <a:off x="2185779" y="1999254"/>
          <a:ext cx="1281042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81042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2794274" y="1981769"/>
        <a:ext cx="64052" cy="64052"/>
      </dsp:txXfrm>
    </dsp:sp>
    <dsp:sp modelId="{CA1C9CC8-7634-458D-8D31-2E410BE055B8}">
      <dsp:nvSpPr>
        <dsp:cNvPr id="0" name=""/>
        <dsp:cNvSpPr/>
      </dsp:nvSpPr>
      <dsp:spPr>
        <a:xfrm>
          <a:off x="638837" y="741206"/>
          <a:ext cx="2049159" cy="1030437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baseline="0" dirty="0">
              <a:solidFill>
                <a:srgbClr val="FFFFFF"/>
              </a:solidFill>
            </a:rPr>
            <a:t>Adapt Safety &amp; Case Plans &amp; Achieve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baseline="0" dirty="0">
              <a:solidFill>
                <a:srgbClr val="FFFFFF"/>
              </a:solidFill>
            </a:rPr>
            <a:t> Safe Case Closure</a:t>
          </a:r>
        </a:p>
      </dsp:txBody>
      <dsp:txXfrm>
        <a:off x="938929" y="892110"/>
        <a:ext cx="1448975" cy="728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7510-8848-4FA1-BB24-76D06EC2B9B0}">
      <dsp:nvSpPr>
        <dsp:cNvPr id="0" name=""/>
        <dsp:cNvSpPr/>
      </dsp:nvSpPr>
      <dsp:spPr>
        <a:xfrm>
          <a:off x="3045010" y="2449656"/>
          <a:ext cx="1601758" cy="125424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dirty="0">
              <a:solidFill>
                <a:srgbClr val="FFFFFF"/>
              </a:solidFill>
            </a:rPr>
            <a:t>CPI or CM Lead Responsibility</a:t>
          </a:r>
        </a:p>
      </dsp:txBody>
      <dsp:txXfrm>
        <a:off x="3279582" y="2633336"/>
        <a:ext cx="1132614" cy="886884"/>
      </dsp:txXfrm>
    </dsp:sp>
    <dsp:sp modelId="{93A2CD9A-293D-454C-BBE7-42643ACB125B}">
      <dsp:nvSpPr>
        <dsp:cNvPr id="0" name=""/>
        <dsp:cNvSpPr/>
      </dsp:nvSpPr>
      <dsp:spPr>
        <a:xfrm rot="16164516">
          <a:off x="3559482" y="2158076"/>
          <a:ext cx="554148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54148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3822702" y="2158763"/>
        <a:ext cx="27707" cy="27707"/>
      </dsp:txXfrm>
    </dsp:sp>
    <dsp:sp modelId="{E037F144-ADCB-4489-BA37-874AB03B355E}">
      <dsp:nvSpPr>
        <dsp:cNvPr id="0" name=""/>
        <dsp:cNvSpPr/>
      </dsp:nvSpPr>
      <dsp:spPr>
        <a:xfrm>
          <a:off x="2180377" y="-7151"/>
          <a:ext cx="3286998" cy="1902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Engage Child &amp; Family </a:t>
          </a:r>
        </a:p>
      </dsp:txBody>
      <dsp:txXfrm>
        <a:off x="2661747" y="271497"/>
        <a:ext cx="2324258" cy="1345430"/>
      </dsp:txXfrm>
    </dsp:sp>
    <dsp:sp modelId="{E83F6311-16AD-41A5-83B3-7560519C2E3B}">
      <dsp:nvSpPr>
        <dsp:cNvPr id="0" name=""/>
        <dsp:cNvSpPr/>
      </dsp:nvSpPr>
      <dsp:spPr>
        <a:xfrm rot="20386214">
          <a:off x="4557791" y="2723791"/>
          <a:ext cx="412989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412989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4753961" y="2728007"/>
        <a:ext cx="20649" cy="20649"/>
      </dsp:txXfrm>
    </dsp:sp>
    <dsp:sp modelId="{7E936A26-452C-4F6C-8629-D72332C7618B}">
      <dsp:nvSpPr>
        <dsp:cNvPr id="0" name=""/>
        <dsp:cNvSpPr/>
      </dsp:nvSpPr>
      <dsp:spPr>
        <a:xfrm>
          <a:off x="4736345" y="1277572"/>
          <a:ext cx="3026529" cy="1826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Partner with Child &amp; Family &amp; Assemble Family Team</a:t>
          </a:r>
        </a:p>
      </dsp:txBody>
      <dsp:txXfrm>
        <a:off x="5179570" y="1545098"/>
        <a:ext cx="2140079" cy="1291730"/>
      </dsp:txXfrm>
    </dsp:sp>
    <dsp:sp modelId="{1AA3915E-4577-43C3-824E-FDB59D1C2606}">
      <dsp:nvSpPr>
        <dsp:cNvPr id="0" name=""/>
        <dsp:cNvSpPr/>
      </dsp:nvSpPr>
      <dsp:spPr>
        <a:xfrm rot="1038717">
          <a:off x="4561468" y="3481487"/>
          <a:ext cx="125898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58981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5159484" y="3464554"/>
        <a:ext cx="62949" cy="62949"/>
      </dsp:txXfrm>
    </dsp:sp>
    <dsp:sp modelId="{EE300361-E089-4A3D-AB4F-4C380DDA00A6}">
      <dsp:nvSpPr>
        <dsp:cNvPr id="0" name=""/>
        <dsp:cNvSpPr/>
      </dsp:nvSpPr>
      <dsp:spPr>
        <a:xfrm>
          <a:off x="5663514" y="3524252"/>
          <a:ext cx="1528836" cy="71466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Gather Information </a:t>
          </a:r>
        </a:p>
      </dsp:txBody>
      <dsp:txXfrm>
        <a:off x="5887407" y="3628913"/>
        <a:ext cx="1081050" cy="505346"/>
      </dsp:txXfrm>
    </dsp:sp>
    <dsp:sp modelId="{3D16BD2D-FC80-4E6D-B668-0BAEAF1E45D6}">
      <dsp:nvSpPr>
        <dsp:cNvPr id="0" name=""/>
        <dsp:cNvSpPr/>
      </dsp:nvSpPr>
      <dsp:spPr>
        <a:xfrm rot="2690887">
          <a:off x="4138432" y="4046531"/>
          <a:ext cx="1393964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393964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4800565" y="4026223"/>
        <a:ext cx="69698" cy="69698"/>
      </dsp:txXfrm>
    </dsp:sp>
    <dsp:sp modelId="{08DC59B8-3875-47D1-9818-AD97A0C9C8ED}">
      <dsp:nvSpPr>
        <dsp:cNvPr id="0" name=""/>
        <dsp:cNvSpPr/>
      </dsp:nvSpPr>
      <dsp:spPr>
        <a:xfrm>
          <a:off x="4806532" y="4528241"/>
          <a:ext cx="1671456" cy="67082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Assess &amp; Understand </a:t>
          </a:r>
        </a:p>
      </dsp:txBody>
      <dsp:txXfrm>
        <a:off x="5051311" y="4626480"/>
        <a:ext cx="1181898" cy="474342"/>
      </dsp:txXfrm>
    </dsp:sp>
    <dsp:sp modelId="{34522158-6995-4391-9AA8-CB92B6F3646B}">
      <dsp:nvSpPr>
        <dsp:cNvPr id="0" name=""/>
        <dsp:cNvSpPr/>
      </dsp:nvSpPr>
      <dsp:spPr>
        <a:xfrm rot="5366275">
          <a:off x="3285886" y="4261077"/>
          <a:ext cx="1143527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43527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>
        <a:off x="3829062" y="4247030"/>
        <a:ext cx="57176" cy="57176"/>
      </dsp:txXfrm>
    </dsp:sp>
    <dsp:sp modelId="{9A0BF4B3-1D49-43AC-8D49-F47EF3E66704}">
      <dsp:nvSpPr>
        <dsp:cNvPr id="0" name=""/>
        <dsp:cNvSpPr/>
      </dsp:nvSpPr>
      <dsp:spPr>
        <a:xfrm>
          <a:off x="3001363" y="4847351"/>
          <a:ext cx="1730895" cy="723987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i="0" kern="1200" baseline="0" dirty="0">
            <a:solidFill>
              <a:srgbClr val="FFFFFF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Plan for Child Safety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 </a:t>
          </a:r>
        </a:p>
      </dsp:txBody>
      <dsp:txXfrm>
        <a:off x="3254847" y="4953376"/>
        <a:ext cx="1223927" cy="511937"/>
      </dsp:txXfrm>
    </dsp:sp>
    <dsp:sp modelId="{F5A86C36-12D7-49FC-8FD9-8163E5D98D99}">
      <dsp:nvSpPr>
        <dsp:cNvPr id="0" name=""/>
        <dsp:cNvSpPr/>
      </dsp:nvSpPr>
      <dsp:spPr>
        <a:xfrm rot="8959261">
          <a:off x="1910579" y="3796716"/>
          <a:ext cx="1394543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394543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2572988" y="3776393"/>
        <a:ext cx="69727" cy="69727"/>
      </dsp:txXfrm>
    </dsp:sp>
    <dsp:sp modelId="{7A3958F6-436D-491E-A55C-32D8D6FDE911}">
      <dsp:nvSpPr>
        <dsp:cNvPr id="0" name=""/>
        <dsp:cNvSpPr/>
      </dsp:nvSpPr>
      <dsp:spPr>
        <a:xfrm>
          <a:off x="700277" y="4055338"/>
          <a:ext cx="1560807" cy="849248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Plan for Family Change</a:t>
          </a:r>
        </a:p>
      </dsp:txBody>
      <dsp:txXfrm>
        <a:off x="928852" y="4179707"/>
        <a:ext cx="1103657" cy="600510"/>
      </dsp:txXfrm>
    </dsp:sp>
    <dsp:sp modelId="{0DD4E65A-D35B-491A-A340-F0E1C0945CE8}">
      <dsp:nvSpPr>
        <dsp:cNvPr id="0" name=""/>
        <dsp:cNvSpPr/>
      </dsp:nvSpPr>
      <dsp:spPr>
        <a:xfrm rot="10821623">
          <a:off x="1635042" y="3052765"/>
          <a:ext cx="1410007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410007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2304796" y="3032056"/>
        <a:ext cx="70500" cy="70500"/>
      </dsp:txXfrm>
    </dsp:sp>
    <dsp:sp modelId="{240D5C98-4670-4C33-A91E-EA07C0D8C8B4}">
      <dsp:nvSpPr>
        <dsp:cNvPr id="0" name=""/>
        <dsp:cNvSpPr/>
      </dsp:nvSpPr>
      <dsp:spPr>
        <a:xfrm>
          <a:off x="0" y="2601517"/>
          <a:ext cx="1635108" cy="912425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rgbClr val="FFFFFF"/>
              </a:solidFill>
            </a:rPr>
            <a:t>Implement &amp; Monitor </a:t>
          </a:r>
        </a:p>
      </dsp:txBody>
      <dsp:txXfrm>
        <a:off x="239456" y="2735139"/>
        <a:ext cx="1156196" cy="645181"/>
      </dsp:txXfrm>
    </dsp:sp>
    <dsp:sp modelId="{166037D6-6968-4F15-A950-CA9D5D0D61DF}">
      <dsp:nvSpPr>
        <dsp:cNvPr id="0" name=""/>
        <dsp:cNvSpPr/>
      </dsp:nvSpPr>
      <dsp:spPr>
        <a:xfrm rot="12498772">
          <a:off x="2170514" y="2450620"/>
          <a:ext cx="1080182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080182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rgbClr val="FFFFFF"/>
            </a:solidFill>
          </a:endParaRPr>
        </a:p>
      </dsp:txBody>
      <dsp:txXfrm rot="10800000">
        <a:off x="2683600" y="2438157"/>
        <a:ext cx="54009" cy="54009"/>
      </dsp:txXfrm>
    </dsp:sp>
    <dsp:sp modelId="{CA1C9CC8-7634-458D-8D31-2E410BE055B8}">
      <dsp:nvSpPr>
        <dsp:cNvPr id="0" name=""/>
        <dsp:cNvSpPr/>
      </dsp:nvSpPr>
      <dsp:spPr>
        <a:xfrm>
          <a:off x="433448" y="1189278"/>
          <a:ext cx="2075423" cy="1216303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baseline="0" dirty="0">
              <a:solidFill>
                <a:srgbClr val="FFFFFF"/>
              </a:solidFill>
            </a:rPr>
            <a:t>Adapt Safety &amp; Case Plans &amp; Achieve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baseline="0" dirty="0">
              <a:solidFill>
                <a:srgbClr val="FFFFFF"/>
              </a:solidFill>
            </a:rPr>
            <a:t> Safe Case Closure</a:t>
          </a:r>
        </a:p>
      </dsp:txBody>
      <dsp:txXfrm>
        <a:off x="737387" y="1367401"/>
        <a:ext cx="1467545" cy="860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7510-8848-4FA1-BB24-76D06EC2B9B0}">
      <dsp:nvSpPr>
        <dsp:cNvPr id="0" name=""/>
        <dsp:cNvSpPr/>
      </dsp:nvSpPr>
      <dsp:spPr>
        <a:xfrm>
          <a:off x="2693222" y="2175234"/>
          <a:ext cx="1601758" cy="125424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CPI or CM Lead Responsibility</a:t>
          </a:r>
        </a:p>
      </dsp:txBody>
      <dsp:txXfrm>
        <a:off x="2927794" y="2358914"/>
        <a:ext cx="1132614" cy="886884"/>
      </dsp:txXfrm>
    </dsp:sp>
    <dsp:sp modelId="{93A2CD9A-293D-454C-BBE7-42643ACB125B}">
      <dsp:nvSpPr>
        <dsp:cNvPr id="0" name=""/>
        <dsp:cNvSpPr/>
      </dsp:nvSpPr>
      <dsp:spPr>
        <a:xfrm rot="15758428">
          <a:off x="2723503" y="1557254"/>
          <a:ext cx="122332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23320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3304580" y="1541212"/>
        <a:ext cx="61166" cy="61166"/>
      </dsp:txXfrm>
    </dsp:sp>
    <dsp:sp modelId="{E037F144-ADCB-4489-BA37-874AB03B355E}">
      <dsp:nvSpPr>
        <dsp:cNvPr id="0" name=""/>
        <dsp:cNvSpPr/>
      </dsp:nvSpPr>
      <dsp:spPr>
        <a:xfrm>
          <a:off x="2390409" y="168144"/>
          <a:ext cx="1629966" cy="797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Engage Child &amp; Family </a:t>
          </a:r>
        </a:p>
      </dsp:txBody>
      <dsp:txXfrm>
        <a:off x="2629112" y="284983"/>
        <a:ext cx="1152560" cy="564146"/>
      </dsp:txXfrm>
    </dsp:sp>
    <dsp:sp modelId="{E83F6311-16AD-41A5-83B3-7560519C2E3B}">
      <dsp:nvSpPr>
        <dsp:cNvPr id="0" name=""/>
        <dsp:cNvSpPr/>
      </dsp:nvSpPr>
      <dsp:spPr>
        <a:xfrm rot="18964328">
          <a:off x="3834127" y="1891676"/>
          <a:ext cx="118058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80586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4394906" y="1876703"/>
        <a:ext cx="59029" cy="59029"/>
      </dsp:txXfrm>
    </dsp:sp>
    <dsp:sp modelId="{7E936A26-452C-4F6C-8629-D72332C7618B}">
      <dsp:nvSpPr>
        <dsp:cNvPr id="0" name=""/>
        <dsp:cNvSpPr/>
      </dsp:nvSpPr>
      <dsp:spPr>
        <a:xfrm>
          <a:off x="4420724" y="526658"/>
          <a:ext cx="1785617" cy="1046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Partner with Child &amp; Family &amp; Assemble Family Team</a:t>
          </a:r>
        </a:p>
      </dsp:txBody>
      <dsp:txXfrm>
        <a:off x="4682222" y="679875"/>
        <a:ext cx="1262621" cy="739794"/>
      </dsp:txXfrm>
    </dsp:sp>
    <dsp:sp modelId="{1AA3915E-4577-43C3-824E-FDB59D1C2606}">
      <dsp:nvSpPr>
        <dsp:cNvPr id="0" name=""/>
        <dsp:cNvSpPr/>
      </dsp:nvSpPr>
      <dsp:spPr>
        <a:xfrm rot="21279888">
          <a:off x="4288563" y="2696773"/>
          <a:ext cx="360845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360845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4459965" y="2702293"/>
        <a:ext cx="18042" cy="18042"/>
      </dsp:txXfrm>
    </dsp:sp>
    <dsp:sp modelId="{EE300361-E089-4A3D-AB4F-4C380DDA00A6}">
      <dsp:nvSpPr>
        <dsp:cNvPr id="0" name=""/>
        <dsp:cNvSpPr/>
      </dsp:nvSpPr>
      <dsp:spPr>
        <a:xfrm>
          <a:off x="4632388" y="1543050"/>
          <a:ext cx="3130481" cy="201366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Gather Information </a:t>
          </a:r>
        </a:p>
      </dsp:txBody>
      <dsp:txXfrm>
        <a:off x="5090836" y="1837944"/>
        <a:ext cx="2213585" cy="1423876"/>
      </dsp:txXfrm>
    </dsp:sp>
    <dsp:sp modelId="{3D16BD2D-FC80-4E6D-B668-0BAEAF1E45D6}">
      <dsp:nvSpPr>
        <dsp:cNvPr id="0" name=""/>
        <dsp:cNvSpPr/>
      </dsp:nvSpPr>
      <dsp:spPr>
        <a:xfrm rot="2615423">
          <a:off x="3926148" y="3463995"/>
          <a:ext cx="556502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56502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4190487" y="3464624"/>
        <a:ext cx="27825" cy="27825"/>
      </dsp:txXfrm>
    </dsp:sp>
    <dsp:sp modelId="{08DC59B8-3875-47D1-9818-AD97A0C9C8ED}">
      <dsp:nvSpPr>
        <dsp:cNvPr id="0" name=""/>
        <dsp:cNvSpPr/>
      </dsp:nvSpPr>
      <dsp:spPr>
        <a:xfrm>
          <a:off x="3660779" y="3524676"/>
          <a:ext cx="3183184" cy="190299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Assess &amp; Understand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(Reconcile, Validate, Build Big Picture)</a:t>
          </a:r>
        </a:p>
      </dsp:txBody>
      <dsp:txXfrm>
        <a:off x="4126946" y="3803362"/>
        <a:ext cx="2250850" cy="1345618"/>
      </dsp:txXfrm>
    </dsp:sp>
    <dsp:sp modelId="{34522158-6995-4391-9AA8-CB92B6F3646B}">
      <dsp:nvSpPr>
        <dsp:cNvPr id="0" name=""/>
        <dsp:cNvSpPr/>
      </dsp:nvSpPr>
      <dsp:spPr>
        <a:xfrm rot="6723419">
          <a:off x="2373627" y="3977339"/>
          <a:ext cx="1276997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76997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2980201" y="3959956"/>
        <a:ext cx="63849" cy="63849"/>
      </dsp:txXfrm>
    </dsp:sp>
    <dsp:sp modelId="{9A0BF4B3-1D49-43AC-8D49-F47EF3E66704}">
      <dsp:nvSpPr>
        <dsp:cNvPr id="0" name=""/>
        <dsp:cNvSpPr/>
      </dsp:nvSpPr>
      <dsp:spPr>
        <a:xfrm>
          <a:off x="1777238" y="4578553"/>
          <a:ext cx="1703928" cy="716775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Child Safety </a:t>
          </a:r>
        </a:p>
      </dsp:txBody>
      <dsp:txXfrm>
        <a:off x="2026772" y="4683522"/>
        <a:ext cx="1204860" cy="506837"/>
      </dsp:txXfrm>
    </dsp:sp>
    <dsp:sp modelId="{F5A86C36-12D7-49FC-8FD9-8163E5D98D99}">
      <dsp:nvSpPr>
        <dsp:cNvPr id="0" name=""/>
        <dsp:cNvSpPr/>
      </dsp:nvSpPr>
      <dsp:spPr>
        <a:xfrm rot="8953173">
          <a:off x="1601325" y="3513049"/>
          <a:ext cx="1350478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350478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2242802" y="3493829"/>
        <a:ext cx="67523" cy="67523"/>
      </dsp:txXfrm>
    </dsp:sp>
    <dsp:sp modelId="{7A3958F6-436D-491E-A55C-32D8D6FDE911}">
      <dsp:nvSpPr>
        <dsp:cNvPr id="0" name=""/>
        <dsp:cNvSpPr/>
      </dsp:nvSpPr>
      <dsp:spPr>
        <a:xfrm>
          <a:off x="270994" y="3771379"/>
          <a:ext cx="1734846" cy="868313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Family Change </a:t>
          </a:r>
        </a:p>
      </dsp:txBody>
      <dsp:txXfrm>
        <a:off x="525056" y="3898540"/>
        <a:ext cx="1226722" cy="613991"/>
      </dsp:txXfrm>
    </dsp:sp>
    <dsp:sp modelId="{0DD4E65A-D35B-491A-A340-F0E1C0945CE8}">
      <dsp:nvSpPr>
        <dsp:cNvPr id="0" name=""/>
        <dsp:cNvSpPr/>
      </dsp:nvSpPr>
      <dsp:spPr>
        <a:xfrm rot="10824221">
          <a:off x="1581054" y="2778254"/>
          <a:ext cx="1112214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12214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2109356" y="2764990"/>
        <a:ext cx="55610" cy="55610"/>
      </dsp:txXfrm>
    </dsp:sp>
    <dsp:sp modelId="{240D5C98-4670-4C33-A91E-EA07C0D8C8B4}">
      <dsp:nvSpPr>
        <dsp:cNvPr id="0" name=""/>
        <dsp:cNvSpPr/>
      </dsp:nvSpPr>
      <dsp:spPr>
        <a:xfrm>
          <a:off x="0" y="2365199"/>
          <a:ext cx="1581138" cy="836217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Implement &amp; Monitor </a:t>
          </a:r>
        </a:p>
      </dsp:txBody>
      <dsp:txXfrm>
        <a:off x="231552" y="2487660"/>
        <a:ext cx="1118034" cy="591295"/>
      </dsp:txXfrm>
    </dsp:sp>
    <dsp:sp modelId="{166037D6-6968-4F15-A950-CA9D5D0D61DF}">
      <dsp:nvSpPr>
        <dsp:cNvPr id="0" name=""/>
        <dsp:cNvSpPr/>
      </dsp:nvSpPr>
      <dsp:spPr>
        <a:xfrm rot="12763805">
          <a:off x="1784871" y="2069799"/>
          <a:ext cx="118419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84190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2347362" y="2054735"/>
        <a:ext cx="59209" cy="59209"/>
      </dsp:txXfrm>
    </dsp:sp>
    <dsp:sp modelId="{CA1C9CC8-7634-458D-8D31-2E410BE055B8}">
      <dsp:nvSpPr>
        <dsp:cNvPr id="0" name=""/>
        <dsp:cNvSpPr/>
      </dsp:nvSpPr>
      <dsp:spPr>
        <a:xfrm>
          <a:off x="2" y="685142"/>
          <a:ext cx="2295882" cy="1218536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Adapt Safety &amp; Case Plans &amp; Achieve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 Safe Case Closure</a:t>
          </a:r>
        </a:p>
      </dsp:txBody>
      <dsp:txXfrm>
        <a:off x="336226" y="863592"/>
        <a:ext cx="1623434" cy="861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7510-8848-4FA1-BB24-76D06EC2B9B0}">
      <dsp:nvSpPr>
        <dsp:cNvPr id="0" name=""/>
        <dsp:cNvSpPr/>
      </dsp:nvSpPr>
      <dsp:spPr>
        <a:xfrm>
          <a:off x="3141780" y="1934343"/>
          <a:ext cx="1601758" cy="125424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CPI or CM Lead Responsibility</a:t>
          </a:r>
        </a:p>
      </dsp:txBody>
      <dsp:txXfrm>
        <a:off x="3376352" y="2118023"/>
        <a:ext cx="1132614" cy="886884"/>
      </dsp:txXfrm>
    </dsp:sp>
    <dsp:sp modelId="{93A2CD9A-293D-454C-BBE7-42643ACB125B}">
      <dsp:nvSpPr>
        <dsp:cNvPr id="0" name=""/>
        <dsp:cNvSpPr/>
      </dsp:nvSpPr>
      <dsp:spPr>
        <a:xfrm rot="16164516">
          <a:off x="3406038" y="1395118"/>
          <a:ext cx="1049465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049465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3904534" y="1383423"/>
        <a:ext cx="52473" cy="52473"/>
      </dsp:txXfrm>
    </dsp:sp>
    <dsp:sp modelId="{E037F144-ADCB-4489-BA37-874AB03B355E}">
      <dsp:nvSpPr>
        <dsp:cNvPr id="0" name=""/>
        <dsp:cNvSpPr/>
      </dsp:nvSpPr>
      <dsp:spPr>
        <a:xfrm>
          <a:off x="3040575" y="-27162"/>
          <a:ext cx="1760144" cy="912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Engage Child &amp; Family </a:t>
          </a:r>
        </a:p>
      </dsp:txBody>
      <dsp:txXfrm>
        <a:off x="3298342" y="106415"/>
        <a:ext cx="1244610" cy="644970"/>
      </dsp:txXfrm>
    </dsp:sp>
    <dsp:sp modelId="{E83F6311-16AD-41A5-83B3-7560519C2E3B}">
      <dsp:nvSpPr>
        <dsp:cNvPr id="0" name=""/>
        <dsp:cNvSpPr/>
      </dsp:nvSpPr>
      <dsp:spPr>
        <a:xfrm rot="19561541">
          <a:off x="4443101" y="1788895"/>
          <a:ext cx="124894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48941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5036348" y="1772212"/>
        <a:ext cx="62447" cy="62447"/>
      </dsp:txXfrm>
    </dsp:sp>
    <dsp:sp modelId="{7E936A26-452C-4F6C-8629-D72332C7618B}">
      <dsp:nvSpPr>
        <dsp:cNvPr id="0" name=""/>
        <dsp:cNvSpPr/>
      </dsp:nvSpPr>
      <dsp:spPr>
        <a:xfrm>
          <a:off x="5197759" y="629400"/>
          <a:ext cx="1871608" cy="911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Partner with Child &amp; Family &amp; Assemble Family Team</a:t>
          </a:r>
        </a:p>
      </dsp:txBody>
      <dsp:txXfrm>
        <a:off x="5471850" y="762875"/>
        <a:ext cx="1323426" cy="644471"/>
      </dsp:txXfrm>
    </dsp:sp>
    <dsp:sp modelId="{1AA3915E-4577-43C3-824E-FDB59D1C2606}">
      <dsp:nvSpPr>
        <dsp:cNvPr id="0" name=""/>
        <dsp:cNvSpPr/>
      </dsp:nvSpPr>
      <dsp:spPr>
        <a:xfrm rot="21284586">
          <a:off x="4735628" y="2420620"/>
          <a:ext cx="1159562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59562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5286420" y="2406172"/>
        <a:ext cx="57978" cy="57978"/>
      </dsp:txXfrm>
    </dsp:sp>
    <dsp:sp modelId="{EE300361-E089-4A3D-AB4F-4C380DDA00A6}">
      <dsp:nvSpPr>
        <dsp:cNvPr id="0" name=""/>
        <dsp:cNvSpPr/>
      </dsp:nvSpPr>
      <dsp:spPr>
        <a:xfrm>
          <a:off x="5875405" y="1953875"/>
          <a:ext cx="1622478" cy="71024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Gather Information </a:t>
          </a:r>
        </a:p>
      </dsp:txBody>
      <dsp:txXfrm>
        <a:off x="6113011" y="2057887"/>
        <a:ext cx="1147266" cy="502217"/>
      </dsp:txXfrm>
    </dsp:sp>
    <dsp:sp modelId="{3D16BD2D-FC80-4E6D-B668-0BAEAF1E45D6}">
      <dsp:nvSpPr>
        <dsp:cNvPr id="0" name=""/>
        <dsp:cNvSpPr/>
      </dsp:nvSpPr>
      <dsp:spPr>
        <a:xfrm rot="1329615">
          <a:off x="4607798" y="3068019"/>
          <a:ext cx="1228604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28604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5191385" y="3051845"/>
        <a:ext cx="61430" cy="61430"/>
      </dsp:txXfrm>
    </dsp:sp>
    <dsp:sp modelId="{08DC59B8-3875-47D1-9818-AD97A0C9C8ED}">
      <dsp:nvSpPr>
        <dsp:cNvPr id="0" name=""/>
        <dsp:cNvSpPr/>
      </dsp:nvSpPr>
      <dsp:spPr>
        <a:xfrm>
          <a:off x="5618456" y="3159417"/>
          <a:ext cx="1593668" cy="81821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Assess &amp; Understand </a:t>
          </a:r>
        </a:p>
      </dsp:txBody>
      <dsp:txXfrm>
        <a:off x="5851843" y="3279242"/>
        <a:ext cx="1126894" cy="578568"/>
      </dsp:txXfrm>
    </dsp:sp>
    <dsp:sp modelId="{34522158-6995-4391-9AA8-CB92B6F3646B}">
      <dsp:nvSpPr>
        <dsp:cNvPr id="0" name=""/>
        <dsp:cNvSpPr/>
      </dsp:nvSpPr>
      <dsp:spPr>
        <a:xfrm rot="5052712">
          <a:off x="3741971" y="3464259"/>
          <a:ext cx="58735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587351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4020963" y="3464116"/>
        <a:ext cx="29367" cy="29367"/>
      </dsp:txXfrm>
    </dsp:sp>
    <dsp:sp modelId="{9A0BF4B3-1D49-43AC-8D49-F47EF3E66704}">
      <dsp:nvSpPr>
        <dsp:cNvPr id="0" name=""/>
        <dsp:cNvSpPr/>
      </dsp:nvSpPr>
      <dsp:spPr>
        <a:xfrm>
          <a:off x="2547415" y="3769547"/>
          <a:ext cx="3217325" cy="1794635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Child Safety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 (In-Home or Out-of-Home; Conditions for Return &amp; Visitation)</a:t>
          </a:r>
        </a:p>
      </dsp:txBody>
      <dsp:txXfrm>
        <a:off x="3018581" y="4032365"/>
        <a:ext cx="2274993" cy="1268999"/>
      </dsp:txXfrm>
    </dsp:sp>
    <dsp:sp modelId="{F5A86C36-12D7-49FC-8FD9-8163E5D98D99}">
      <dsp:nvSpPr>
        <dsp:cNvPr id="0" name=""/>
        <dsp:cNvSpPr/>
      </dsp:nvSpPr>
      <dsp:spPr>
        <a:xfrm rot="9609662">
          <a:off x="2896513" y="2865102"/>
          <a:ext cx="328512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328512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3052556" y="2871431"/>
        <a:ext cx="16425" cy="16425"/>
      </dsp:txXfrm>
    </dsp:sp>
    <dsp:sp modelId="{7A3958F6-436D-491E-A55C-32D8D6FDE911}">
      <dsp:nvSpPr>
        <dsp:cNvPr id="0" name=""/>
        <dsp:cNvSpPr/>
      </dsp:nvSpPr>
      <dsp:spPr>
        <a:xfrm>
          <a:off x="0" y="2452416"/>
          <a:ext cx="3116597" cy="1938610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Family Change (Interventions, Services &amp; Long-term View)</a:t>
          </a:r>
        </a:p>
      </dsp:txBody>
      <dsp:txXfrm>
        <a:off x="456415" y="2736319"/>
        <a:ext cx="2203767" cy="1370804"/>
      </dsp:txXfrm>
    </dsp:sp>
    <dsp:sp modelId="{0DD4E65A-D35B-491A-A340-F0E1C0945CE8}">
      <dsp:nvSpPr>
        <dsp:cNvPr id="0" name=""/>
        <dsp:cNvSpPr/>
      </dsp:nvSpPr>
      <dsp:spPr>
        <a:xfrm rot="11345265">
          <a:off x="1809936" y="2314279"/>
          <a:ext cx="1356562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356562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2454303" y="2294907"/>
        <a:ext cx="67828" cy="67828"/>
      </dsp:txXfrm>
    </dsp:sp>
    <dsp:sp modelId="{240D5C98-4670-4C33-A91E-EA07C0D8C8B4}">
      <dsp:nvSpPr>
        <dsp:cNvPr id="0" name=""/>
        <dsp:cNvSpPr/>
      </dsp:nvSpPr>
      <dsp:spPr>
        <a:xfrm>
          <a:off x="303341" y="1760616"/>
          <a:ext cx="1562111" cy="687313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Implement &amp; Monitor </a:t>
          </a:r>
        </a:p>
      </dsp:txBody>
      <dsp:txXfrm>
        <a:off x="532107" y="1861271"/>
        <a:ext cx="1104579" cy="486003"/>
      </dsp:txXfrm>
    </dsp:sp>
    <dsp:sp modelId="{166037D6-6968-4F15-A950-CA9D5D0D61DF}">
      <dsp:nvSpPr>
        <dsp:cNvPr id="0" name=""/>
        <dsp:cNvSpPr/>
      </dsp:nvSpPr>
      <dsp:spPr>
        <a:xfrm rot="12763805">
          <a:off x="2193485" y="1817179"/>
          <a:ext cx="1227579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27579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2776586" y="1801030"/>
        <a:ext cx="61378" cy="61378"/>
      </dsp:txXfrm>
    </dsp:sp>
    <dsp:sp modelId="{CA1C9CC8-7634-458D-8D31-2E410BE055B8}">
      <dsp:nvSpPr>
        <dsp:cNvPr id="0" name=""/>
        <dsp:cNvSpPr/>
      </dsp:nvSpPr>
      <dsp:spPr>
        <a:xfrm>
          <a:off x="504186" y="475288"/>
          <a:ext cx="2184630" cy="1156463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Adapt Safety &amp; Case Plans &amp; Achieve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 Safe Case Closure</a:t>
          </a:r>
        </a:p>
      </dsp:txBody>
      <dsp:txXfrm>
        <a:off x="824118" y="644648"/>
        <a:ext cx="1544766" cy="817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7510-8848-4FA1-BB24-76D06EC2B9B0}">
      <dsp:nvSpPr>
        <dsp:cNvPr id="0" name=""/>
        <dsp:cNvSpPr/>
      </dsp:nvSpPr>
      <dsp:spPr>
        <a:xfrm>
          <a:off x="3575050" y="2122054"/>
          <a:ext cx="1601758" cy="125424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CPI or CM Lead Responsibility</a:t>
          </a:r>
        </a:p>
      </dsp:txBody>
      <dsp:txXfrm>
        <a:off x="3809622" y="2305734"/>
        <a:ext cx="1132614" cy="886884"/>
      </dsp:txXfrm>
    </dsp:sp>
    <dsp:sp modelId="{93A2CD9A-293D-454C-BBE7-42643ACB125B}">
      <dsp:nvSpPr>
        <dsp:cNvPr id="0" name=""/>
        <dsp:cNvSpPr/>
      </dsp:nvSpPr>
      <dsp:spPr>
        <a:xfrm rot="16396128">
          <a:off x="3817765" y="1479303"/>
          <a:ext cx="125972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59721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6132" y="1462351"/>
        <a:ext cx="62986" cy="62986"/>
      </dsp:txXfrm>
    </dsp:sp>
    <dsp:sp modelId="{E037F144-ADCB-4489-BA37-874AB03B355E}">
      <dsp:nvSpPr>
        <dsp:cNvPr id="0" name=""/>
        <dsp:cNvSpPr/>
      </dsp:nvSpPr>
      <dsp:spPr>
        <a:xfrm>
          <a:off x="3691332" y="67339"/>
          <a:ext cx="1629966" cy="797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Engage Child &amp; Family </a:t>
          </a:r>
        </a:p>
      </dsp:txBody>
      <dsp:txXfrm>
        <a:off x="3930035" y="184178"/>
        <a:ext cx="1152560" cy="564146"/>
      </dsp:txXfrm>
    </dsp:sp>
    <dsp:sp modelId="{E83F6311-16AD-41A5-83B3-7560519C2E3B}">
      <dsp:nvSpPr>
        <dsp:cNvPr id="0" name=""/>
        <dsp:cNvSpPr/>
      </dsp:nvSpPr>
      <dsp:spPr>
        <a:xfrm rot="19325831">
          <a:off x="4812345" y="1909466"/>
          <a:ext cx="1246904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46904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4625" y="1892834"/>
        <a:ext cx="62345" cy="62345"/>
      </dsp:txXfrm>
    </dsp:sp>
    <dsp:sp modelId="{7E936A26-452C-4F6C-8629-D72332C7618B}">
      <dsp:nvSpPr>
        <dsp:cNvPr id="0" name=""/>
        <dsp:cNvSpPr/>
      </dsp:nvSpPr>
      <dsp:spPr>
        <a:xfrm>
          <a:off x="5457027" y="553754"/>
          <a:ext cx="2095228" cy="107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Partner with Child &amp; Family &amp; Assemble Family Team</a:t>
          </a:r>
        </a:p>
      </dsp:txBody>
      <dsp:txXfrm>
        <a:off x="5763866" y="711359"/>
        <a:ext cx="1481550" cy="760982"/>
      </dsp:txXfrm>
    </dsp:sp>
    <dsp:sp modelId="{1AA3915E-4577-43C3-824E-FDB59D1C2606}">
      <dsp:nvSpPr>
        <dsp:cNvPr id="0" name=""/>
        <dsp:cNvSpPr/>
      </dsp:nvSpPr>
      <dsp:spPr>
        <a:xfrm rot="21049607">
          <a:off x="5153787" y="2526761"/>
          <a:ext cx="1018808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018808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7721" y="2515832"/>
        <a:ext cx="50940" cy="50940"/>
      </dsp:txXfrm>
    </dsp:sp>
    <dsp:sp modelId="{EE300361-E089-4A3D-AB4F-4C380DDA00A6}">
      <dsp:nvSpPr>
        <dsp:cNvPr id="0" name=""/>
        <dsp:cNvSpPr/>
      </dsp:nvSpPr>
      <dsp:spPr>
        <a:xfrm>
          <a:off x="6121344" y="1949943"/>
          <a:ext cx="1641530" cy="76966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Gather Information </a:t>
          </a:r>
        </a:p>
      </dsp:txBody>
      <dsp:txXfrm>
        <a:off x="6361741" y="2062658"/>
        <a:ext cx="1160736" cy="544237"/>
      </dsp:txXfrm>
    </dsp:sp>
    <dsp:sp modelId="{3D16BD2D-FC80-4E6D-B668-0BAEAF1E45D6}">
      <dsp:nvSpPr>
        <dsp:cNvPr id="0" name=""/>
        <dsp:cNvSpPr/>
      </dsp:nvSpPr>
      <dsp:spPr>
        <a:xfrm rot="1503103">
          <a:off x="5009566" y="3299331"/>
          <a:ext cx="1149017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49017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55349" y="3285146"/>
        <a:ext cx="57450" cy="57450"/>
      </dsp:txXfrm>
    </dsp:sp>
    <dsp:sp modelId="{08DC59B8-3875-47D1-9818-AD97A0C9C8ED}">
      <dsp:nvSpPr>
        <dsp:cNvPr id="0" name=""/>
        <dsp:cNvSpPr/>
      </dsp:nvSpPr>
      <dsp:spPr>
        <a:xfrm>
          <a:off x="5886658" y="3411734"/>
          <a:ext cx="1695236" cy="87950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Assess &amp; Understand </a:t>
          </a:r>
        </a:p>
      </dsp:txBody>
      <dsp:txXfrm>
        <a:off x="6134920" y="3540534"/>
        <a:ext cx="1198712" cy="621901"/>
      </dsp:txXfrm>
    </dsp:sp>
    <dsp:sp modelId="{34522158-6995-4391-9AA8-CB92B6F3646B}">
      <dsp:nvSpPr>
        <dsp:cNvPr id="0" name=""/>
        <dsp:cNvSpPr/>
      </dsp:nvSpPr>
      <dsp:spPr>
        <a:xfrm rot="4428581">
          <a:off x="4164646" y="3863938"/>
          <a:ext cx="1078339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078339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6857" y="3851521"/>
        <a:ext cx="53916" cy="53916"/>
      </dsp:txXfrm>
    </dsp:sp>
    <dsp:sp modelId="{9A0BF4B3-1D49-43AC-8D49-F47EF3E66704}">
      <dsp:nvSpPr>
        <dsp:cNvPr id="0" name=""/>
        <dsp:cNvSpPr/>
      </dsp:nvSpPr>
      <dsp:spPr>
        <a:xfrm>
          <a:off x="4143371" y="4390438"/>
          <a:ext cx="1688050" cy="929495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Child Safety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 </a:t>
          </a:r>
        </a:p>
      </dsp:txBody>
      <dsp:txXfrm>
        <a:off x="4390580" y="4526559"/>
        <a:ext cx="1193632" cy="657253"/>
      </dsp:txXfrm>
    </dsp:sp>
    <dsp:sp modelId="{F5A86C36-12D7-49FC-8FD9-8163E5D98D99}">
      <dsp:nvSpPr>
        <dsp:cNvPr id="0" name=""/>
        <dsp:cNvSpPr/>
      </dsp:nvSpPr>
      <dsp:spPr>
        <a:xfrm rot="7946734">
          <a:off x="2907059" y="3686199"/>
          <a:ext cx="1197167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197167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75713" y="3670811"/>
        <a:ext cx="59858" cy="59858"/>
      </dsp:txXfrm>
    </dsp:sp>
    <dsp:sp modelId="{7A3958F6-436D-491E-A55C-32D8D6FDE911}">
      <dsp:nvSpPr>
        <dsp:cNvPr id="0" name=""/>
        <dsp:cNvSpPr/>
      </dsp:nvSpPr>
      <dsp:spPr>
        <a:xfrm>
          <a:off x="1866890" y="4105281"/>
          <a:ext cx="1754500" cy="856159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Family Change </a:t>
          </a:r>
        </a:p>
      </dsp:txBody>
      <dsp:txXfrm>
        <a:off x="2123831" y="4230663"/>
        <a:ext cx="1240618" cy="605395"/>
      </dsp:txXfrm>
    </dsp:sp>
    <dsp:sp modelId="{0DD4E65A-D35B-491A-A340-F0E1C0945CE8}">
      <dsp:nvSpPr>
        <dsp:cNvPr id="0" name=""/>
        <dsp:cNvSpPr/>
      </dsp:nvSpPr>
      <dsp:spPr>
        <a:xfrm rot="10351932">
          <a:off x="3566150" y="2839472"/>
          <a:ext cx="1997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9976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575638" y="2853514"/>
        <a:ext cx="998" cy="998"/>
      </dsp:txXfrm>
    </dsp:sp>
    <dsp:sp modelId="{240D5C98-4670-4C33-A91E-EA07C0D8C8B4}">
      <dsp:nvSpPr>
        <dsp:cNvPr id="0" name=""/>
        <dsp:cNvSpPr/>
      </dsp:nvSpPr>
      <dsp:spPr>
        <a:xfrm>
          <a:off x="0" y="2129505"/>
          <a:ext cx="3619498" cy="1912095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Implement &amp; Monitor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(Evaluate Family Progress &amp; Results; What is working or not working in case plan?)</a:t>
          </a:r>
        </a:p>
      </dsp:txBody>
      <dsp:txXfrm>
        <a:off x="530063" y="2409525"/>
        <a:ext cx="2559372" cy="1352055"/>
      </dsp:txXfrm>
    </dsp:sp>
    <dsp:sp modelId="{166037D6-6968-4F15-A950-CA9D5D0D61DF}">
      <dsp:nvSpPr>
        <dsp:cNvPr id="0" name=""/>
        <dsp:cNvSpPr/>
      </dsp:nvSpPr>
      <dsp:spPr>
        <a:xfrm rot="13022559">
          <a:off x="3084882" y="2060099"/>
          <a:ext cx="794587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794587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62311" y="2054776"/>
        <a:ext cx="39729" cy="39729"/>
      </dsp:txXfrm>
    </dsp:sp>
    <dsp:sp modelId="{CA1C9CC8-7634-458D-8D31-2E410BE055B8}">
      <dsp:nvSpPr>
        <dsp:cNvPr id="0" name=""/>
        <dsp:cNvSpPr/>
      </dsp:nvSpPr>
      <dsp:spPr>
        <a:xfrm>
          <a:off x="523873" y="219076"/>
          <a:ext cx="3354715" cy="1777615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Adapt Safety &amp; Case Plans &amp; Achieve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 Safe Case Closure</a:t>
          </a:r>
        </a:p>
      </dsp:txBody>
      <dsp:txXfrm>
        <a:off x="1015160" y="479402"/>
        <a:ext cx="2372141" cy="1256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7510-8848-4FA1-BB24-76D06EC2B9B0}">
      <dsp:nvSpPr>
        <dsp:cNvPr id="0" name=""/>
        <dsp:cNvSpPr/>
      </dsp:nvSpPr>
      <dsp:spPr>
        <a:xfrm>
          <a:off x="3561052" y="2227924"/>
          <a:ext cx="1601758" cy="125424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CPI or CM Lead Responsibility</a:t>
          </a:r>
        </a:p>
      </dsp:txBody>
      <dsp:txXfrm>
        <a:off x="3795624" y="2411604"/>
        <a:ext cx="1132614" cy="886884"/>
      </dsp:txXfrm>
    </dsp:sp>
    <dsp:sp modelId="{93A2CD9A-293D-454C-BBE7-42643ACB125B}">
      <dsp:nvSpPr>
        <dsp:cNvPr id="0" name=""/>
        <dsp:cNvSpPr/>
      </dsp:nvSpPr>
      <dsp:spPr>
        <a:xfrm rot="18167720">
          <a:off x="4428494" y="1741063"/>
          <a:ext cx="1283705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83705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5038254" y="1723512"/>
        <a:ext cx="64185" cy="64185"/>
      </dsp:txXfrm>
    </dsp:sp>
    <dsp:sp modelId="{E037F144-ADCB-4489-BA37-874AB03B355E}">
      <dsp:nvSpPr>
        <dsp:cNvPr id="0" name=""/>
        <dsp:cNvSpPr/>
      </dsp:nvSpPr>
      <dsp:spPr>
        <a:xfrm>
          <a:off x="4848149" y="436704"/>
          <a:ext cx="1629966" cy="797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Engage Child &amp; Family </a:t>
          </a:r>
        </a:p>
      </dsp:txBody>
      <dsp:txXfrm>
        <a:off x="5086852" y="553543"/>
        <a:ext cx="1152560" cy="564146"/>
      </dsp:txXfrm>
    </dsp:sp>
    <dsp:sp modelId="{E83F6311-16AD-41A5-83B3-7560519C2E3B}">
      <dsp:nvSpPr>
        <dsp:cNvPr id="0" name=""/>
        <dsp:cNvSpPr/>
      </dsp:nvSpPr>
      <dsp:spPr>
        <a:xfrm rot="20163147">
          <a:off x="5019365" y="2346306"/>
          <a:ext cx="910591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910591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5451896" y="2338083"/>
        <a:ext cx="45529" cy="45529"/>
      </dsp:txXfrm>
    </dsp:sp>
    <dsp:sp modelId="{7E936A26-452C-4F6C-8629-D72332C7618B}">
      <dsp:nvSpPr>
        <dsp:cNvPr id="0" name=""/>
        <dsp:cNvSpPr/>
      </dsp:nvSpPr>
      <dsp:spPr>
        <a:xfrm>
          <a:off x="5679022" y="1197153"/>
          <a:ext cx="2083852" cy="1220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Partner with Child &amp; Family &amp; Assemble Family Team</a:t>
          </a:r>
        </a:p>
      </dsp:txBody>
      <dsp:txXfrm>
        <a:off x="5984195" y="1375870"/>
        <a:ext cx="1473506" cy="862920"/>
      </dsp:txXfrm>
    </dsp:sp>
    <dsp:sp modelId="{1AA3915E-4577-43C3-824E-FDB59D1C2606}">
      <dsp:nvSpPr>
        <dsp:cNvPr id="0" name=""/>
        <dsp:cNvSpPr/>
      </dsp:nvSpPr>
      <dsp:spPr>
        <a:xfrm rot="114885">
          <a:off x="5161858" y="2880649"/>
          <a:ext cx="801745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801745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5542687" y="2875147"/>
        <a:ext cx="40087" cy="40087"/>
      </dsp:txXfrm>
    </dsp:sp>
    <dsp:sp modelId="{EE300361-E089-4A3D-AB4F-4C380DDA00A6}">
      <dsp:nvSpPr>
        <dsp:cNvPr id="0" name=""/>
        <dsp:cNvSpPr/>
      </dsp:nvSpPr>
      <dsp:spPr>
        <a:xfrm>
          <a:off x="5961301" y="2551121"/>
          <a:ext cx="1641530" cy="76966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Gather Information </a:t>
          </a:r>
        </a:p>
      </dsp:txBody>
      <dsp:txXfrm>
        <a:off x="6201698" y="2663836"/>
        <a:ext cx="1160736" cy="544237"/>
      </dsp:txXfrm>
    </dsp:sp>
    <dsp:sp modelId="{3D16BD2D-FC80-4E6D-B668-0BAEAF1E45D6}">
      <dsp:nvSpPr>
        <dsp:cNvPr id="0" name=""/>
        <dsp:cNvSpPr/>
      </dsp:nvSpPr>
      <dsp:spPr>
        <a:xfrm rot="2000633">
          <a:off x="4899322" y="3496923"/>
          <a:ext cx="920489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920489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5336554" y="3488452"/>
        <a:ext cx="46024" cy="46024"/>
      </dsp:txXfrm>
    </dsp:sp>
    <dsp:sp modelId="{08DC59B8-3875-47D1-9818-AD97A0C9C8ED}">
      <dsp:nvSpPr>
        <dsp:cNvPr id="0" name=""/>
        <dsp:cNvSpPr/>
      </dsp:nvSpPr>
      <dsp:spPr>
        <a:xfrm>
          <a:off x="5421250" y="3670010"/>
          <a:ext cx="1695236" cy="87950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Assess &amp; Understand </a:t>
          </a:r>
        </a:p>
      </dsp:txBody>
      <dsp:txXfrm>
        <a:off x="5669512" y="3798810"/>
        <a:ext cx="1198712" cy="621901"/>
      </dsp:txXfrm>
    </dsp:sp>
    <dsp:sp modelId="{34522158-6995-4391-9AA8-CB92B6F3646B}">
      <dsp:nvSpPr>
        <dsp:cNvPr id="0" name=""/>
        <dsp:cNvSpPr/>
      </dsp:nvSpPr>
      <dsp:spPr>
        <a:xfrm rot="5214335">
          <a:off x="3978208" y="3907847"/>
          <a:ext cx="882849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882849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4397561" y="3900317"/>
        <a:ext cx="44142" cy="44142"/>
      </dsp:txXfrm>
    </dsp:sp>
    <dsp:sp modelId="{9A0BF4B3-1D49-43AC-8D49-F47EF3E66704}">
      <dsp:nvSpPr>
        <dsp:cNvPr id="0" name=""/>
        <dsp:cNvSpPr/>
      </dsp:nvSpPr>
      <dsp:spPr>
        <a:xfrm>
          <a:off x="3624550" y="4362964"/>
          <a:ext cx="1688050" cy="929495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Child Safety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 </a:t>
          </a:r>
        </a:p>
      </dsp:txBody>
      <dsp:txXfrm>
        <a:off x="3871759" y="4499085"/>
        <a:ext cx="1193632" cy="657253"/>
      </dsp:txXfrm>
    </dsp:sp>
    <dsp:sp modelId="{F5A86C36-12D7-49FC-8FD9-8163E5D98D99}">
      <dsp:nvSpPr>
        <dsp:cNvPr id="0" name=""/>
        <dsp:cNvSpPr/>
      </dsp:nvSpPr>
      <dsp:spPr>
        <a:xfrm rot="8549712">
          <a:off x="2607337" y="3680971"/>
          <a:ext cx="1318936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318936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3233831" y="3662539"/>
        <a:ext cx="65946" cy="65946"/>
      </dsp:txXfrm>
    </dsp:sp>
    <dsp:sp modelId="{7A3958F6-436D-491E-A55C-32D8D6FDE911}">
      <dsp:nvSpPr>
        <dsp:cNvPr id="0" name=""/>
        <dsp:cNvSpPr/>
      </dsp:nvSpPr>
      <dsp:spPr>
        <a:xfrm>
          <a:off x="1395701" y="4030176"/>
          <a:ext cx="1754500" cy="856159"/>
        </a:xfrm>
        <a:prstGeom prst="ellipse">
          <a:avLst/>
        </a:prstGeom>
        <a:solidFill>
          <a:srgbClr val="A026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Plan for Family Change </a:t>
          </a:r>
        </a:p>
      </dsp:txBody>
      <dsp:txXfrm>
        <a:off x="1652642" y="4155558"/>
        <a:ext cx="1240618" cy="605395"/>
      </dsp:txXfrm>
    </dsp:sp>
    <dsp:sp modelId="{0DD4E65A-D35B-491A-A340-F0E1C0945CE8}">
      <dsp:nvSpPr>
        <dsp:cNvPr id="0" name=""/>
        <dsp:cNvSpPr/>
      </dsp:nvSpPr>
      <dsp:spPr>
        <a:xfrm rot="10466361">
          <a:off x="2281879" y="2980300"/>
          <a:ext cx="1288324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288324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2893833" y="2962633"/>
        <a:ext cx="64416" cy="64416"/>
      </dsp:txXfrm>
    </dsp:sp>
    <dsp:sp modelId="{240D5C98-4670-4C33-A91E-EA07C0D8C8B4}">
      <dsp:nvSpPr>
        <dsp:cNvPr id="0" name=""/>
        <dsp:cNvSpPr/>
      </dsp:nvSpPr>
      <dsp:spPr>
        <a:xfrm>
          <a:off x="357475" y="2629999"/>
          <a:ext cx="1943100" cy="1040646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chemeClr val="bg1"/>
              </a:solidFill>
            </a:rPr>
            <a:t>Implement &amp; Monitor </a:t>
          </a:r>
        </a:p>
      </dsp:txBody>
      <dsp:txXfrm>
        <a:off x="642035" y="2782398"/>
        <a:ext cx="1373980" cy="735848"/>
      </dsp:txXfrm>
    </dsp:sp>
    <dsp:sp modelId="{166037D6-6968-4F15-A950-CA9D5D0D61DF}">
      <dsp:nvSpPr>
        <dsp:cNvPr id="0" name=""/>
        <dsp:cNvSpPr/>
      </dsp:nvSpPr>
      <dsp:spPr>
        <a:xfrm rot="13178082">
          <a:off x="3653450" y="2327746"/>
          <a:ext cx="178850" cy="29082"/>
        </a:xfrm>
        <a:custGeom>
          <a:avLst/>
          <a:gdLst/>
          <a:ahLst/>
          <a:cxnLst/>
          <a:rect l="0" t="0" r="0" b="0"/>
          <a:pathLst>
            <a:path>
              <a:moveTo>
                <a:pt x="0" y="14541"/>
              </a:moveTo>
              <a:lnTo>
                <a:pt x="178850" y="14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3738404" y="2337816"/>
        <a:ext cx="8942" cy="8942"/>
      </dsp:txXfrm>
    </dsp:sp>
    <dsp:sp modelId="{CA1C9CC8-7634-458D-8D31-2E410BE055B8}">
      <dsp:nvSpPr>
        <dsp:cNvPr id="0" name=""/>
        <dsp:cNvSpPr/>
      </dsp:nvSpPr>
      <dsp:spPr>
        <a:xfrm>
          <a:off x="0" y="0"/>
          <a:ext cx="4812737" cy="2470535"/>
        </a:xfrm>
        <a:prstGeom prst="ellipse">
          <a:avLst/>
        </a:prstGeom>
        <a:solidFill>
          <a:srgbClr val="6EB2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Achieve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baseline="0" dirty="0">
              <a:solidFill>
                <a:schemeClr val="bg1"/>
              </a:solidFill>
            </a:rPr>
            <a:t> Safe Case Closure</a:t>
          </a:r>
        </a:p>
      </dsp:txBody>
      <dsp:txXfrm>
        <a:off x="704809" y="361801"/>
        <a:ext cx="3403119" cy="1746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EF1F-98D8-4E31-AB96-D6D4F3BEF27D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6117B8-8C84-4418-8F41-3859D2C59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BBBCFA-270F-429B-9A2A-8BD6DFA6940D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6500"/>
            <a:ext cx="5607691" cy="4183222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18E2B0-D871-4517-919C-38CD2708B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0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9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2.0.1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3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9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45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7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69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2.0.2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8548-F412-41D9-A283-212131718C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9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6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7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5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2.1.7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18E2B0-D871-4517-919C-38CD2708BC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630363" y="1468438"/>
            <a:ext cx="6861175" cy="1206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B5FAA"/>
                </a:solidFill>
              </a:rPr>
              <a:t>Florida’s Safety Methodology</a:t>
            </a:r>
            <a:endParaRPr lang="en-US" sz="2200" dirty="0">
              <a:solidFill>
                <a:srgbClr val="1B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4978400"/>
            <a:ext cx="14033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6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70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36588"/>
            <a:ext cx="7545387" cy="188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4227513"/>
            <a:ext cx="7473950" cy="186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4227513"/>
            <a:ext cx="1768475" cy="187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4963" y="274638"/>
            <a:ext cx="7081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4963" y="1600200"/>
            <a:ext cx="70818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59" r:id="rId7"/>
    <p:sldLayoutId id="2147483753" r:id="rId8"/>
    <p:sldLayoutId id="2147483772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1B5FAA"/>
          </a:solidFill>
          <a:latin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43D6-9E14-4749-B613-1A48608E27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DD2D-7822-4822-91BF-0D3AF6B0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Florida’s Child Welfare Practice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868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92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14829"/>
              </p:ext>
            </p:extLst>
          </p:nvPr>
        </p:nvGraphicFramePr>
        <p:xfrm>
          <a:off x="231775" y="325438"/>
          <a:ext cx="8659813" cy="638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90256" imgH="7160238" progId="Word.Document.12">
                  <p:embed/>
                </p:oleObj>
              </mc:Choice>
              <mc:Fallback>
                <p:oleObj name="Document" r:id="rId3" imgW="9690256" imgH="71602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25438"/>
                        <a:ext cx="8659813" cy="6380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462663" y="639052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2.1.8</a:t>
            </a:r>
          </a:p>
        </p:txBody>
      </p:sp>
    </p:spTree>
    <p:extLst>
      <p:ext uri="{BB962C8B-B14F-4D97-AF65-F5344CB8AC3E}">
        <p14:creationId xmlns:p14="http://schemas.microsoft.com/office/powerpoint/2010/main" val="32449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27919"/>
              </p:ext>
            </p:extLst>
          </p:nvPr>
        </p:nvGraphicFramePr>
        <p:xfrm>
          <a:off x="231775" y="315913"/>
          <a:ext cx="8555038" cy="63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90256" imgH="7220845" progId="Word.Document.12">
                  <p:embed/>
                </p:oleObj>
              </mc:Choice>
              <mc:Fallback>
                <p:oleObj name="Document" r:id="rId3" imgW="9690256" imgH="72208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15913"/>
                        <a:ext cx="8555038" cy="6357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39373" y="6421348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2.1.9</a:t>
            </a:r>
          </a:p>
        </p:txBody>
      </p:sp>
    </p:spTree>
    <p:extLst>
      <p:ext uri="{BB962C8B-B14F-4D97-AF65-F5344CB8AC3E}">
        <p14:creationId xmlns:p14="http://schemas.microsoft.com/office/powerpoint/2010/main" val="39232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and Skills to Achieve Results</a:t>
            </a:r>
          </a:p>
        </p:txBody>
      </p:sp>
      <p:pic>
        <p:nvPicPr>
          <p:cNvPr id="7170" name="Picture 2" descr="http://thumbs.dreamstime.com/x/championship-team-celebration-4545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1" y="2793394"/>
            <a:ext cx="7705618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5678" y="1746371"/>
            <a:ext cx="1181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Safety</a:t>
            </a:r>
          </a:p>
          <a:p>
            <a:pPr algn="ctr"/>
            <a:r>
              <a:rPr lang="en-US" sz="1200" b="1" dirty="0"/>
              <a:t>Well-Being Permanency</a:t>
            </a:r>
          </a:p>
        </p:txBody>
      </p:sp>
    </p:spTree>
    <p:extLst>
      <p:ext uri="{BB962C8B-B14F-4D97-AF65-F5344CB8AC3E}">
        <p14:creationId xmlns:p14="http://schemas.microsoft.com/office/powerpoint/2010/main" val="29799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741" y="1693862"/>
            <a:ext cx="3132138" cy="4662488"/>
          </a:xfrm>
        </p:spPr>
        <p:txBody>
          <a:bodyPr>
            <a:normAutofit/>
          </a:bodyPr>
          <a:lstStyle/>
          <a:p>
            <a:pPr>
              <a:buClr>
                <a:srgbClr val="18579B"/>
              </a:buClr>
              <a:buFont typeface="Wingdings 3" panose="05040102010807070707" pitchFamily="18" charset="2"/>
              <a:buChar char=""/>
            </a:pPr>
            <a:r>
              <a:rPr lang="en-US" sz="2400" b="1" dirty="0">
                <a:solidFill>
                  <a:srgbClr val="56944F"/>
                </a:solidFill>
              </a:rPr>
              <a:t>Demonstrate: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Respect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Courtesy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Empathy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Encouragement</a:t>
            </a:r>
          </a:p>
          <a:p>
            <a:pPr lvl="1">
              <a:buClr>
                <a:srgbClr val="1B5FAA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Professionalism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9134" y="278400"/>
            <a:ext cx="7081837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B5FAA"/>
                </a:solidFill>
              </a:rPr>
              <a:t>Foundations for Child Welfare Practice Model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22896" y="1673796"/>
            <a:ext cx="3227696" cy="46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SzPct val="100000"/>
              <a:buFont typeface="Wingdings 3" panose="05040102010807070707" pitchFamily="18" charset="2"/>
              <a:buChar char=""/>
            </a:pPr>
            <a:r>
              <a:rPr lang="en-US" b="1" dirty="0">
                <a:solidFill>
                  <a:srgbClr val="56944F"/>
                </a:solidFill>
                <a:latin typeface="+mn-lt"/>
                <a:cs typeface="+mn-cs"/>
              </a:rPr>
              <a:t>Respond</a:t>
            </a:r>
            <a:r>
              <a:rPr lang="en-US" b="1" dirty="0">
                <a:solidFill>
                  <a:srgbClr val="56944F"/>
                </a:solidFill>
              </a:rPr>
              <a:t>: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Promptly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By following through with commitments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By continually seeking to engage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16304" y="1673796"/>
            <a:ext cx="3227696" cy="46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buSzPct val="100000"/>
            </a:pPr>
            <a:r>
              <a:rPr lang="en-US" b="1" dirty="0">
                <a:solidFill>
                  <a:srgbClr val="56944F"/>
                </a:solidFill>
              </a:rPr>
              <a:t>Enable: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Participation and involvement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Family expertise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Feedback (Ask what is needed)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6944F"/>
                </a:solidFill>
              </a:rPr>
              <a:t>Family Education/</a:t>
            </a:r>
          </a:p>
          <a:p>
            <a:pPr marL="630238" lvl="2" indent="0" defTabSz="914400">
              <a:buNone/>
            </a:pPr>
            <a:r>
              <a:rPr lang="en-US" sz="2400" b="1" dirty="0">
                <a:solidFill>
                  <a:srgbClr val="56944F"/>
                </a:solidFill>
              </a:rPr>
              <a:t>Knowledge (Provide necessary information)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45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554342" y="639498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2.1.11</a:t>
            </a:r>
          </a:p>
        </p:txBody>
      </p:sp>
    </p:spTree>
    <p:extLst>
      <p:ext uri="{BB962C8B-B14F-4D97-AF65-F5344CB8AC3E}">
        <p14:creationId xmlns:p14="http://schemas.microsoft.com/office/powerpoint/2010/main" val="342370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7763" y="66675"/>
            <a:ext cx="7081837" cy="1143000"/>
          </a:xfrm>
        </p:spPr>
        <p:txBody>
          <a:bodyPr/>
          <a:lstStyle/>
          <a:p>
            <a:r>
              <a:rPr lang="en-US" b="1" dirty="0">
                <a:solidFill>
                  <a:srgbClr val="1B5FAA"/>
                </a:solidFill>
              </a:rPr>
              <a:t>Child Welfare Practice Model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17558"/>
              </p:ext>
            </p:extLst>
          </p:nvPr>
        </p:nvGraphicFramePr>
        <p:xfrm>
          <a:off x="800636" y="921999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233" y="5505951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452389" y="6333787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2.1.12</a:t>
            </a:r>
          </a:p>
        </p:txBody>
      </p:sp>
    </p:spTree>
    <p:extLst>
      <p:ext uri="{BB962C8B-B14F-4D97-AF65-F5344CB8AC3E}">
        <p14:creationId xmlns:p14="http://schemas.microsoft.com/office/powerpoint/2010/main" val="259693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4900" y="65640"/>
            <a:ext cx="7081837" cy="1143000"/>
          </a:xfrm>
        </p:spPr>
        <p:txBody>
          <a:bodyPr/>
          <a:lstStyle/>
          <a:p>
            <a:r>
              <a:rPr lang="en-US" b="1" dirty="0">
                <a:solidFill>
                  <a:srgbClr val="1B5FAA"/>
                </a:solidFill>
              </a:rPr>
              <a:t>Engagement &amp; Teamwork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8386398"/>
              </p:ext>
            </p:extLst>
          </p:nvPr>
        </p:nvGraphicFramePr>
        <p:xfrm>
          <a:off x="717625" y="1096160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512" y="547289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329098" y="6355548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2.1.13</a:t>
            </a:r>
          </a:p>
        </p:txBody>
      </p:sp>
    </p:spTree>
    <p:extLst>
      <p:ext uri="{BB962C8B-B14F-4D97-AF65-F5344CB8AC3E}">
        <p14:creationId xmlns:p14="http://schemas.microsoft.com/office/powerpoint/2010/main" val="221373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dirty="0">
                <a:solidFill>
                  <a:srgbClr val="56944F"/>
                </a:solidFill>
                <a:latin typeface="Calibri" panose="020F0502020204030204" pitchFamily="34" charset="0"/>
              </a:rPr>
              <a:t>Engagement and Teamwork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2.1.14</a:t>
            </a:r>
          </a:p>
        </p:txBody>
      </p:sp>
    </p:spTree>
    <p:extLst>
      <p:ext uri="{BB962C8B-B14F-4D97-AF65-F5344CB8AC3E}">
        <p14:creationId xmlns:p14="http://schemas.microsoft.com/office/powerpoint/2010/main" val="213114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4531" y="152186"/>
            <a:ext cx="8142269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B5FAA"/>
                </a:solidFill>
              </a:rPr>
              <a:t>Gather, Assess and Understand Information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5271141"/>
              </p:ext>
            </p:extLst>
          </p:nvPr>
        </p:nvGraphicFramePr>
        <p:xfrm>
          <a:off x="923925" y="1123112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244" y="549985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401018" y="63825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2.1.15</a:t>
            </a:r>
          </a:p>
        </p:txBody>
      </p:sp>
    </p:spTree>
    <p:extLst>
      <p:ext uri="{BB962C8B-B14F-4D97-AF65-F5344CB8AC3E}">
        <p14:creationId xmlns:p14="http://schemas.microsoft.com/office/powerpoint/2010/main" val="75258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7188"/>
            <a:ext cx="7082263" cy="1463328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dirty="0">
                <a:solidFill>
                  <a:srgbClr val="56944F"/>
                </a:solidFill>
                <a:latin typeface="Calibri" panose="020F0502020204030204" pitchFamily="34" charset="0"/>
              </a:rPr>
              <a:t>Information Sufficiency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2.1.16</a:t>
            </a:r>
          </a:p>
        </p:txBody>
      </p:sp>
    </p:spTree>
    <p:extLst>
      <p:ext uri="{BB962C8B-B14F-4D97-AF65-F5344CB8AC3E}">
        <p14:creationId xmlns:p14="http://schemas.microsoft.com/office/powerpoint/2010/main" val="47835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1327" y="55366"/>
            <a:ext cx="7081837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B5FAA"/>
                </a:solidFill>
              </a:rPr>
              <a:t>Safety Planning &amp; Case Planning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4856512"/>
              </p:ext>
            </p:extLst>
          </p:nvPr>
        </p:nvGraphicFramePr>
        <p:xfrm>
          <a:off x="923925" y="1209675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502400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318824" y="638505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2.1.17</a:t>
            </a:r>
          </a:p>
        </p:txBody>
      </p:sp>
    </p:spTree>
    <p:extLst>
      <p:ext uri="{BB962C8B-B14F-4D97-AF65-F5344CB8AC3E}">
        <p14:creationId xmlns:p14="http://schemas.microsoft.com/office/powerpoint/2010/main" val="120137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 idx="4294967295"/>
          </p:nvPr>
        </p:nvSpPr>
        <p:spPr>
          <a:xfrm>
            <a:off x="1371600" y="266700"/>
            <a:ext cx="7248418" cy="11430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4962" y="1690794"/>
            <a:ext cx="7015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8579B"/>
                </a:solidFill>
              </a:rPr>
              <a:t>Unit 2.1:  </a:t>
            </a:r>
          </a:p>
          <a:p>
            <a:pPr algn="ctr"/>
            <a:r>
              <a:rPr lang="en-US" sz="2800" b="1" dirty="0">
                <a:solidFill>
                  <a:srgbClr val="56944F"/>
                </a:solidFill>
              </a:rPr>
              <a:t>Florida’s Child Welfare Practice Model and Related 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9" y="3380198"/>
            <a:ext cx="2417519" cy="31285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5348288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2.0.2</a:t>
            </a:r>
          </a:p>
        </p:txBody>
      </p:sp>
    </p:spTree>
    <p:extLst>
      <p:ext uri="{BB962C8B-B14F-4D97-AF65-F5344CB8AC3E}">
        <p14:creationId xmlns:p14="http://schemas.microsoft.com/office/powerpoint/2010/main" val="167095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0692" y="142804"/>
            <a:ext cx="828610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8579B"/>
                </a:solidFill>
              </a:rPr>
              <a:t>Implement, Monitor and Adapt Plans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7142483"/>
              </p:ext>
            </p:extLst>
          </p:nvPr>
        </p:nvGraphicFramePr>
        <p:xfrm>
          <a:off x="759538" y="1049016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135" y="5425754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400692" y="6380252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2.1.18</a:t>
            </a:r>
          </a:p>
        </p:txBody>
      </p:sp>
    </p:spTree>
    <p:extLst>
      <p:ext uri="{BB962C8B-B14F-4D97-AF65-F5344CB8AC3E}">
        <p14:creationId xmlns:p14="http://schemas.microsoft.com/office/powerpoint/2010/main" val="200431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7188"/>
            <a:ext cx="7082263" cy="1463328"/>
          </a:xfrm>
        </p:spPr>
        <p:txBody>
          <a:bodyPr>
            <a:normAutofit/>
          </a:bodyPr>
          <a:lstStyle/>
          <a:p>
            <a:r>
              <a:rPr lang="en-US" dirty="0"/>
              <a:t>Activity</a:t>
            </a:r>
            <a:br>
              <a:rPr lang="en-US" dirty="0"/>
            </a:br>
            <a:r>
              <a:rPr lang="en-US" dirty="0">
                <a:solidFill>
                  <a:srgbClr val="56944F"/>
                </a:solidFill>
                <a:latin typeface="Calibri" panose="020F0502020204030204" pitchFamily="34" charset="0"/>
              </a:rPr>
              <a:t>Core Practices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305" y="1720516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2.1.19</a:t>
            </a:r>
          </a:p>
        </p:txBody>
      </p:sp>
    </p:spTree>
    <p:extLst>
      <p:ext uri="{BB962C8B-B14F-4D97-AF65-F5344CB8AC3E}">
        <p14:creationId xmlns:p14="http://schemas.microsoft.com/office/powerpoint/2010/main" val="94744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844" y="163513"/>
            <a:ext cx="7081837" cy="1143000"/>
          </a:xfrm>
        </p:spPr>
        <p:txBody>
          <a:bodyPr/>
          <a:lstStyle/>
          <a:p>
            <a:r>
              <a:rPr lang="en-US" b="1" dirty="0">
                <a:solidFill>
                  <a:srgbClr val="18579B"/>
                </a:solidFill>
              </a:rPr>
              <a:t>Safe Case Closure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7487615"/>
              </p:ext>
            </p:extLst>
          </p:nvPr>
        </p:nvGraphicFramePr>
        <p:xfrm>
          <a:off x="697893" y="1217274"/>
          <a:ext cx="7762875" cy="55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49" y="5502401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359921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2.1.20</a:t>
            </a:r>
          </a:p>
        </p:txBody>
      </p:sp>
    </p:spTree>
    <p:extLst>
      <p:ext uri="{BB962C8B-B14F-4D97-AF65-F5344CB8AC3E}">
        <p14:creationId xmlns:p14="http://schemas.microsoft.com/office/powerpoint/2010/main" val="80075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/>
              <a:t>Unit 2.1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648198"/>
            <a:ext cx="7474712" cy="1015340"/>
          </a:xfrm>
        </p:spPr>
        <p:txBody>
          <a:bodyPr>
            <a:normAutofit/>
          </a:bodyPr>
          <a:lstStyle/>
          <a:p>
            <a:r>
              <a:rPr lang="en-US" dirty="0"/>
              <a:t>Florida’s Child Welfare Practice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49" y="313951"/>
            <a:ext cx="106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2.1.1</a:t>
            </a:r>
          </a:p>
        </p:txBody>
      </p:sp>
    </p:spTree>
    <p:extLst>
      <p:ext uri="{BB962C8B-B14F-4D97-AF65-F5344CB8AC3E}">
        <p14:creationId xmlns:p14="http://schemas.microsoft.com/office/powerpoint/2010/main" val="254552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49177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2.1.2</a:t>
            </a:r>
          </a:p>
        </p:txBody>
      </p:sp>
    </p:spTree>
    <p:extLst>
      <p:ext uri="{BB962C8B-B14F-4D97-AF65-F5344CB8AC3E}">
        <p14:creationId xmlns:p14="http://schemas.microsoft.com/office/powerpoint/2010/main" val="374394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01809"/>
              </p:ext>
            </p:extLst>
          </p:nvPr>
        </p:nvGraphicFramePr>
        <p:xfrm>
          <a:off x="231775" y="315913"/>
          <a:ext cx="8555038" cy="63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90256" imgH="7220845" progId="Word.Document.12">
                  <p:embed/>
                </p:oleObj>
              </mc:Choice>
              <mc:Fallback>
                <p:oleObj name="Document" r:id="rId3" imgW="9690256" imgH="72208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15913"/>
                        <a:ext cx="8555038" cy="6357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59921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2.1.3</a:t>
            </a:r>
          </a:p>
        </p:txBody>
      </p:sp>
    </p:spTree>
    <p:extLst>
      <p:ext uri="{BB962C8B-B14F-4D97-AF65-F5344CB8AC3E}">
        <p14:creationId xmlns:p14="http://schemas.microsoft.com/office/powerpoint/2010/main" val="12574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688460"/>
              </p:ext>
            </p:extLst>
          </p:nvPr>
        </p:nvGraphicFramePr>
        <p:xfrm>
          <a:off x="325438" y="473075"/>
          <a:ext cx="8334375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90256" imgH="7189098" progId="Word.Document.12">
                  <p:embed/>
                </p:oleObj>
              </mc:Choice>
              <mc:Fallback>
                <p:oleObj name="Document" r:id="rId3" imgW="9690256" imgH="718909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473075"/>
                        <a:ext cx="8334375" cy="616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25438" y="63373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2.1.4</a:t>
            </a:r>
          </a:p>
        </p:txBody>
      </p:sp>
    </p:spTree>
    <p:extLst>
      <p:ext uri="{BB962C8B-B14F-4D97-AF65-F5344CB8AC3E}">
        <p14:creationId xmlns:p14="http://schemas.microsoft.com/office/powerpoint/2010/main" val="38716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29021"/>
              </p:ext>
            </p:extLst>
          </p:nvPr>
        </p:nvGraphicFramePr>
        <p:xfrm>
          <a:off x="310793" y="398231"/>
          <a:ext cx="86201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90256" imgH="7174668" progId="Word.Document.12">
                  <p:embed/>
                </p:oleObj>
              </mc:Choice>
              <mc:Fallback>
                <p:oleObj name="Document" r:id="rId3" imgW="9690256" imgH="71746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93" y="398231"/>
                        <a:ext cx="8620125" cy="6324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10793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2.1.5</a:t>
            </a:r>
          </a:p>
        </p:txBody>
      </p:sp>
    </p:spTree>
    <p:extLst>
      <p:ext uri="{BB962C8B-B14F-4D97-AF65-F5344CB8AC3E}">
        <p14:creationId xmlns:p14="http://schemas.microsoft.com/office/powerpoint/2010/main" val="16197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01997"/>
              </p:ext>
            </p:extLst>
          </p:nvPr>
        </p:nvGraphicFramePr>
        <p:xfrm>
          <a:off x="310794" y="533400"/>
          <a:ext cx="8620125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90256" imgH="7174668" progId="Word.Document.12">
                  <p:embed/>
                </p:oleObj>
              </mc:Choice>
              <mc:Fallback>
                <p:oleObj name="Document" r:id="rId3" imgW="9690256" imgH="717466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94" y="533400"/>
                        <a:ext cx="8620125" cy="632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310794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2.1.6</a:t>
            </a:r>
          </a:p>
        </p:txBody>
      </p:sp>
    </p:spTree>
    <p:extLst>
      <p:ext uri="{BB962C8B-B14F-4D97-AF65-F5344CB8AC3E}">
        <p14:creationId xmlns:p14="http://schemas.microsoft.com/office/powerpoint/2010/main" val="27719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55013"/>
              </p:ext>
            </p:extLst>
          </p:nvPr>
        </p:nvGraphicFramePr>
        <p:xfrm>
          <a:off x="231775" y="461963"/>
          <a:ext cx="8555038" cy="630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90256" imgH="7160238" progId="Word.Document.12">
                  <p:embed/>
                </p:oleObj>
              </mc:Choice>
              <mc:Fallback>
                <p:oleObj name="Document" r:id="rId3" imgW="9690256" imgH="71602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461963"/>
                        <a:ext cx="8555038" cy="6307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401018" y="6390526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Pre-Service Curriculum Module 2.1.7</a:t>
            </a:r>
          </a:p>
        </p:txBody>
      </p:sp>
    </p:spTree>
    <p:extLst>
      <p:ext uri="{BB962C8B-B14F-4D97-AF65-F5344CB8AC3E}">
        <p14:creationId xmlns:p14="http://schemas.microsoft.com/office/powerpoint/2010/main" val="24022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039"/>
    </mc:Choice>
    <mc:Fallback xmlns="">
      <p:transition advTm="6103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3347E-4962-4BC6-95F3-D5A127051C3C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49D838-1B66-45D9-933B-81BF3B587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0955B6-EEA8-4D39-9B3C-81998920A9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4793</TotalTime>
  <Words>623</Words>
  <Application>Microsoft Office PowerPoint</Application>
  <PresentationFormat>On-screen Show (4:3)</PresentationFormat>
  <Paragraphs>174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Wingdings 3</vt:lpstr>
      <vt:lpstr>ACP-white</vt:lpstr>
      <vt:lpstr>Custom Design</vt:lpstr>
      <vt:lpstr>Document</vt:lpstr>
      <vt:lpstr>Module 2</vt:lpstr>
      <vt:lpstr>Agenda</vt:lpstr>
      <vt:lpstr>Unit 2.1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and Skills to Achieve Results</vt:lpstr>
      <vt:lpstr>Foundations for Child Welfare Practice Model</vt:lpstr>
      <vt:lpstr>Child Welfare Practice Model</vt:lpstr>
      <vt:lpstr>Engagement &amp; Teamwork</vt:lpstr>
      <vt:lpstr>Activity Engagement and Teamwork</vt:lpstr>
      <vt:lpstr>Gather, Assess and Understand Information</vt:lpstr>
      <vt:lpstr>Activity Information Sufficiency</vt:lpstr>
      <vt:lpstr>Safety Planning &amp; Case Planning</vt:lpstr>
      <vt:lpstr>Implement, Monitor and Adapt Plans</vt:lpstr>
      <vt:lpstr>Activity Core Practices</vt:lpstr>
      <vt:lpstr>Safe Case Closure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Module 2 PowerPoint - Florida's Child Welfare Practice Model (January 2015)</dc:title>
  <dc:creator>Cindy</dc:creator>
  <cp:lastModifiedBy>VanDyke, Misty N</cp:lastModifiedBy>
  <cp:revision>261</cp:revision>
  <cp:lastPrinted>2014-12-09T19:10:50Z</cp:lastPrinted>
  <dcterms:created xsi:type="dcterms:W3CDTF">2013-01-31T01:40:39Z</dcterms:created>
  <dcterms:modified xsi:type="dcterms:W3CDTF">2025-05-13T15:07:03Z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