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370" r:id="rId5"/>
    <p:sldId id="510" r:id="rId6"/>
    <p:sldId id="372" r:id="rId7"/>
    <p:sldId id="511" r:id="rId8"/>
    <p:sldId id="537" r:id="rId9"/>
    <p:sldId id="515" r:id="rId10"/>
    <p:sldId id="460" r:id="rId11"/>
    <p:sldId id="516" r:id="rId12"/>
    <p:sldId id="459" r:id="rId13"/>
    <p:sldId id="538" r:id="rId14"/>
    <p:sldId id="539" r:id="rId15"/>
    <p:sldId id="450" r:id="rId16"/>
    <p:sldId id="517" r:id="rId17"/>
    <p:sldId id="451" r:id="rId18"/>
    <p:sldId id="452" r:id="rId19"/>
    <p:sldId id="531" r:id="rId20"/>
    <p:sldId id="535" r:id="rId21"/>
    <p:sldId id="536" r:id="rId22"/>
    <p:sldId id="530" r:id="rId23"/>
    <p:sldId id="453" r:id="rId24"/>
    <p:sldId id="498" r:id="rId25"/>
    <p:sldId id="499" r:id="rId26"/>
    <p:sldId id="500" r:id="rId27"/>
    <p:sldId id="501" r:id="rId28"/>
    <p:sldId id="502" r:id="rId29"/>
    <p:sldId id="520" r:id="rId30"/>
    <p:sldId id="490" r:id="rId31"/>
    <p:sldId id="505" r:id="rId32"/>
    <p:sldId id="506" r:id="rId33"/>
    <p:sldId id="532" r:id="rId34"/>
    <p:sldId id="521" r:id="rId35"/>
    <p:sldId id="411" r:id="rId36"/>
    <p:sldId id="513" r:id="rId37"/>
    <p:sldId id="507" r:id="rId38"/>
    <p:sldId id="522" r:id="rId39"/>
    <p:sldId id="508" r:id="rId40"/>
    <p:sldId id="523" r:id="rId41"/>
    <p:sldId id="426" r:id="rId42"/>
    <p:sldId id="514" r:id="rId43"/>
    <p:sldId id="494" r:id="rId44"/>
    <p:sldId id="495" r:id="rId45"/>
    <p:sldId id="524" r:id="rId46"/>
    <p:sldId id="541" r:id="rId47"/>
    <p:sldId id="540" r:id="rId48"/>
    <p:sldId id="525" r:id="rId49"/>
    <p:sldId id="526" r:id="rId50"/>
    <p:sldId id="441" r:id="rId51"/>
    <p:sldId id="509" r:id="rId52"/>
    <p:sldId id="527" r:id="rId53"/>
  </p:sldIdLst>
  <p:sldSz cx="9144000" cy="6858000" type="screen4x3"/>
  <p:notesSz cx="7010400" cy="9296400"/>
  <p:custDataLst>
    <p:tags r:id="rId5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44F"/>
    <a:srgbClr val="1B5FAA"/>
    <a:srgbClr val="1857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80073" autoAdjust="0"/>
  </p:normalViewPr>
  <p:slideViewPr>
    <p:cSldViewPr snapToGrid="0" snapToObjects="1">
      <p:cViewPr varScale="1">
        <p:scale>
          <a:sx n="97" d="100"/>
          <a:sy n="97" d="100"/>
        </p:scale>
        <p:origin x="231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438CD-4A05-614E-A86C-C00C1E7A533D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D5AEC-E44F-8944-B872-161DBC00A27D}">
      <dgm:prSet phldrT="[Text]"/>
      <dgm:spPr>
        <a:xfrm rot="16200000">
          <a:off x="-2225617" y="2679835"/>
          <a:ext cx="4819806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Safety Management and Enhancing Caregivers Protective Capacities</a:t>
          </a:r>
        </a:p>
      </dgm:t>
    </dgm:pt>
    <dgm:pt modelId="{4A1CE52F-9A28-CC45-A61D-8162E11FC888}" type="parTrans" cxnId="{7CE2D2B7-8BB0-C74D-A907-6C2D582AAC31}">
      <dgm:prSet/>
      <dgm:spPr/>
      <dgm:t>
        <a:bodyPr/>
        <a:lstStyle/>
        <a:p>
          <a:endParaRPr lang="en-US"/>
        </a:p>
      </dgm:t>
    </dgm:pt>
    <dgm:pt modelId="{304CDB1D-E48B-E748-A9DD-313FABE55FF8}" type="sibTrans" cxnId="{7CE2D2B7-8BB0-C74D-A907-6C2D582AAC31}">
      <dgm:prSet/>
      <dgm:spPr/>
      <dgm:t>
        <a:bodyPr/>
        <a:lstStyle/>
        <a:p>
          <a:endParaRPr lang="en-US"/>
        </a:p>
      </dgm:t>
    </dgm:pt>
    <dgm:pt modelId="{F496D5EB-A8D2-1D4F-ADC7-C21AD997C83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969579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Preparation</a:t>
          </a:r>
        </a:p>
      </dgm:t>
    </dgm:pt>
    <dgm:pt modelId="{E6BC30F3-D1B6-AE43-8574-501151AA3F57}" type="parTrans" cxnId="{495DE44B-61CD-0F4D-AC01-57E7D83B65EB}">
      <dgm:prSet/>
      <dgm:spPr>
        <a:xfrm>
          <a:off x="366713" y="1152006"/>
          <a:ext cx="239344" cy="1710256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B40667D-DEE6-C048-A6B7-B7B216EAE947}" type="sibTrans" cxnId="{495DE44B-61CD-0F4D-AC01-57E7D83B65EB}">
      <dgm:prSet/>
      <dgm:spPr/>
      <dgm:t>
        <a:bodyPr/>
        <a:lstStyle/>
        <a:p>
          <a:endParaRPr lang="en-US"/>
        </a:p>
      </dgm:t>
    </dgm:pt>
    <dgm:pt modelId="{45413A57-5F20-C443-BFB0-5C82C9F1569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1425647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1AC07A89-527F-644D-83CF-756159BA6DDD}" type="parTrans" cxnId="{5C5A6066-3CF2-6C47-AC28-B701261EEF48}">
      <dgm:prSet/>
      <dgm:spPr>
        <a:xfrm>
          <a:off x="366713" y="1608074"/>
          <a:ext cx="239344" cy="1254187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5614179-08CB-C145-8FC9-966319A57508}" type="sibTrans" cxnId="{5C5A6066-3CF2-6C47-AC28-B701261EEF48}">
      <dgm:prSet/>
      <dgm:spPr/>
      <dgm:t>
        <a:bodyPr/>
        <a:lstStyle/>
        <a:p>
          <a:endParaRPr lang="en-US"/>
        </a:p>
      </dgm:t>
    </dgm:pt>
    <dgm:pt modelId="{99012BBB-3FF0-E846-A8A1-CC79C8DDC64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2793852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Exploration</a:t>
          </a:r>
        </a:p>
      </dgm:t>
    </dgm:pt>
    <dgm:pt modelId="{9104A798-864B-A747-BD04-270902DEF739}" type="parTrans" cxnId="{D2A45DD9-57C5-074E-928F-2656ABC167B4}">
      <dgm:prSet/>
      <dgm:spPr>
        <a:xfrm>
          <a:off x="366713" y="2862262"/>
          <a:ext cx="239344" cy="114017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510431-9F09-0B44-ACA5-9F204E818EB0}" type="sibTrans" cxnId="{D2A45DD9-57C5-074E-928F-2656ABC167B4}">
      <dgm:prSet/>
      <dgm:spPr/>
      <dgm:t>
        <a:bodyPr/>
        <a:lstStyle/>
        <a:p>
          <a:endParaRPr lang="en-US"/>
        </a:p>
      </dgm:t>
    </dgm:pt>
    <dgm:pt modelId="{B7B2DDB9-D1F1-CB4B-8B25-8834C5817C4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4390091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Case Planning</a:t>
          </a:r>
        </a:p>
      </dgm:t>
    </dgm:pt>
    <dgm:pt modelId="{DD4F8B45-D85A-5E44-B0A4-C0EB65F0A419}" type="parTrans" cxnId="{B5333942-4B22-9849-8672-F019783B43E2}">
      <dgm:prSet/>
      <dgm:spPr>
        <a:xfrm>
          <a:off x="366713" y="2862262"/>
          <a:ext cx="239344" cy="1710256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376CE9-1812-114D-B555-936F827A5E31}" type="sibTrans" cxnId="{B5333942-4B22-9849-8672-F019783B43E2}">
      <dgm:prSet/>
      <dgm:spPr/>
      <dgm:t>
        <a:bodyPr/>
        <a:lstStyle/>
        <a:p>
          <a:endParaRPr lang="en-US"/>
        </a:p>
      </dgm:t>
    </dgm:pt>
    <dgm:pt modelId="{1235E819-AF93-964E-A71F-BE2066B4C3C5}">
      <dgm:prSet phldrT="[Text]"/>
      <dgm:spPr>
        <a:xfrm>
          <a:off x="2042125" y="4390091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 Strategies for Change Case Plan Outcomes</a:t>
          </a:r>
        </a:p>
      </dgm:t>
    </dgm:pt>
    <dgm:pt modelId="{E77C25C0-D1A1-8D4A-B49B-659D22B61F2F}" type="parTrans" cxnId="{C27C909F-272B-4E4E-A457-554800676EC3}">
      <dgm:prSet/>
      <dgm:spPr>
        <a:xfrm>
          <a:off x="1802780" y="4526798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D171F7-6FE1-B048-A34F-F903D299E53D}" type="sibTrans" cxnId="{C27C909F-272B-4E4E-A457-554800676EC3}">
      <dgm:prSet/>
      <dgm:spPr/>
      <dgm:t>
        <a:bodyPr/>
        <a:lstStyle/>
        <a:p>
          <a:endParaRPr lang="en-US"/>
        </a:p>
      </dgm:t>
    </dgm:pt>
    <dgm:pt modelId="{FAF9A31C-A986-0C45-9629-8CDBC7A44D4A}">
      <dgm:prSet phldrT="[Text]"/>
      <dgm:spPr>
        <a:xfrm>
          <a:off x="2042125" y="2793852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Determine What Must Change Through Information Collection</a:t>
          </a:r>
        </a:p>
      </dgm:t>
    </dgm:pt>
    <dgm:pt modelId="{C98D0CE7-CB50-BD40-8C8C-6E402FC0548C}" type="parTrans" cxnId="{BF50B649-CE96-B641-B0BE-DAE7236696F0}">
      <dgm:prSet/>
      <dgm:spPr>
        <a:xfrm>
          <a:off x="1802780" y="2930559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4C23DA-579F-1F47-A54C-CA4B18F2B94A}" type="sibTrans" cxnId="{BF50B649-CE96-B641-B0BE-DAE7236696F0}">
      <dgm:prSet/>
      <dgm:spPr/>
      <dgm:t>
        <a:bodyPr/>
        <a:lstStyle/>
        <a:p>
          <a:endParaRPr lang="en-US"/>
        </a:p>
      </dgm:t>
    </dgm:pt>
    <dgm:pt modelId="{21E04C88-B42C-2D43-9F36-C94EBF0CF13E}">
      <dgm:prSet phldrT="[Text]"/>
      <dgm:spPr>
        <a:xfrm>
          <a:off x="2042125" y="1425647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Engagement</a:t>
          </a:r>
        </a:p>
      </dgm:t>
    </dgm:pt>
    <dgm:pt modelId="{7E8D7DE5-1891-334A-91EA-49938FEFB118}" type="parTrans" cxnId="{80828F43-4230-6B4D-BD10-D5CFB2BA0F0B}">
      <dgm:prSet/>
      <dgm:spPr>
        <a:xfrm>
          <a:off x="1802780" y="1562354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A1AC7F-3D10-EC4A-B493-0F8BA18CD4BD}" type="sibTrans" cxnId="{80828F43-4230-6B4D-BD10-D5CFB2BA0F0B}">
      <dgm:prSet/>
      <dgm:spPr/>
      <dgm:t>
        <a:bodyPr/>
        <a:lstStyle/>
        <a:p>
          <a:endParaRPr lang="en-US"/>
        </a:p>
      </dgm:t>
    </dgm:pt>
    <dgm:pt modelId="{0B026C36-20A6-5B4E-BE5C-0F3C9CB29802}">
      <dgm:prSet phldrT="[Text]"/>
      <dgm:spPr>
        <a:xfrm>
          <a:off x="2042125" y="969579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Developing Strategy for Engagement</a:t>
          </a:r>
        </a:p>
      </dgm:t>
    </dgm:pt>
    <dgm:pt modelId="{B0712306-A027-6F41-87D6-E853DD3D1E3F}" type="parTrans" cxnId="{15E2D875-FF17-A544-82F7-4835B35B2A10}">
      <dgm:prSet/>
      <dgm:spPr>
        <a:xfrm>
          <a:off x="1802780" y="1106286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F1B095-A2C1-5D4F-A0BF-332540DE785E}" type="sibTrans" cxnId="{15E2D875-FF17-A544-82F7-4835B35B2A10}">
      <dgm:prSet/>
      <dgm:spPr/>
      <dgm:t>
        <a:bodyPr/>
        <a:lstStyle/>
        <a:p>
          <a:endParaRPr lang="en-US"/>
        </a:p>
      </dgm:t>
    </dgm:pt>
    <dgm:pt modelId="{093BCFB0-7BD8-C844-B474-58BFFA54C8EC}">
      <dgm:prSet phldrT="[Text]"/>
      <dgm:spPr>
        <a:xfrm>
          <a:off x="3478193" y="4162057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Complete FFA-Ongoing</a:t>
          </a:r>
        </a:p>
      </dgm:t>
    </dgm:pt>
    <dgm:pt modelId="{E727BBD1-D7BA-2642-A917-0D52F0393AC7}" type="parTrans" cxnId="{64224E88-AD4D-164E-B824-DC52F63F922B}">
      <dgm:prSet/>
      <dgm:spPr>
        <a:xfrm>
          <a:off x="3238848" y="4344484"/>
          <a:ext cx="239344" cy="228034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5891D4B-10B3-A44D-AEE0-8B1FAE3E0967}" type="sibTrans" cxnId="{64224E88-AD4D-164E-B824-DC52F63F922B}">
      <dgm:prSet/>
      <dgm:spPr/>
      <dgm:t>
        <a:bodyPr/>
        <a:lstStyle/>
        <a:p>
          <a:endParaRPr lang="en-US"/>
        </a:p>
      </dgm:t>
    </dgm:pt>
    <dgm:pt modelId="{F04E47CE-34DE-C046-9A67-4731AC1DFD0C}">
      <dgm:prSet phldrT="[Text]"/>
      <dgm:spPr>
        <a:xfrm>
          <a:off x="3478193" y="2337783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Child Needs</a:t>
          </a:r>
        </a:p>
      </dgm:t>
    </dgm:pt>
    <dgm:pt modelId="{3ADE3161-DB7E-FE4A-9C4C-2AE79CD2A8F8}" type="parTrans" cxnId="{23CE8794-8C2B-9349-85B6-C9976B28D8CA}">
      <dgm:prSet/>
      <dgm:spPr>
        <a:xfrm>
          <a:off x="3238848" y="2520211"/>
          <a:ext cx="239344" cy="456068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76A788B-6BD6-E042-8AFE-7E4CC54A3EC5}" type="sibTrans" cxnId="{23CE8794-8C2B-9349-85B6-C9976B28D8CA}">
      <dgm:prSet/>
      <dgm:spPr/>
      <dgm:t>
        <a:bodyPr/>
        <a:lstStyle/>
        <a:p>
          <a:endParaRPr lang="en-US"/>
        </a:p>
      </dgm:t>
    </dgm:pt>
    <dgm:pt modelId="{E7B1B57C-D075-D148-A660-564A7DFFC8D6}">
      <dgm:prSet phldrT="[Text]"/>
      <dgm:spPr>
        <a:xfrm>
          <a:off x="3478193" y="2793852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Danger Statement</a:t>
          </a:r>
        </a:p>
      </dgm:t>
    </dgm:pt>
    <dgm:pt modelId="{D1D9C3C3-E781-B341-8106-982AC49563E6}" type="parTrans" cxnId="{AA4916AE-A2FD-ED4B-8E77-E69620989EBF}">
      <dgm:prSet/>
      <dgm:spPr>
        <a:xfrm>
          <a:off x="3238848" y="2930559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A5C312-20D2-0A4C-AF2B-0B1C03F82242}" type="sibTrans" cxnId="{AA4916AE-A2FD-ED4B-8E77-E69620989EBF}">
      <dgm:prSet/>
      <dgm:spPr/>
      <dgm:t>
        <a:bodyPr/>
        <a:lstStyle/>
        <a:p>
          <a:endParaRPr lang="en-US"/>
        </a:p>
      </dgm:t>
    </dgm:pt>
    <dgm:pt modelId="{3D162F93-370F-F14B-9370-DE2184641C13}">
      <dgm:prSet phldrT="[Text]"/>
      <dgm:spPr>
        <a:xfrm>
          <a:off x="3478193" y="3249920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 Goal</a:t>
          </a:r>
        </a:p>
      </dgm:t>
    </dgm:pt>
    <dgm:pt modelId="{B128455A-8EF8-BE44-BC17-DD16036E8628}" type="parTrans" cxnId="{02D455CC-65FF-A049-8518-2E6FEB20931D}">
      <dgm:prSet/>
      <dgm:spPr>
        <a:xfrm>
          <a:off x="3238848" y="2976279"/>
          <a:ext cx="239344" cy="456068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B44B87-DFE0-BA4F-8F0A-3BF14ED094E8}" type="sibTrans" cxnId="{02D455CC-65FF-A049-8518-2E6FEB20931D}">
      <dgm:prSet/>
      <dgm:spPr/>
      <dgm:t>
        <a:bodyPr/>
        <a:lstStyle/>
        <a:p>
          <a:endParaRPr lang="en-US"/>
        </a:p>
      </dgm:t>
    </dgm:pt>
    <dgm:pt modelId="{D1856D30-A401-A845-A0BC-9BC07B91063C}">
      <dgm:prSet phldrT="[Text]"/>
      <dgm:spPr>
        <a:xfrm>
          <a:off x="3478193" y="3705988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Motivation for Change</a:t>
          </a:r>
        </a:p>
      </dgm:t>
    </dgm:pt>
    <dgm:pt modelId="{7CF41435-8AA1-A44D-8F23-EA877A0FE64C}" type="parTrans" cxnId="{9FFC89BC-627D-6749-A438-6D759FC88FDE}">
      <dgm:prSet/>
      <dgm:spPr>
        <a:xfrm>
          <a:off x="3238848" y="2976279"/>
          <a:ext cx="239344" cy="912136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0693DF0-4B00-5148-A47F-90CFA3D47FA8}" type="sibTrans" cxnId="{9FFC89BC-627D-6749-A438-6D759FC88FDE}">
      <dgm:prSet/>
      <dgm:spPr/>
      <dgm:t>
        <a:bodyPr/>
        <a:lstStyle/>
        <a:p>
          <a:endParaRPr lang="en-US"/>
        </a:p>
      </dgm:t>
    </dgm:pt>
    <dgm:pt modelId="{2F4C1DB3-A9D4-0B4E-8DF7-CCD676431126}">
      <dgm:prSet phldrT="[Text]"/>
      <dgm:spPr>
        <a:xfrm>
          <a:off x="3478193" y="4618125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 Plan</a:t>
          </a:r>
        </a:p>
      </dgm:t>
    </dgm:pt>
    <dgm:pt modelId="{90F7F646-25AC-3C42-977F-F829FF6E7EF1}" type="parTrans" cxnId="{3B9E66F8-CE5B-7448-BE96-8743F55F3B29}">
      <dgm:prSet/>
      <dgm:spPr>
        <a:xfrm>
          <a:off x="3238848" y="4572518"/>
          <a:ext cx="239344" cy="228034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6963821-D232-3A41-884E-5AB8C7DC2F5C}" type="sibTrans" cxnId="{3B9E66F8-CE5B-7448-BE96-8743F55F3B29}">
      <dgm:prSet/>
      <dgm:spPr/>
      <dgm:t>
        <a:bodyPr/>
        <a:lstStyle/>
        <a:p>
          <a:endParaRPr lang="en-US"/>
        </a:p>
      </dgm:t>
    </dgm:pt>
    <dgm:pt modelId="{450A0AFE-16FD-DE4C-963F-E7A40DA0AE22}">
      <dgm:prSet phldrT="[Text]"/>
      <dgm:spPr>
        <a:xfrm>
          <a:off x="3478193" y="1881715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Caregiver Protective Capacity Assessment</a:t>
          </a:r>
        </a:p>
      </dgm:t>
    </dgm:pt>
    <dgm:pt modelId="{21D5094C-647C-1342-820A-EC495527E219}" type="sibTrans" cxnId="{54DB1D23-AA53-1448-BFF9-206A0DD56127}">
      <dgm:prSet/>
      <dgm:spPr/>
      <dgm:t>
        <a:bodyPr/>
        <a:lstStyle/>
        <a:p>
          <a:endParaRPr lang="en-US"/>
        </a:p>
      </dgm:t>
    </dgm:pt>
    <dgm:pt modelId="{F1E96133-89D4-4148-8AB6-544D85AF1CE5}" type="parTrans" cxnId="{54DB1D23-AA53-1448-BFF9-206A0DD56127}">
      <dgm:prSet/>
      <dgm:spPr>
        <a:xfrm>
          <a:off x="3238848" y="2064143"/>
          <a:ext cx="239344" cy="912136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FA7DACF-9A8E-0D42-9F66-D1FB9363FCA8}" type="pres">
      <dgm:prSet presAssocID="{A68438CD-4A05-614E-A86C-C00C1E7A53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32F63E-E8F2-ED42-85DA-D678800296AD}" type="pres">
      <dgm:prSet presAssocID="{712D5AEC-E44F-8944-B872-161DBC00A27D}" presName="root1" presStyleCnt="0"/>
      <dgm:spPr/>
    </dgm:pt>
    <dgm:pt modelId="{E57773A7-8C7B-EC46-AA2E-077886511671}" type="pres">
      <dgm:prSet presAssocID="{712D5AEC-E44F-8944-B872-161DBC00A27D}" presName="LevelOneTextNode" presStyleLbl="node0" presStyleIdx="0" presStyleCnt="1" custScaleY="250994">
        <dgm:presLayoutVars>
          <dgm:chPref val="3"/>
        </dgm:presLayoutVars>
      </dgm:prSet>
      <dgm:spPr>
        <a:prstGeom prst="rect">
          <a:avLst/>
        </a:prstGeom>
      </dgm:spPr>
    </dgm:pt>
    <dgm:pt modelId="{D96ECD7E-6124-D443-BEFB-6088F8893311}" type="pres">
      <dgm:prSet presAssocID="{712D5AEC-E44F-8944-B872-161DBC00A27D}" presName="level2hierChild" presStyleCnt="0"/>
      <dgm:spPr/>
    </dgm:pt>
    <dgm:pt modelId="{9C8D565E-DC41-7F40-92DB-A4051C22B8E7}" type="pres">
      <dgm:prSet presAssocID="{E6BC30F3-D1B6-AE43-8574-501151AA3F57}" presName="conn2-1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2278120"/>
              </a:moveTo>
              <a:lnTo>
                <a:pt x="119555" y="2278120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8FAAB22F-276C-E445-AC40-BA0157D86822}" type="pres">
      <dgm:prSet presAssocID="{E6BC30F3-D1B6-AE43-8574-501151AA3F57}" presName="connTx" presStyleLbl="parChTrans1D2" presStyleIdx="0" presStyleCnt="4"/>
      <dgm:spPr/>
    </dgm:pt>
    <dgm:pt modelId="{C36E7B6F-1DC2-924D-AE26-EC0FF689FDC8}" type="pres">
      <dgm:prSet presAssocID="{F496D5EB-A8D2-1D4F-ADC7-C21AD997C83A}" presName="root2" presStyleCnt="0"/>
      <dgm:spPr/>
    </dgm:pt>
    <dgm:pt modelId="{BC2E85FA-670A-2742-A417-0489FE21FC8F}" type="pres">
      <dgm:prSet presAssocID="{F496D5EB-A8D2-1D4F-ADC7-C21AD997C83A}" presName="LevelTwoTextNode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57CEF0DB-89A2-5743-B5EC-2F0F696742B5}" type="pres">
      <dgm:prSet presAssocID="{F496D5EB-A8D2-1D4F-ADC7-C21AD997C83A}" presName="level3hierChild" presStyleCnt="0"/>
      <dgm:spPr/>
    </dgm:pt>
    <dgm:pt modelId="{8CE4F37B-0AC3-F540-B16E-6666DFA7780C}" type="pres">
      <dgm:prSet presAssocID="{B0712306-A027-6F41-87D6-E853DD3D1E3F}" presName="conn2-1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</dgm:pt>
    <dgm:pt modelId="{59050FF6-390C-C94F-AC42-35EAF9AEA5F1}" type="pres">
      <dgm:prSet presAssocID="{B0712306-A027-6F41-87D6-E853DD3D1E3F}" presName="connTx" presStyleLbl="parChTrans1D3" presStyleIdx="0" presStyleCnt="4"/>
      <dgm:spPr/>
    </dgm:pt>
    <dgm:pt modelId="{E2DC02F2-37F8-A140-86F9-F5F02F3A2C92}" type="pres">
      <dgm:prSet presAssocID="{0B026C36-20A6-5B4E-BE5C-0F3C9CB29802}" presName="root2" presStyleCnt="0"/>
      <dgm:spPr/>
    </dgm:pt>
    <dgm:pt modelId="{8B7F001F-E80B-5842-B5CF-AE9AF8C8B31F}" type="pres">
      <dgm:prSet presAssocID="{0B026C36-20A6-5B4E-BE5C-0F3C9CB29802}" presName="LevelTwoTextNod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7AAD5352-83C0-8A4A-8C7A-1B38A764BDAE}" type="pres">
      <dgm:prSet presAssocID="{0B026C36-20A6-5B4E-BE5C-0F3C9CB29802}" presName="level3hierChild" presStyleCnt="0"/>
      <dgm:spPr/>
    </dgm:pt>
    <dgm:pt modelId="{8AC6AF6C-4337-CE4A-9B98-3B58CF9D5C25}" type="pres">
      <dgm:prSet presAssocID="{1AC07A89-527F-644D-83CF-756159BA6DDD}" presName="conn2-1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822496"/>
              </a:moveTo>
              <a:lnTo>
                <a:pt x="119555" y="1822496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773CB917-0730-7C42-8DAD-2C17FD77BFDC}" type="pres">
      <dgm:prSet presAssocID="{1AC07A89-527F-644D-83CF-756159BA6DDD}" presName="connTx" presStyleLbl="parChTrans1D2" presStyleIdx="1" presStyleCnt="4"/>
      <dgm:spPr/>
    </dgm:pt>
    <dgm:pt modelId="{C6F225D7-C81B-4043-82D9-E599EEB466EE}" type="pres">
      <dgm:prSet presAssocID="{45413A57-5F20-C443-BFB0-5C82C9F15695}" presName="root2" presStyleCnt="0"/>
      <dgm:spPr/>
    </dgm:pt>
    <dgm:pt modelId="{FB0E5B5E-D5BD-004F-8F20-7B2CBAEB00D9}" type="pres">
      <dgm:prSet presAssocID="{45413A57-5F20-C443-BFB0-5C82C9F15695}" presName="LevelTwoTextNode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D07BD038-B784-834E-B749-55C59A2A9A72}" type="pres">
      <dgm:prSet presAssocID="{45413A57-5F20-C443-BFB0-5C82C9F15695}" presName="level3hierChild" presStyleCnt="0"/>
      <dgm:spPr/>
    </dgm:pt>
    <dgm:pt modelId="{CD94A156-81CC-F643-86C0-559504E433FB}" type="pres">
      <dgm:prSet presAssocID="{7E8D7DE5-1891-334A-91EA-49938FEFB118}" presName="conn2-1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</dgm:pt>
    <dgm:pt modelId="{24919D33-3C32-B649-9BAE-C3AAA7CB4DE9}" type="pres">
      <dgm:prSet presAssocID="{7E8D7DE5-1891-334A-91EA-49938FEFB118}" presName="connTx" presStyleLbl="parChTrans1D3" presStyleIdx="1" presStyleCnt="4"/>
      <dgm:spPr/>
    </dgm:pt>
    <dgm:pt modelId="{BC4366E8-19BE-904F-89E9-4A7EBA6DF372}" type="pres">
      <dgm:prSet presAssocID="{21E04C88-B42C-2D43-9F36-C94EBF0CF13E}" presName="root2" presStyleCnt="0"/>
      <dgm:spPr/>
    </dgm:pt>
    <dgm:pt modelId="{642716EF-844B-1547-BDF3-D1031A8303F3}" type="pres">
      <dgm:prSet presAssocID="{21E04C88-B42C-2D43-9F36-C94EBF0CF13E}" presName="LevelTwoTextNod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064958B2-1C85-984D-80F9-78EDF33B0C04}" type="pres">
      <dgm:prSet presAssocID="{21E04C88-B42C-2D43-9F36-C94EBF0CF13E}" presName="level3hierChild" presStyleCnt="0"/>
      <dgm:spPr/>
    </dgm:pt>
    <dgm:pt modelId="{79C6FF5F-0889-C743-A697-462D537E6D7A}" type="pres">
      <dgm:prSet presAssocID="{9104A798-864B-A747-BD04-270902DEF739}" presName="conn2-1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79DEFB96-DBA0-7B4B-8590-6B508D8DF035}" type="pres">
      <dgm:prSet presAssocID="{9104A798-864B-A747-BD04-270902DEF739}" presName="connTx" presStyleLbl="parChTrans1D2" presStyleIdx="2" presStyleCnt="4"/>
      <dgm:spPr/>
    </dgm:pt>
    <dgm:pt modelId="{1AD4718C-3B81-2B4C-BFB2-9BBE6EAF33F7}" type="pres">
      <dgm:prSet presAssocID="{99012BBB-3FF0-E846-A8A1-CC79C8DDC64B}" presName="root2" presStyleCnt="0"/>
      <dgm:spPr/>
    </dgm:pt>
    <dgm:pt modelId="{D759A5A8-529A-9E41-BE9D-BEB3BE616205}" type="pres">
      <dgm:prSet presAssocID="{99012BBB-3FF0-E846-A8A1-CC79C8DDC64B}" presName="LevelTwoTextNode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47606F40-DAFC-724C-864B-951D032A80D6}" type="pres">
      <dgm:prSet presAssocID="{99012BBB-3FF0-E846-A8A1-CC79C8DDC64B}" presName="level3hierChild" presStyleCnt="0"/>
      <dgm:spPr/>
    </dgm:pt>
    <dgm:pt modelId="{9DBE75CD-CA60-B04E-9225-89CFA7F50FB6}" type="pres">
      <dgm:prSet presAssocID="{C98D0CE7-CB50-BD40-8C8C-6E402FC0548C}" presName="conn2-1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</dgm:pt>
    <dgm:pt modelId="{35A35EF9-4F8F-2D45-A905-A51776893694}" type="pres">
      <dgm:prSet presAssocID="{C98D0CE7-CB50-BD40-8C8C-6E402FC0548C}" presName="connTx" presStyleLbl="parChTrans1D3" presStyleIdx="2" presStyleCnt="4"/>
      <dgm:spPr/>
    </dgm:pt>
    <dgm:pt modelId="{0C7FE06A-9227-E846-8156-30F4B0ACEF72}" type="pres">
      <dgm:prSet presAssocID="{FAF9A31C-A986-0C45-9629-8CDBC7A44D4A}" presName="root2" presStyleCnt="0"/>
      <dgm:spPr/>
    </dgm:pt>
    <dgm:pt modelId="{A79ABB5B-1706-7D48-A980-6249095389F6}" type="pres">
      <dgm:prSet presAssocID="{FAF9A31C-A986-0C45-9629-8CDBC7A44D4A}" presName="LevelTwoTextNod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BE136DFB-8AE0-0946-9645-AD632CEB1C9C}" type="pres">
      <dgm:prSet presAssocID="{FAF9A31C-A986-0C45-9629-8CDBC7A44D4A}" presName="level3hierChild" presStyleCnt="0"/>
      <dgm:spPr/>
    </dgm:pt>
    <dgm:pt modelId="{B39DFCB0-8B61-494A-9958-64E35B53F39D}" type="pres">
      <dgm:prSet presAssocID="{F1E96133-89D4-4148-8AB6-544D85AF1CE5}" presName="conn2-1" presStyleLbl="parChTrans1D4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911248"/>
              </a:moveTo>
              <a:lnTo>
                <a:pt x="119555" y="911248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440D6C55-AB80-804B-B340-C12C362F1703}" type="pres">
      <dgm:prSet presAssocID="{F1E96133-89D4-4148-8AB6-544D85AF1CE5}" presName="connTx" presStyleLbl="parChTrans1D4" presStyleIdx="0" presStyleCnt="7"/>
      <dgm:spPr/>
    </dgm:pt>
    <dgm:pt modelId="{59CB7B37-8D4D-D34B-BC80-D676C3B41361}" type="pres">
      <dgm:prSet presAssocID="{450A0AFE-16FD-DE4C-963F-E7A40DA0AE22}" presName="root2" presStyleCnt="0"/>
      <dgm:spPr/>
    </dgm:pt>
    <dgm:pt modelId="{FB44FE79-937B-E349-8810-7F97171D11D1}" type="pres">
      <dgm:prSet presAssocID="{450A0AFE-16FD-DE4C-963F-E7A40DA0AE22}" presName="LevelTwoTextNode" presStyleLbl="node4" presStyleIdx="0" presStyleCnt="7">
        <dgm:presLayoutVars>
          <dgm:chPref val="3"/>
        </dgm:presLayoutVars>
      </dgm:prSet>
      <dgm:spPr>
        <a:prstGeom prst="rect">
          <a:avLst/>
        </a:prstGeom>
      </dgm:spPr>
    </dgm:pt>
    <dgm:pt modelId="{789B8962-A1FB-824F-AFB2-241EE3019C8A}" type="pres">
      <dgm:prSet presAssocID="{450A0AFE-16FD-DE4C-963F-E7A40DA0AE22}" presName="level3hierChild" presStyleCnt="0"/>
      <dgm:spPr/>
    </dgm:pt>
    <dgm:pt modelId="{EC1683D3-E8D6-5745-A6F3-D9C41137C9BB}" type="pres">
      <dgm:prSet presAssocID="{3ADE3161-DB7E-FE4A-9C4C-2AE79CD2A8F8}" presName="conn2-1" presStyleLbl="parChTrans1D4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7ADD2234-597B-9440-B05D-FE1C4D1CDA58}" type="pres">
      <dgm:prSet presAssocID="{3ADE3161-DB7E-FE4A-9C4C-2AE79CD2A8F8}" presName="connTx" presStyleLbl="parChTrans1D4" presStyleIdx="1" presStyleCnt="7"/>
      <dgm:spPr/>
    </dgm:pt>
    <dgm:pt modelId="{DE903C9F-7DCA-004C-9176-21C064ED12A9}" type="pres">
      <dgm:prSet presAssocID="{F04E47CE-34DE-C046-9A67-4731AC1DFD0C}" presName="root2" presStyleCnt="0"/>
      <dgm:spPr/>
    </dgm:pt>
    <dgm:pt modelId="{1D6409C6-DB9E-0A41-8CE9-742F1B6F7680}" type="pres">
      <dgm:prSet presAssocID="{F04E47CE-34DE-C046-9A67-4731AC1DFD0C}" presName="LevelTwoTextNode" presStyleLbl="node4" presStyleIdx="1" presStyleCnt="7">
        <dgm:presLayoutVars>
          <dgm:chPref val="3"/>
        </dgm:presLayoutVars>
      </dgm:prSet>
      <dgm:spPr>
        <a:prstGeom prst="rect">
          <a:avLst/>
        </a:prstGeom>
      </dgm:spPr>
    </dgm:pt>
    <dgm:pt modelId="{AE78C3D8-6B60-EF43-8940-241D7ED339E9}" type="pres">
      <dgm:prSet presAssocID="{F04E47CE-34DE-C046-9A67-4731AC1DFD0C}" presName="level3hierChild" presStyleCnt="0"/>
      <dgm:spPr/>
    </dgm:pt>
    <dgm:pt modelId="{96BAAEF5-90AC-0C49-9A91-4A678B7B2845}" type="pres">
      <dgm:prSet presAssocID="{D1D9C3C3-E781-B341-8106-982AC49563E6}" presName="conn2-1" presStyleLbl="parChTrans1D4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</dgm:pt>
    <dgm:pt modelId="{2B85CE47-C71E-4541-8B58-6E279F37FD0D}" type="pres">
      <dgm:prSet presAssocID="{D1D9C3C3-E781-B341-8106-982AC49563E6}" presName="connTx" presStyleLbl="parChTrans1D4" presStyleIdx="2" presStyleCnt="7"/>
      <dgm:spPr/>
    </dgm:pt>
    <dgm:pt modelId="{14FADE35-F465-0844-9CA4-8BC2E043EB5F}" type="pres">
      <dgm:prSet presAssocID="{E7B1B57C-D075-D148-A660-564A7DFFC8D6}" presName="root2" presStyleCnt="0"/>
      <dgm:spPr/>
    </dgm:pt>
    <dgm:pt modelId="{E300B05A-9F90-A84A-A828-4C622180D50C}" type="pres">
      <dgm:prSet presAssocID="{E7B1B57C-D075-D148-A660-564A7DFFC8D6}" presName="LevelTwoTextNode" presStyleLbl="node4" presStyleIdx="2" presStyleCnt="7" custLinFactNeighborX="155" custLinFactNeighborY="-6962">
        <dgm:presLayoutVars>
          <dgm:chPref val="3"/>
        </dgm:presLayoutVars>
      </dgm:prSet>
      <dgm:spPr>
        <a:prstGeom prst="rect">
          <a:avLst/>
        </a:prstGeom>
      </dgm:spPr>
    </dgm:pt>
    <dgm:pt modelId="{6F08A1BF-A910-0746-B5A2-4D4A2DA65751}" type="pres">
      <dgm:prSet presAssocID="{E7B1B57C-D075-D148-A660-564A7DFFC8D6}" presName="level3hierChild" presStyleCnt="0"/>
      <dgm:spPr/>
    </dgm:pt>
    <dgm:pt modelId="{21241B65-D9F7-DA43-AF42-99DC950B1EE5}" type="pres">
      <dgm:prSet presAssocID="{B128455A-8EF8-BE44-BC17-DD16036E8628}" presName="conn2-1" presStyleLbl="parChTrans1D4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455624"/>
              </a:lnTo>
              <a:lnTo>
                <a:pt x="239111" y="455624"/>
              </a:lnTo>
            </a:path>
          </a:pathLst>
        </a:custGeom>
      </dgm:spPr>
    </dgm:pt>
    <dgm:pt modelId="{F92514DA-97CC-A040-8A02-8D1E66F7AF91}" type="pres">
      <dgm:prSet presAssocID="{B128455A-8EF8-BE44-BC17-DD16036E8628}" presName="connTx" presStyleLbl="parChTrans1D4" presStyleIdx="3" presStyleCnt="7"/>
      <dgm:spPr/>
    </dgm:pt>
    <dgm:pt modelId="{AA186DE1-9003-264B-B603-F94F5F73807E}" type="pres">
      <dgm:prSet presAssocID="{3D162F93-370F-F14B-9370-DE2184641C13}" presName="root2" presStyleCnt="0"/>
      <dgm:spPr/>
    </dgm:pt>
    <dgm:pt modelId="{BBB4E81C-4DD2-004B-A6BE-52E7EF3EF374}" type="pres">
      <dgm:prSet presAssocID="{3D162F93-370F-F14B-9370-DE2184641C13}" presName="LevelTwoTextNode" presStyleLbl="node4" presStyleIdx="3" presStyleCnt="7">
        <dgm:presLayoutVars>
          <dgm:chPref val="3"/>
        </dgm:presLayoutVars>
      </dgm:prSet>
      <dgm:spPr>
        <a:prstGeom prst="rect">
          <a:avLst/>
        </a:prstGeom>
      </dgm:spPr>
    </dgm:pt>
    <dgm:pt modelId="{2FDFD1DE-EC03-D946-BA9C-60AB830AC073}" type="pres">
      <dgm:prSet presAssocID="{3D162F93-370F-F14B-9370-DE2184641C13}" presName="level3hierChild" presStyleCnt="0"/>
      <dgm:spPr/>
    </dgm:pt>
    <dgm:pt modelId="{943D24D4-F155-D441-9E0E-FD429D62979B}" type="pres">
      <dgm:prSet presAssocID="{7CF41435-8AA1-A44D-8F23-EA877A0FE64C}" presName="conn2-1" presStyleLbl="parChTrans1D4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911248"/>
              </a:lnTo>
              <a:lnTo>
                <a:pt x="239111" y="911248"/>
              </a:lnTo>
            </a:path>
          </a:pathLst>
        </a:custGeom>
      </dgm:spPr>
    </dgm:pt>
    <dgm:pt modelId="{AC0F96DD-2D33-DA47-99A0-5AE545733563}" type="pres">
      <dgm:prSet presAssocID="{7CF41435-8AA1-A44D-8F23-EA877A0FE64C}" presName="connTx" presStyleLbl="parChTrans1D4" presStyleIdx="4" presStyleCnt="7"/>
      <dgm:spPr/>
    </dgm:pt>
    <dgm:pt modelId="{1932F025-9577-0041-A00B-DCA160FB0961}" type="pres">
      <dgm:prSet presAssocID="{D1856D30-A401-A845-A0BC-9BC07B91063C}" presName="root2" presStyleCnt="0"/>
      <dgm:spPr/>
    </dgm:pt>
    <dgm:pt modelId="{07C73DE1-6C0E-324E-B0E3-1A61A6846D23}" type="pres">
      <dgm:prSet presAssocID="{D1856D30-A401-A845-A0BC-9BC07B91063C}" presName="LevelTwoTextNode" presStyleLbl="node4" presStyleIdx="4" presStyleCnt="7">
        <dgm:presLayoutVars>
          <dgm:chPref val="3"/>
        </dgm:presLayoutVars>
      </dgm:prSet>
      <dgm:spPr>
        <a:prstGeom prst="rect">
          <a:avLst/>
        </a:prstGeom>
      </dgm:spPr>
    </dgm:pt>
    <dgm:pt modelId="{75B1CD59-F495-D947-86DC-E46F30ADF57B}" type="pres">
      <dgm:prSet presAssocID="{D1856D30-A401-A845-A0BC-9BC07B91063C}" presName="level3hierChild" presStyleCnt="0"/>
      <dgm:spPr/>
    </dgm:pt>
    <dgm:pt modelId="{22C13BD3-DBFF-B747-B525-9DAB9085F01C}" type="pres">
      <dgm:prSet presAssocID="{DD4F8B45-D85A-5E44-B0A4-C0EB65F0A419}" presName="conn2-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1139060"/>
              </a:lnTo>
              <a:lnTo>
                <a:pt x="239111" y="1139060"/>
              </a:lnTo>
            </a:path>
          </a:pathLst>
        </a:custGeom>
      </dgm:spPr>
    </dgm:pt>
    <dgm:pt modelId="{D9821FE2-9830-814F-B758-1C6B52BB28BA}" type="pres">
      <dgm:prSet presAssocID="{DD4F8B45-D85A-5E44-B0A4-C0EB65F0A419}" presName="connTx" presStyleLbl="parChTrans1D2" presStyleIdx="3" presStyleCnt="4"/>
      <dgm:spPr/>
    </dgm:pt>
    <dgm:pt modelId="{7801B85F-0074-DA41-ACB2-01E48F5C3D1E}" type="pres">
      <dgm:prSet presAssocID="{B7B2DDB9-D1F1-CB4B-8B25-8834C5817C43}" presName="root2" presStyleCnt="0"/>
      <dgm:spPr/>
    </dgm:pt>
    <dgm:pt modelId="{E528834E-4F0A-1B41-94EE-E49C1CBB11BB}" type="pres">
      <dgm:prSet presAssocID="{B7B2DDB9-D1F1-CB4B-8B25-8834C5817C43}" presName="LevelTwoTextNode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88111927-08DA-604C-A664-61E14F083A01}" type="pres">
      <dgm:prSet presAssocID="{B7B2DDB9-D1F1-CB4B-8B25-8834C5817C43}" presName="level3hierChild" presStyleCnt="0"/>
      <dgm:spPr/>
    </dgm:pt>
    <dgm:pt modelId="{0A0786A3-DDA8-E448-A347-749A0E6946AB}" type="pres">
      <dgm:prSet presAssocID="{E77C25C0-D1A1-8D4A-B49B-659D22B61F2F}" presName="conn2-1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</dgm:pt>
    <dgm:pt modelId="{AB75B0C2-EBD0-5C41-9830-56B200ED5DFF}" type="pres">
      <dgm:prSet presAssocID="{E77C25C0-D1A1-8D4A-B49B-659D22B61F2F}" presName="connTx" presStyleLbl="parChTrans1D3" presStyleIdx="3" presStyleCnt="4"/>
      <dgm:spPr/>
    </dgm:pt>
    <dgm:pt modelId="{D21E6332-4AC8-2E41-9563-7340DDC59E6C}" type="pres">
      <dgm:prSet presAssocID="{1235E819-AF93-964E-A71F-BE2066B4C3C5}" presName="root2" presStyleCnt="0"/>
      <dgm:spPr/>
    </dgm:pt>
    <dgm:pt modelId="{9724AB3E-F30F-DB46-8A90-CB84CC55E5E0}" type="pres">
      <dgm:prSet presAssocID="{1235E819-AF93-964E-A71F-BE2066B4C3C5}" presName="LevelTwoTextNod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A516FB01-C312-514D-A4E2-084EBDDBC03F}" type="pres">
      <dgm:prSet presAssocID="{1235E819-AF93-964E-A71F-BE2066B4C3C5}" presName="level3hierChild" presStyleCnt="0"/>
      <dgm:spPr/>
    </dgm:pt>
    <dgm:pt modelId="{D0A267B4-4A25-9741-84F3-E41A13D0F182}" type="pres">
      <dgm:prSet presAssocID="{E727BBD1-D7BA-2642-A917-0D52F0393AC7}" presName="conn2-1" presStyleLbl="parChTrans1D4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227812"/>
              </a:moveTo>
              <a:lnTo>
                <a:pt x="119555" y="227812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</dgm:pt>
    <dgm:pt modelId="{86FF9735-7654-9342-8829-6FC5E074A810}" type="pres">
      <dgm:prSet presAssocID="{E727BBD1-D7BA-2642-A917-0D52F0393AC7}" presName="connTx" presStyleLbl="parChTrans1D4" presStyleIdx="5" presStyleCnt="7"/>
      <dgm:spPr/>
    </dgm:pt>
    <dgm:pt modelId="{9E1A9D96-DA17-EE4D-92AE-ED5D419D49F6}" type="pres">
      <dgm:prSet presAssocID="{093BCFB0-7BD8-C844-B474-58BFFA54C8EC}" presName="root2" presStyleCnt="0"/>
      <dgm:spPr/>
    </dgm:pt>
    <dgm:pt modelId="{8F37DD3C-5FB5-324E-B8A2-F8BEA3047C0E}" type="pres">
      <dgm:prSet presAssocID="{093BCFB0-7BD8-C844-B474-58BFFA54C8EC}" presName="LevelTwoTextNode" presStyleLbl="node4" presStyleIdx="5" presStyleCnt="7">
        <dgm:presLayoutVars>
          <dgm:chPref val="3"/>
        </dgm:presLayoutVars>
      </dgm:prSet>
      <dgm:spPr>
        <a:prstGeom prst="rect">
          <a:avLst/>
        </a:prstGeom>
      </dgm:spPr>
    </dgm:pt>
    <dgm:pt modelId="{5EEE4965-221E-454A-BF19-C06936CE5238}" type="pres">
      <dgm:prSet presAssocID="{093BCFB0-7BD8-C844-B474-58BFFA54C8EC}" presName="level3hierChild" presStyleCnt="0"/>
      <dgm:spPr/>
    </dgm:pt>
    <dgm:pt modelId="{AEE9928B-BA09-0047-B151-896677D883CF}" type="pres">
      <dgm:prSet presAssocID="{90F7F646-25AC-3C42-977F-F829FF6E7EF1}" presName="conn2-1" presStyleLbl="parChTrans1D4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227812"/>
              </a:lnTo>
              <a:lnTo>
                <a:pt x="239111" y="227812"/>
              </a:lnTo>
            </a:path>
          </a:pathLst>
        </a:custGeom>
      </dgm:spPr>
    </dgm:pt>
    <dgm:pt modelId="{E43BABA5-74E2-FC49-880A-857676CF785A}" type="pres">
      <dgm:prSet presAssocID="{90F7F646-25AC-3C42-977F-F829FF6E7EF1}" presName="connTx" presStyleLbl="parChTrans1D4" presStyleIdx="6" presStyleCnt="7"/>
      <dgm:spPr/>
    </dgm:pt>
    <dgm:pt modelId="{87A93BEC-E1D8-4E41-A4A0-45C631D07A88}" type="pres">
      <dgm:prSet presAssocID="{2F4C1DB3-A9D4-0B4E-8DF7-CCD676431126}" presName="root2" presStyleCnt="0"/>
      <dgm:spPr/>
    </dgm:pt>
    <dgm:pt modelId="{55904D70-8479-734F-8AFE-18974D8F0F2C}" type="pres">
      <dgm:prSet presAssocID="{2F4C1DB3-A9D4-0B4E-8DF7-CCD676431126}" presName="LevelTwoTextNode" presStyleLbl="node4" presStyleIdx="6" presStyleCnt="7">
        <dgm:presLayoutVars>
          <dgm:chPref val="3"/>
        </dgm:presLayoutVars>
      </dgm:prSet>
      <dgm:spPr>
        <a:prstGeom prst="rect">
          <a:avLst/>
        </a:prstGeom>
      </dgm:spPr>
    </dgm:pt>
    <dgm:pt modelId="{828BE2B4-D69B-8D4F-BDCA-D9B70F3E44CD}" type="pres">
      <dgm:prSet presAssocID="{2F4C1DB3-A9D4-0B4E-8DF7-CCD676431126}" presName="level3hierChild" presStyleCnt="0"/>
      <dgm:spPr/>
    </dgm:pt>
  </dgm:ptLst>
  <dgm:cxnLst>
    <dgm:cxn modelId="{9D03AE00-F066-4FC1-8DFA-D77496AF33E5}" type="presOf" srcId="{E77C25C0-D1A1-8D4A-B49B-659D22B61F2F}" destId="{0A0786A3-DDA8-E448-A347-749A0E6946AB}" srcOrd="0" destOrd="0" presId="urn:microsoft.com/office/officeart/2008/layout/HorizontalMultiLevelHierarchy"/>
    <dgm:cxn modelId="{A5467602-770C-4948-8DFA-DA9ED5920056}" type="presOf" srcId="{21E04C88-B42C-2D43-9F36-C94EBF0CF13E}" destId="{642716EF-844B-1547-BDF3-D1031A8303F3}" srcOrd="0" destOrd="0" presId="urn:microsoft.com/office/officeart/2008/layout/HorizontalMultiLevelHierarchy"/>
    <dgm:cxn modelId="{BF893706-11D6-4ED7-ACE6-942FA2834F80}" type="presOf" srcId="{F496D5EB-A8D2-1D4F-ADC7-C21AD997C83A}" destId="{BC2E85FA-670A-2742-A417-0489FE21FC8F}" srcOrd="0" destOrd="0" presId="urn:microsoft.com/office/officeart/2008/layout/HorizontalMultiLevelHierarchy"/>
    <dgm:cxn modelId="{45CA6A08-3119-4D99-8E2E-98688C99B21D}" type="presOf" srcId="{D1856D30-A401-A845-A0BC-9BC07B91063C}" destId="{07C73DE1-6C0E-324E-B0E3-1A61A6846D23}" srcOrd="0" destOrd="0" presId="urn:microsoft.com/office/officeart/2008/layout/HorizontalMultiLevelHierarchy"/>
    <dgm:cxn modelId="{0BF5C50C-EB3E-475E-A545-FEF866F23772}" type="presOf" srcId="{F1E96133-89D4-4148-8AB6-544D85AF1CE5}" destId="{440D6C55-AB80-804B-B340-C12C362F1703}" srcOrd="1" destOrd="0" presId="urn:microsoft.com/office/officeart/2008/layout/HorizontalMultiLevelHierarchy"/>
    <dgm:cxn modelId="{CE0D520F-F83D-4468-B595-4C4DBE64D1D0}" type="presOf" srcId="{D1D9C3C3-E781-B341-8106-982AC49563E6}" destId="{2B85CE47-C71E-4541-8B58-6E279F37FD0D}" srcOrd="1" destOrd="0" presId="urn:microsoft.com/office/officeart/2008/layout/HorizontalMultiLevelHierarchy"/>
    <dgm:cxn modelId="{F6662716-FAF8-4E5D-8840-4B4143E91BD2}" type="presOf" srcId="{F04E47CE-34DE-C046-9A67-4731AC1DFD0C}" destId="{1D6409C6-DB9E-0A41-8CE9-742F1B6F7680}" srcOrd="0" destOrd="0" presId="urn:microsoft.com/office/officeart/2008/layout/HorizontalMultiLevelHierarchy"/>
    <dgm:cxn modelId="{DF1C741A-EB0E-4BEA-9FF6-C65AB42D5F88}" type="presOf" srcId="{90F7F646-25AC-3C42-977F-F829FF6E7EF1}" destId="{E43BABA5-74E2-FC49-880A-857676CF785A}" srcOrd="1" destOrd="0" presId="urn:microsoft.com/office/officeart/2008/layout/HorizontalMultiLevelHierarchy"/>
    <dgm:cxn modelId="{71FFBF1D-0173-4ABC-8D22-80BEAC8DFF52}" type="presOf" srcId="{0B026C36-20A6-5B4E-BE5C-0F3C9CB29802}" destId="{8B7F001F-E80B-5842-B5CF-AE9AF8C8B31F}" srcOrd="0" destOrd="0" presId="urn:microsoft.com/office/officeart/2008/layout/HorizontalMultiLevelHierarchy"/>
    <dgm:cxn modelId="{54DB1D23-AA53-1448-BFF9-206A0DD56127}" srcId="{FAF9A31C-A986-0C45-9629-8CDBC7A44D4A}" destId="{450A0AFE-16FD-DE4C-963F-E7A40DA0AE22}" srcOrd="0" destOrd="0" parTransId="{F1E96133-89D4-4148-8AB6-544D85AF1CE5}" sibTransId="{21D5094C-647C-1342-820A-EC495527E219}"/>
    <dgm:cxn modelId="{7B063727-15F1-4B49-B6CC-4F8BDB877C1A}" type="presOf" srcId="{2F4C1DB3-A9D4-0B4E-8DF7-CCD676431126}" destId="{55904D70-8479-734F-8AFE-18974D8F0F2C}" srcOrd="0" destOrd="0" presId="urn:microsoft.com/office/officeart/2008/layout/HorizontalMultiLevelHierarchy"/>
    <dgm:cxn modelId="{0A30A22C-52E4-4B67-ACF2-AB15BFA858F7}" type="presOf" srcId="{712D5AEC-E44F-8944-B872-161DBC00A27D}" destId="{E57773A7-8C7B-EC46-AA2E-077886511671}" srcOrd="0" destOrd="0" presId="urn:microsoft.com/office/officeart/2008/layout/HorizontalMultiLevelHierarchy"/>
    <dgm:cxn modelId="{F151622F-4686-49C9-9C96-6E3A6C98D8AA}" type="presOf" srcId="{E727BBD1-D7BA-2642-A917-0D52F0393AC7}" destId="{86FF9735-7654-9342-8829-6FC5E074A810}" srcOrd="1" destOrd="0" presId="urn:microsoft.com/office/officeart/2008/layout/HorizontalMultiLevelHierarchy"/>
    <dgm:cxn modelId="{3A8A0834-B915-47F5-823F-A07322D61347}" type="presOf" srcId="{FAF9A31C-A986-0C45-9629-8CDBC7A44D4A}" destId="{A79ABB5B-1706-7D48-A980-6249095389F6}" srcOrd="0" destOrd="0" presId="urn:microsoft.com/office/officeart/2008/layout/HorizontalMultiLevelHierarchy"/>
    <dgm:cxn modelId="{DA639939-F7D8-48BD-93F6-5D0227C09744}" type="presOf" srcId="{E77C25C0-D1A1-8D4A-B49B-659D22B61F2F}" destId="{AB75B0C2-EBD0-5C41-9830-56B200ED5DFF}" srcOrd="1" destOrd="0" presId="urn:microsoft.com/office/officeart/2008/layout/HorizontalMultiLevelHierarchy"/>
    <dgm:cxn modelId="{68B54E3C-D908-4692-8E66-757449754DD9}" type="presOf" srcId="{DD4F8B45-D85A-5E44-B0A4-C0EB65F0A419}" destId="{D9821FE2-9830-814F-B758-1C6B52BB28BA}" srcOrd="1" destOrd="0" presId="urn:microsoft.com/office/officeart/2008/layout/HorizontalMultiLevelHierarchy"/>
    <dgm:cxn modelId="{97A77C3D-9099-4A2D-A119-155003EC0193}" type="presOf" srcId="{C98D0CE7-CB50-BD40-8C8C-6E402FC0548C}" destId="{35A35EF9-4F8F-2D45-A905-A51776893694}" srcOrd="1" destOrd="0" presId="urn:microsoft.com/office/officeart/2008/layout/HorizontalMultiLevelHierarchy"/>
    <dgm:cxn modelId="{0F9B4C3E-43AD-463B-8615-2D2B9460F744}" type="presOf" srcId="{7E8D7DE5-1891-334A-91EA-49938FEFB118}" destId="{24919D33-3C32-B649-9BAE-C3AAA7CB4DE9}" srcOrd="1" destOrd="0" presId="urn:microsoft.com/office/officeart/2008/layout/HorizontalMultiLevelHierarchy"/>
    <dgm:cxn modelId="{ABD55B3F-36C6-4337-9C94-864C9F54F238}" type="presOf" srcId="{E727BBD1-D7BA-2642-A917-0D52F0393AC7}" destId="{D0A267B4-4A25-9741-84F3-E41A13D0F182}" srcOrd="0" destOrd="0" presId="urn:microsoft.com/office/officeart/2008/layout/HorizontalMultiLevelHierarchy"/>
    <dgm:cxn modelId="{679C655C-D51E-4A87-A5D5-425996B2DEE1}" type="presOf" srcId="{3ADE3161-DB7E-FE4A-9C4C-2AE79CD2A8F8}" destId="{EC1683D3-E8D6-5745-A6F3-D9C41137C9BB}" srcOrd="0" destOrd="0" presId="urn:microsoft.com/office/officeart/2008/layout/HorizontalMultiLevelHierarchy"/>
    <dgm:cxn modelId="{677C0E5F-3DD1-4875-A1CF-AA56CCD9AE1D}" type="presOf" srcId="{1AC07A89-527F-644D-83CF-756159BA6DDD}" destId="{773CB917-0730-7C42-8DAD-2C17FD77BFDC}" srcOrd="1" destOrd="0" presId="urn:microsoft.com/office/officeart/2008/layout/HorizontalMultiLevelHierarchy"/>
    <dgm:cxn modelId="{1142195F-9C04-4D6F-8B05-7987810CED8C}" type="presOf" srcId="{1235E819-AF93-964E-A71F-BE2066B4C3C5}" destId="{9724AB3E-F30F-DB46-8A90-CB84CC55E5E0}" srcOrd="0" destOrd="0" presId="urn:microsoft.com/office/officeart/2008/layout/HorizontalMultiLevelHierarchy"/>
    <dgm:cxn modelId="{B5333942-4B22-9849-8672-F019783B43E2}" srcId="{712D5AEC-E44F-8944-B872-161DBC00A27D}" destId="{B7B2DDB9-D1F1-CB4B-8B25-8834C5817C43}" srcOrd="3" destOrd="0" parTransId="{DD4F8B45-D85A-5E44-B0A4-C0EB65F0A419}" sibTransId="{F2376CE9-1812-114D-B555-936F827A5E31}"/>
    <dgm:cxn modelId="{80828F43-4230-6B4D-BD10-D5CFB2BA0F0B}" srcId="{45413A57-5F20-C443-BFB0-5C82C9F15695}" destId="{21E04C88-B42C-2D43-9F36-C94EBF0CF13E}" srcOrd="0" destOrd="0" parTransId="{7E8D7DE5-1891-334A-91EA-49938FEFB118}" sibTransId="{58A1AC7F-3D10-EC4A-B493-0F8BA18CD4BD}"/>
    <dgm:cxn modelId="{6FB6E464-59F6-4E22-8B21-32B0F9C092E6}" type="presOf" srcId="{9104A798-864B-A747-BD04-270902DEF739}" destId="{79C6FF5F-0889-C743-A697-462D537E6D7A}" srcOrd="0" destOrd="0" presId="urn:microsoft.com/office/officeart/2008/layout/HorizontalMultiLevelHierarchy"/>
    <dgm:cxn modelId="{2BB31D66-3B38-4C99-917E-46774B252958}" type="presOf" srcId="{D1D9C3C3-E781-B341-8106-982AC49563E6}" destId="{96BAAEF5-90AC-0C49-9A91-4A678B7B2845}" srcOrd="0" destOrd="0" presId="urn:microsoft.com/office/officeart/2008/layout/HorizontalMultiLevelHierarchy"/>
    <dgm:cxn modelId="{5C5A6066-3CF2-6C47-AC28-B701261EEF48}" srcId="{712D5AEC-E44F-8944-B872-161DBC00A27D}" destId="{45413A57-5F20-C443-BFB0-5C82C9F15695}" srcOrd="1" destOrd="0" parTransId="{1AC07A89-527F-644D-83CF-756159BA6DDD}" sibTransId="{45614179-08CB-C145-8FC9-966319A57508}"/>
    <dgm:cxn modelId="{DA774D69-021D-4C32-BAAD-B83839F144F7}" type="presOf" srcId="{9104A798-864B-A747-BD04-270902DEF739}" destId="{79DEFB96-DBA0-7B4B-8590-6B508D8DF035}" srcOrd="1" destOrd="0" presId="urn:microsoft.com/office/officeart/2008/layout/HorizontalMultiLevelHierarchy"/>
    <dgm:cxn modelId="{BF50B649-CE96-B641-B0BE-DAE7236696F0}" srcId="{99012BBB-3FF0-E846-A8A1-CC79C8DDC64B}" destId="{FAF9A31C-A986-0C45-9629-8CDBC7A44D4A}" srcOrd="0" destOrd="0" parTransId="{C98D0CE7-CB50-BD40-8C8C-6E402FC0548C}" sibTransId="{974C23DA-579F-1F47-A54C-CA4B18F2B94A}"/>
    <dgm:cxn modelId="{495DE44B-61CD-0F4D-AC01-57E7D83B65EB}" srcId="{712D5AEC-E44F-8944-B872-161DBC00A27D}" destId="{F496D5EB-A8D2-1D4F-ADC7-C21AD997C83A}" srcOrd="0" destOrd="0" parTransId="{E6BC30F3-D1B6-AE43-8574-501151AA3F57}" sibTransId="{7B40667D-DEE6-C048-A6B7-B7B216EAE947}"/>
    <dgm:cxn modelId="{15E2D875-FF17-A544-82F7-4835B35B2A10}" srcId="{F496D5EB-A8D2-1D4F-ADC7-C21AD997C83A}" destId="{0B026C36-20A6-5B4E-BE5C-0F3C9CB29802}" srcOrd="0" destOrd="0" parTransId="{B0712306-A027-6F41-87D6-E853DD3D1E3F}" sibTransId="{5FF1B095-A2C1-5D4F-A0BF-332540DE785E}"/>
    <dgm:cxn modelId="{4A9E9876-5724-445B-B50D-25EC06197316}" type="presOf" srcId="{F1E96133-89D4-4148-8AB6-544D85AF1CE5}" destId="{B39DFCB0-8B61-494A-9958-64E35B53F39D}" srcOrd="0" destOrd="0" presId="urn:microsoft.com/office/officeart/2008/layout/HorizontalMultiLevelHierarchy"/>
    <dgm:cxn modelId="{7BC6A47B-D68A-47FA-8BE1-AD7DFC6387C3}" type="presOf" srcId="{E6BC30F3-D1B6-AE43-8574-501151AA3F57}" destId="{9C8D565E-DC41-7F40-92DB-A4051C22B8E7}" srcOrd="0" destOrd="0" presId="urn:microsoft.com/office/officeart/2008/layout/HorizontalMultiLevelHierarchy"/>
    <dgm:cxn modelId="{1D67DC81-E68E-419E-B9D2-CB107D075357}" type="presOf" srcId="{E7B1B57C-D075-D148-A660-564A7DFFC8D6}" destId="{E300B05A-9F90-A84A-A828-4C622180D50C}" srcOrd="0" destOrd="0" presId="urn:microsoft.com/office/officeart/2008/layout/HorizontalMultiLevelHierarchy"/>
    <dgm:cxn modelId="{64224E88-AD4D-164E-B824-DC52F63F922B}" srcId="{1235E819-AF93-964E-A71F-BE2066B4C3C5}" destId="{093BCFB0-7BD8-C844-B474-58BFFA54C8EC}" srcOrd="0" destOrd="0" parTransId="{E727BBD1-D7BA-2642-A917-0D52F0393AC7}" sibTransId="{D5891D4B-10B3-A44D-AEE0-8B1FAE3E0967}"/>
    <dgm:cxn modelId="{0F4FF088-A631-4203-BFFD-FA9CD190A05A}" type="presOf" srcId="{99012BBB-3FF0-E846-A8A1-CC79C8DDC64B}" destId="{D759A5A8-529A-9E41-BE9D-BEB3BE616205}" srcOrd="0" destOrd="0" presId="urn:microsoft.com/office/officeart/2008/layout/HorizontalMultiLevelHierarchy"/>
    <dgm:cxn modelId="{6D6D6B8B-314D-4CEC-AB2F-08581A3DD6A6}" type="presOf" srcId="{450A0AFE-16FD-DE4C-963F-E7A40DA0AE22}" destId="{FB44FE79-937B-E349-8810-7F97171D11D1}" srcOrd="0" destOrd="0" presId="urn:microsoft.com/office/officeart/2008/layout/HorizontalMultiLevelHierarchy"/>
    <dgm:cxn modelId="{23CE8794-8C2B-9349-85B6-C9976B28D8CA}" srcId="{FAF9A31C-A986-0C45-9629-8CDBC7A44D4A}" destId="{F04E47CE-34DE-C046-9A67-4731AC1DFD0C}" srcOrd="1" destOrd="0" parTransId="{3ADE3161-DB7E-FE4A-9C4C-2AE79CD2A8F8}" sibTransId="{276A788B-6BD6-E042-8AFE-7E4CC54A3EC5}"/>
    <dgm:cxn modelId="{2562EF9B-7021-4B1A-868C-18806797667E}" type="presOf" srcId="{3D162F93-370F-F14B-9370-DE2184641C13}" destId="{BBB4E81C-4DD2-004B-A6BE-52E7EF3EF374}" srcOrd="0" destOrd="0" presId="urn:microsoft.com/office/officeart/2008/layout/HorizontalMultiLevelHierarchy"/>
    <dgm:cxn modelId="{C27C909F-272B-4E4E-A457-554800676EC3}" srcId="{B7B2DDB9-D1F1-CB4B-8B25-8834C5817C43}" destId="{1235E819-AF93-964E-A71F-BE2066B4C3C5}" srcOrd="0" destOrd="0" parTransId="{E77C25C0-D1A1-8D4A-B49B-659D22B61F2F}" sibTransId="{43D171F7-6FE1-B048-A34F-F903D299E53D}"/>
    <dgm:cxn modelId="{E7DB61AB-D3A8-4E1A-B703-5D447DE37244}" type="presOf" srcId="{3ADE3161-DB7E-FE4A-9C4C-2AE79CD2A8F8}" destId="{7ADD2234-597B-9440-B05D-FE1C4D1CDA58}" srcOrd="1" destOrd="0" presId="urn:microsoft.com/office/officeart/2008/layout/HorizontalMultiLevelHierarchy"/>
    <dgm:cxn modelId="{AA4916AE-A2FD-ED4B-8E77-E69620989EBF}" srcId="{FAF9A31C-A986-0C45-9629-8CDBC7A44D4A}" destId="{E7B1B57C-D075-D148-A660-564A7DFFC8D6}" srcOrd="2" destOrd="0" parTransId="{D1D9C3C3-E781-B341-8106-982AC49563E6}" sibTransId="{43A5C312-20D2-0A4C-AF2B-0B1C03F82242}"/>
    <dgm:cxn modelId="{E5CA56B0-CFD2-4ED6-A48F-CE9AD9BE2E00}" type="presOf" srcId="{A68438CD-4A05-614E-A86C-C00C1E7A533D}" destId="{CFA7DACF-9A8E-0D42-9F66-D1FB9363FCA8}" srcOrd="0" destOrd="0" presId="urn:microsoft.com/office/officeart/2008/layout/HorizontalMultiLevelHierarchy"/>
    <dgm:cxn modelId="{DB6562B1-7BCF-46EE-81D4-89FB299C7671}" type="presOf" srcId="{093BCFB0-7BD8-C844-B474-58BFFA54C8EC}" destId="{8F37DD3C-5FB5-324E-B8A2-F8BEA3047C0E}" srcOrd="0" destOrd="0" presId="urn:microsoft.com/office/officeart/2008/layout/HorizontalMultiLevelHierarchy"/>
    <dgm:cxn modelId="{EC33F9B3-7DE2-40FC-8F89-C5EFA860273B}" type="presOf" srcId="{B0712306-A027-6F41-87D6-E853DD3D1E3F}" destId="{8CE4F37B-0AC3-F540-B16E-6666DFA7780C}" srcOrd="0" destOrd="0" presId="urn:microsoft.com/office/officeart/2008/layout/HorizontalMultiLevelHierarchy"/>
    <dgm:cxn modelId="{0883B8B5-840E-4EB7-8AF9-9ADFE50FCDB3}" type="presOf" srcId="{1AC07A89-527F-644D-83CF-756159BA6DDD}" destId="{8AC6AF6C-4337-CE4A-9B98-3B58CF9D5C25}" srcOrd="0" destOrd="0" presId="urn:microsoft.com/office/officeart/2008/layout/HorizontalMultiLevelHierarchy"/>
    <dgm:cxn modelId="{7CE2D2B7-8BB0-C74D-A907-6C2D582AAC31}" srcId="{A68438CD-4A05-614E-A86C-C00C1E7A533D}" destId="{712D5AEC-E44F-8944-B872-161DBC00A27D}" srcOrd="0" destOrd="0" parTransId="{4A1CE52F-9A28-CC45-A61D-8162E11FC888}" sibTransId="{304CDB1D-E48B-E748-A9DD-313FABE55FF8}"/>
    <dgm:cxn modelId="{9FFC89BC-627D-6749-A438-6D759FC88FDE}" srcId="{FAF9A31C-A986-0C45-9629-8CDBC7A44D4A}" destId="{D1856D30-A401-A845-A0BC-9BC07B91063C}" srcOrd="4" destOrd="0" parTransId="{7CF41435-8AA1-A44D-8F23-EA877A0FE64C}" sibTransId="{D0693DF0-4B00-5148-A47F-90CFA3D47FA8}"/>
    <dgm:cxn modelId="{8A6249BF-C03F-4B47-A37B-97B5262AA3B7}" type="presOf" srcId="{C98D0CE7-CB50-BD40-8C8C-6E402FC0548C}" destId="{9DBE75CD-CA60-B04E-9225-89CFA7F50FB6}" srcOrd="0" destOrd="0" presId="urn:microsoft.com/office/officeart/2008/layout/HorizontalMultiLevelHierarchy"/>
    <dgm:cxn modelId="{A392AFC7-9FAE-4ADA-8F88-4F139550016E}" type="presOf" srcId="{90F7F646-25AC-3C42-977F-F829FF6E7EF1}" destId="{AEE9928B-BA09-0047-B151-896677D883CF}" srcOrd="0" destOrd="0" presId="urn:microsoft.com/office/officeart/2008/layout/HorizontalMultiLevelHierarchy"/>
    <dgm:cxn modelId="{02D455CC-65FF-A049-8518-2E6FEB20931D}" srcId="{FAF9A31C-A986-0C45-9629-8CDBC7A44D4A}" destId="{3D162F93-370F-F14B-9370-DE2184641C13}" srcOrd="3" destOrd="0" parTransId="{B128455A-8EF8-BE44-BC17-DD16036E8628}" sibTransId="{1AB44B87-DFE0-BA4F-8F0A-3BF14ED094E8}"/>
    <dgm:cxn modelId="{BF1818CE-8DD9-4502-B973-F68B7619CC67}" type="presOf" srcId="{DD4F8B45-D85A-5E44-B0A4-C0EB65F0A419}" destId="{22C13BD3-DBFF-B747-B525-9DAB9085F01C}" srcOrd="0" destOrd="0" presId="urn:microsoft.com/office/officeart/2008/layout/HorizontalMultiLevelHierarchy"/>
    <dgm:cxn modelId="{6F435ECE-A150-4202-8CAC-6355126B5033}" type="presOf" srcId="{B7B2DDB9-D1F1-CB4B-8B25-8834C5817C43}" destId="{E528834E-4F0A-1B41-94EE-E49C1CBB11BB}" srcOrd="0" destOrd="0" presId="urn:microsoft.com/office/officeart/2008/layout/HorizontalMultiLevelHierarchy"/>
    <dgm:cxn modelId="{44F03FD2-0858-448B-BECA-4010E10B57E5}" type="presOf" srcId="{7CF41435-8AA1-A44D-8F23-EA877A0FE64C}" destId="{AC0F96DD-2D33-DA47-99A0-5AE545733563}" srcOrd="1" destOrd="0" presId="urn:microsoft.com/office/officeart/2008/layout/HorizontalMultiLevelHierarchy"/>
    <dgm:cxn modelId="{118D1ED4-D6CB-43E4-84B2-3A5C88519AA2}" type="presOf" srcId="{B0712306-A027-6F41-87D6-E853DD3D1E3F}" destId="{59050FF6-390C-C94F-AC42-35EAF9AEA5F1}" srcOrd="1" destOrd="0" presId="urn:microsoft.com/office/officeart/2008/layout/HorizontalMultiLevelHierarchy"/>
    <dgm:cxn modelId="{D2A45DD9-57C5-074E-928F-2656ABC167B4}" srcId="{712D5AEC-E44F-8944-B872-161DBC00A27D}" destId="{99012BBB-3FF0-E846-A8A1-CC79C8DDC64B}" srcOrd="2" destOrd="0" parTransId="{9104A798-864B-A747-BD04-270902DEF739}" sibTransId="{94510431-9F09-0B44-ACA5-9F204E818EB0}"/>
    <dgm:cxn modelId="{B41C99DB-6A68-49F1-8EC9-92D16C597C0B}" type="presOf" srcId="{B128455A-8EF8-BE44-BC17-DD16036E8628}" destId="{21241B65-D9F7-DA43-AF42-99DC950B1EE5}" srcOrd="0" destOrd="0" presId="urn:microsoft.com/office/officeart/2008/layout/HorizontalMultiLevelHierarchy"/>
    <dgm:cxn modelId="{58044ADD-BADF-46E0-9E51-01F11E60E653}" type="presOf" srcId="{45413A57-5F20-C443-BFB0-5C82C9F15695}" destId="{FB0E5B5E-D5BD-004F-8F20-7B2CBAEB00D9}" srcOrd="0" destOrd="0" presId="urn:microsoft.com/office/officeart/2008/layout/HorizontalMultiLevelHierarchy"/>
    <dgm:cxn modelId="{73FBB8E2-086A-4069-AD9D-26E46093FC0D}" type="presOf" srcId="{7E8D7DE5-1891-334A-91EA-49938FEFB118}" destId="{CD94A156-81CC-F643-86C0-559504E433FB}" srcOrd="0" destOrd="0" presId="urn:microsoft.com/office/officeart/2008/layout/HorizontalMultiLevelHierarchy"/>
    <dgm:cxn modelId="{2CF2E9F0-BFD3-4ED3-85D3-82A71605C8CE}" type="presOf" srcId="{B128455A-8EF8-BE44-BC17-DD16036E8628}" destId="{F92514DA-97CC-A040-8A02-8D1E66F7AF91}" srcOrd="1" destOrd="0" presId="urn:microsoft.com/office/officeart/2008/layout/HorizontalMultiLevelHierarchy"/>
    <dgm:cxn modelId="{ABD84FF2-473C-4F8A-AEE2-4759B55B0DC7}" type="presOf" srcId="{7CF41435-8AA1-A44D-8F23-EA877A0FE64C}" destId="{943D24D4-F155-D441-9E0E-FD429D62979B}" srcOrd="0" destOrd="0" presId="urn:microsoft.com/office/officeart/2008/layout/HorizontalMultiLevelHierarchy"/>
    <dgm:cxn modelId="{3B9E66F8-CE5B-7448-BE96-8743F55F3B29}" srcId="{1235E819-AF93-964E-A71F-BE2066B4C3C5}" destId="{2F4C1DB3-A9D4-0B4E-8DF7-CCD676431126}" srcOrd="1" destOrd="0" parTransId="{90F7F646-25AC-3C42-977F-F829FF6E7EF1}" sibTransId="{56963821-D232-3A41-884E-5AB8C7DC2F5C}"/>
    <dgm:cxn modelId="{B753D9FC-3522-41EF-890B-AB85E3526298}" type="presOf" srcId="{E6BC30F3-D1B6-AE43-8574-501151AA3F57}" destId="{8FAAB22F-276C-E445-AC40-BA0157D86822}" srcOrd="1" destOrd="0" presId="urn:microsoft.com/office/officeart/2008/layout/HorizontalMultiLevelHierarchy"/>
    <dgm:cxn modelId="{DCC94C88-A2E2-41E9-9841-3173792BBC28}" type="presParOf" srcId="{CFA7DACF-9A8E-0D42-9F66-D1FB9363FCA8}" destId="{E532F63E-E8F2-ED42-85DA-D678800296AD}" srcOrd="0" destOrd="0" presId="urn:microsoft.com/office/officeart/2008/layout/HorizontalMultiLevelHierarchy"/>
    <dgm:cxn modelId="{1C0F71AC-8E8F-4D35-91D1-7D69EE09755D}" type="presParOf" srcId="{E532F63E-E8F2-ED42-85DA-D678800296AD}" destId="{E57773A7-8C7B-EC46-AA2E-077886511671}" srcOrd="0" destOrd="0" presId="urn:microsoft.com/office/officeart/2008/layout/HorizontalMultiLevelHierarchy"/>
    <dgm:cxn modelId="{AB92372B-C4FF-4EEC-AE87-6814A7D4A3C4}" type="presParOf" srcId="{E532F63E-E8F2-ED42-85DA-D678800296AD}" destId="{D96ECD7E-6124-D443-BEFB-6088F8893311}" srcOrd="1" destOrd="0" presId="urn:microsoft.com/office/officeart/2008/layout/HorizontalMultiLevelHierarchy"/>
    <dgm:cxn modelId="{BC6F1196-41C6-4B85-AE75-9D6FBCD9C0F5}" type="presParOf" srcId="{D96ECD7E-6124-D443-BEFB-6088F8893311}" destId="{9C8D565E-DC41-7F40-92DB-A4051C22B8E7}" srcOrd="0" destOrd="0" presId="urn:microsoft.com/office/officeart/2008/layout/HorizontalMultiLevelHierarchy"/>
    <dgm:cxn modelId="{8EAEC476-DC71-46E8-8DC6-0125A8CA1B4C}" type="presParOf" srcId="{9C8D565E-DC41-7F40-92DB-A4051C22B8E7}" destId="{8FAAB22F-276C-E445-AC40-BA0157D86822}" srcOrd="0" destOrd="0" presId="urn:microsoft.com/office/officeart/2008/layout/HorizontalMultiLevelHierarchy"/>
    <dgm:cxn modelId="{EFD46156-733A-44C6-BFE6-55EBB8E1B627}" type="presParOf" srcId="{D96ECD7E-6124-D443-BEFB-6088F8893311}" destId="{C36E7B6F-1DC2-924D-AE26-EC0FF689FDC8}" srcOrd="1" destOrd="0" presId="urn:microsoft.com/office/officeart/2008/layout/HorizontalMultiLevelHierarchy"/>
    <dgm:cxn modelId="{37637842-6FF3-456C-A953-A1944055DA21}" type="presParOf" srcId="{C36E7B6F-1DC2-924D-AE26-EC0FF689FDC8}" destId="{BC2E85FA-670A-2742-A417-0489FE21FC8F}" srcOrd="0" destOrd="0" presId="urn:microsoft.com/office/officeart/2008/layout/HorizontalMultiLevelHierarchy"/>
    <dgm:cxn modelId="{AC9C80ED-BD90-40D4-9A33-1B4376387FEC}" type="presParOf" srcId="{C36E7B6F-1DC2-924D-AE26-EC0FF689FDC8}" destId="{57CEF0DB-89A2-5743-B5EC-2F0F696742B5}" srcOrd="1" destOrd="0" presId="urn:microsoft.com/office/officeart/2008/layout/HorizontalMultiLevelHierarchy"/>
    <dgm:cxn modelId="{2F2D607B-79E7-42A9-8407-1A5B36694A30}" type="presParOf" srcId="{57CEF0DB-89A2-5743-B5EC-2F0F696742B5}" destId="{8CE4F37B-0AC3-F540-B16E-6666DFA7780C}" srcOrd="0" destOrd="0" presId="urn:microsoft.com/office/officeart/2008/layout/HorizontalMultiLevelHierarchy"/>
    <dgm:cxn modelId="{72813F1F-F0F8-455D-A535-74E4345008C2}" type="presParOf" srcId="{8CE4F37B-0AC3-F540-B16E-6666DFA7780C}" destId="{59050FF6-390C-C94F-AC42-35EAF9AEA5F1}" srcOrd="0" destOrd="0" presId="urn:microsoft.com/office/officeart/2008/layout/HorizontalMultiLevelHierarchy"/>
    <dgm:cxn modelId="{F5549D50-A105-436D-ADCD-82CDFD21642C}" type="presParOf" srcId="{57CEF0DB-89A2-5743-B5EC-2F0F696742B5}" destId="{E2DC02F2-37F8-A140-86F9-F5F02F3A2C92}" srcOrd="1" destOrd="0" presId="urn:microsoft.com/office/officeart/2008/layout/HorizontalMultiLevelHierarchy"/>
    <dgm:cxn modelId="{F66A4082-BEE0-4658-8144-D87870FDA627}" type="presParOf" srcId="{E2DC02F2-37F8-A140-86F9-F5F02F3A2C92}" destId="{8B7F001F-E80B-5842-B5CF-AE9AF8C8B31F}" srcOrd="0" destOrd="0" presId="urn:microsoft.com/office/officeart/2008/layout/HorizontalMultiLevelHierarchy"/>
    <dgm:cxn modelId="{E928BC5F-CE9F-4D78-8E51-3583E7167818}" type="presParOf" srcId="{E2DC02F2-37F8-A140-86F9-F5F02F3A2C92}" destId="{7AAD5352-83C0-8A4A-8C7A-1B38A764BDAE}" srcOrd="1" destOrd="0" presId="urn:microsoft.com/office/officeart/2008/layout/HorizontalMultiLevelHierarchy"/>
    <dgm:cxn modelId="{0ECAFE60-72D6-4ED6-8D54-07195D842ECF}" type="presParOf" srcId="{D96ECD7E-6124-D443-BEFB-6088F8893311}" destId="{8AC6AF6C-4337-CE4A-9B98-3B58CF9D5C25}" srcOrd="2" destOrd="0" presId="urn:microsoft.com/office/officeart/2008/layout/HorizontalMultiLevelHierarchy"/>
    <dgm:cxn modelId="{4FE71FD3-04BF-4E6E-84A5-D79909EAA6F8}" type="presParOf" srcId="{8AC6AF6C-4337-CE4A-9B98-3B58CF9D5C25}" destId="{773CB917-0730-7C42-8DAD-2C17FD77BFDC}" srcOrd="0" destOrd="0" presId="urn:microsoft.com/office/officeart/2008/layout/HorizontalMultiLevelHierarchy"/>
    <dgm:cxn modelId="{9F0CABFF-3871-49BE-8691-FB00F83BE227}" type="presParOf" srcId="{D96ECD7E-6124-D443-BEFB-6088F8893311}" destId="{C6F225D7-C81B-4043-82D9-E599EEB466EE}" srcOrd="3" destOrd="0" presId="urn:microsoft.com/office/officeart/2008/layout/HorizontalMultiLevelHierarchy"/>
    <dgm:cxn modelId="{79E3D297-AAB6-4CC0-A35C-0BBCE4C852DB}" type="presParOf" srcId="{C6F225D7-C81B-4043-82D9-E599EEB466EE}" destId="{FB0E5B5E-D5BD-004F-8F20-7B2CBAEB00D9}" srcOrd="0" destOrd="0" presId="urn:microsoft.com/office/officeart/2008/layout/HorizontalMultiLevelHierarchy"/>
    <dgm:cxn modelId="{1F6EDFAF-3A7F-4803-BEE8-4DF38432F7FA}" type="presParOf" srcId="{C6F225D7-C81B-4043-82D9-E599EEB466EE}" destId="{D07BD038-B784-834E-B749-55C59A2A9A72}" srcOrd="1" destOrd="0" presId="urn:microsoft.com/office/officeart/2008/layout/HorizontalMultiLevelHierarchy"/>
    <dgm:cxn modelId="{B7D8F8C0-A9E1-458D-8ADC-04E028C5455A}" type="presParOf" srcId="{D07BD038-B784-834E-B749-55C59A2A9A72}" destId="{CD94A156-81CC-F643-86C0-559504E433FB}" srcOrd="0" destOrd="0" presId="urn:microsoft.com/office/officeart/2008/layout/HorizontalMultiLevelHierarchy"/>
    <dgm:cxn modelId="{4E57AACB-02E3-4F3F-ACD5-D58BAF43502D}" type="presParOf" srcId="{CD94A156-81CC-F643-86C0-559504E433FB}" destId="{24919D33-3C32-B649-9BAE-C3AAA7CB4DE9}" srcOrd="0" destOrd="0" presId="urn:microsoft.com/office/officeart/2008/layout/HorizontalMultiLevelHierarchy"/>
    <dgm:cxn modelId="{B6B050F5-0807-4DC3-B83C-7759F763E5C3}" type="presParOf" srcId="{D07BD038-B784-834E-B749-55C59A2A9A72}" destId="{BC4366E8-19BE-904F-89E9-4A7EBA6DF372}" srcOrd="1" destOrd="0" presId="urn:microsoft.com/office/officeart/2008/layout/HorizontalMultiLevelHierarchy"/>
    <dgm:cxn modelId="{4A5D6B30-A4D0-45B3-915B-9B467389DFA1}" type="presParOf" srcId="{BC4366E8-19BE-904F-89E9-4A7EBA6DF372}" destId="{642716EF-844B-1547-BDF3-D1031A8303F3}" srcOrd="0" destOrd="0" presId="urn:microsoft.com/office/officeart/2008/layout/HorizontalMultiLevelHierarchy"/>
    <dgm:cxn modelId="{DA5F54BD-EA6F-4A4F-A0EA-FFA02285EDEA}" type="presParOf" srcId="{BC4366E8-19BE-904F-89E9-4A7EBA6DF372}" destId="{064958B2-1C85-984D-80F9-78EDF33B0C04}" srcOrd="1" destOrd="0" presId="urn:microsoft.com/office/officeart/2008/layout/HorizontalMultiLevelHierarchy"/>
    <dgm:cxn modelId="{EAF54D03-581A-4ADE-BC66-A26FC01B2C40}" type="presParOf" srcId="{D96ECD7E-6124-D443-BEFB-6088F8893311}" destId="{79C6FF5F-0889-C743-A697-462D537E6D7A}" srcOrd="4" destOrd="0" presId="urn:microsoft.com/office/officeart/2008/layout/HorizontalMultiLevelHierarchy"/>
    <dgm:cxn modelId="{63555600-5C78-49D3-9696-A3B59C3DBB0C}" type="presParOf" srcId="{79C6FF5F-0889-C743-A697-462D537E6D7A}" destId="{79DEFB96-DBA0-7B4B-8590-6B508D8DF035}" srcOrd="0" destOrd="0" presId="urn:microsoft.com/office/officeart/2008/layout/HorizontalMultiLevelHierarchy"/>
    <dgm:cxn modelId="{30224144-3796-468D-A77C-9D988CC45CF5}" type="presParOf" srcId="{D96ECD7E-6124-D443-BEFB-6088F8893311}" destId="{1AD4718C-3B81-2B4C-BFB2-9BBE6EAF33F7}" srcOrd="5" destOrd="0" presId="urn:microsoft.com/office/officeart/2008/layout/HorizontalMultiLevelHierarchy"/>
    <dgm:cxn modelId="{B5086412-5040-4D9D-9E7E-2505F3C48426}" type="presParOf" srcId="{1AD4718C-3B81-2B4C-BFB2-9BBE6EAF33F7}" destId="{D759A5A8-529A-9E41-BE9D-BEB3BE616205}" srcOrd="0" destOrd="0" presId="urn:microsoft.com/office/officeart/2008/layout/HorizontalMultiLevelHierarchy"/>
    <dgm:cxn modelId="{E1446DDE-DD15-467C-BDD9-4637D5395281}" type="presParOf" srcId="{1AD4718C-3B81-2B4C-BFB2-9BBE6EAF33F7}" destId="{47606F40-DAFC-724C-864B-951D032A80D6}" srcOrd="1" destOrd="0" presId="urn:microsoft.com/office/officeart/2008/layout/HorizontalMultiLevelHierarchy"/>
    <dgm:cxn modelId="{E9CFC759-523F-47A4-9F32-C36CFB53B651}" type="presParOf" srcId="{47606F40-DAFC-724C-864B-951D032A80D6}" destId="{9DBE75CD-CA60-B04E-9225-89CFA7F50FB6}" srcOrd="0" destOrd="0" presId="urn:microsoft.com/office/officeart/2008/layout/HorizontalMultiLevelHierarchy"/>
    <dgm:cxn modelId="{720DE6B5-F1DF-4839-B9FA-30DA65DF2A2F}" type="presParOf" srcId="{9DBE75CD-CA60-B04E-9225-89CFA7F50FB6}" destId="{35A35EF9-4F8F-2D45-A905-A51776893694}" srcOrd="0" destOrd="0" presId="urn:microsoft.com/office/officeart/2008/layout/HorizontalMultiLevelHierarchy"/>
    <dgm:cxn modelId="{588AE83C-5914-4C5C-A6F8-A973A33C52A9}" type="presParOf" srcId="{47606F40-DAFC-724C-864B-951D032A80D6}" destId="{0C7FE06A-9227-E846-8156-30F4B0ACEF72}" srcOrd="1" destOrd="0" presId="urn:microsoft.com/office/officeart/2008/layout/HorizontalMultiLevelHierarchy"/>
    <dgm:cxn modelId="{4F55261A-E661-411E-BB68-77A301AADACF}" type="presParOf" srcId="{0C7FE06A-9227-E846-8156-30F4B0ACEF72}" destId="{A79ABB5B-1706-7D48-A980-6249095389F6}" srcOrd="0" destOrd="0" presId="urn:microsoft.com/office/officeart/2008/layout/HorizontalMultiLevelHierarchy"/>
    <dgm:cxn modelId="{7AC02B98-9042-49C3-A459-06CB36DD0B9D}" type="presParOf" srcId="{0C7FE06A-9227-E846-8156-30F4B0ACEF72}" destId="{BE136DFB-8AE0-0946-9645-AD632CEB1C9C}" srcOrd="1" destOrd="0" presId="urn:microsoft.com/office/officeart/2008/layout/HorizontalMultiLevelHierarchy"/>
    <dgm:cxn modelId="{EF0A6F77-3023-4968-9402-5D483B3B5590}" type="presParOf" srcId="{BE136DFB-8AE0-0946-9645-AD632CEB1C9C}" destId="{B39DFCB0-8B61-494A-9958-64E35B53F39D}" srcOrd="0" destOrd="0" presId="urn:microsoft.com/office/officeart/2008/layout/HorizontalMultiLevelHierarchy"/>
    <dgm:cxn modelId="{94BCD294-D9A9-49C1-8967-4C2E3B7AAC45}" type="presParOf" srcId="{B39DFCB0-8B61-494A-9958-64E35B53F39D}" destId="{440D6C55-AB80-804B-B340-C12C362F1703}" srcOrd="0" destOrd="0" presId="urn:microsoft.com/office/officeart/2008/layout/HorizontalMultiLevelHierarchy"/>
    <dgm:cxn modelId="{E30B64DC-E10A-4C8A-88D5-9E9E7235EBAC}" type="presParOf" srcId="{BE136DFB-8AE0-0946-9645-AD632CEB1C9C}" destId="{59CB7B37-8D4D-D34B-BC80-D676C3B41361}" srcOrd="1" destOrd="0" presId="urn:microsoft.com/office/officeart/2008/layout/HorizontalMultiLevelHierarchy"/>
    <dgm:cxn modelId="{9765F7DD-D79F-41BE-8B22-12159ADB8A20}" type="presParOf" srcId="{59CB7B37-8D4D-D34B-BC80-D676C3B41361}" destId="{FB44FE79-937B-E349-8810-7F97171D11D1}" srcOrd="0" destOrd="0" presId="urn:microsoft.com/office/officeart/2008/layout/HorizontalMultiLevelHierarchy"/>
    <dgm:cxn modelId="{F334C112-F907-49A5-8490-B9A1A12E224E}" type="presParOf" srcId="{59CB7B37-8D4D-D34B-BC80-D676C3B41361}" destId="{789B8962-A1FB-824F-AFB2-241EE3019C8A}" srcOrd="1" destOrd="0" presId="urn:microsoft.com/office/officeart/2008/layout/HorizontalMultiLevelHierarchy"/>
    <dgm:cxn modelId="{2953A4CA-3CC7-40D8-92E7-7DB2A92045D6}" type="presParOf" srcId="{BE136DFB-8AE0-0946-9645-AD632CEB1C9C}" destId="{EC1683D3-E8D6-5745-A6F3-D9C41137C9BB}" srcOrd="2" destOrd="0" presId="urn:microsoft.com/office/officeart/2008/layout/HorizontalMultiLevelHierarchy"/>
    <dgm:cxn modelId="{4C02371D-ADE7-4710-9D1E-456A35D00006}" type="presParOf" srcId="{EC1683D3-E8D6-5745-A6F3-D9C41137C9BB}" destId="{7ADD2234-597B-9440-B05D-FE1C4D1CDA58}" srcOrd="0" destOrd="0" presId="urn:microsoft.com/office/officeart/2008/layout/HorizontalMultiLevelHierarchy"/>
    <dgm:cxn modelId="{35EBC83F-753A-4348-AE6B-2B59FAD8E4E2}" type="presParOf" srcId="{BE136DFB-8AE0-0946-9645-AD632CEB1C9C}" destId="{DE903C9F-7DCA-004C-9176-21C064ED12A9}" srcOrd="3" destOrd="0" presId="urn:microsoft.com/office/officeart/2008/layout/HorizontalMultiLevelHierarchy"/>
    <dgm:cxn modelId="{BCA2DB01-5097-470A-BA33-725DE4EB0C8A}" type="presParOf" srcId="{DE903C9F-7DCA-004C-9176-21C064ED12A9}" destId="{1D6409C6-DB9E-0A41-8CE9-742F1B6F7680}" srcOrd="0" destOrd="0" presId="urn:microsoft.com/office/officeart/2008/layout/HorizontalMultiLevelHierarchy"/>
    <dgm:cxn modelId="{2D3FE499-0C11-4AC0-9554-2C01974FF3FE}" type="presParOf" srcId="{DE903C9F-7DCA-004C-9176-21C064ED12A9}" destId="{AE78C3D8-6B60-EF43-8940-241D7ED339E9}" srcOrd="1" destOrd="0" presId="urn:microsoft.com/office/officeart/2008/layout/HorizontalMultiLevelHierarchy"/>
    <dgm:cxn modelId="{D85854E3-BC02-4817-AA74-F36A4FC88812}" type="presParOf" srcId="{BE136DFB-8AE0-0946-9645-AD632CEB1C9C}" destId="{96BAAEF5-90AC-0C49-9A91-4A678B7B2845}" srcOrd="4" destOrd="0" presId="urn:microsoft.com/office/officeart/2008/layout/HorizontalMultiLevelHierarchy"/>
    <dgm:cxn modelId="{4862CD1E-517B-46D5-8754-4ECCF87DBB2C}" type="presParOf" srcId="{96BAAEF5-90AC-0C49-9A91-4A678B7B2845}" destId="{2B85CE47-C71E-4541-8B58-6E279F37FD0D}" srcOrd="0" destOrd="0" presId="urn:microsoft.com/office/officeart/2008/layout/HorizontalMultiLevelHierarchy"/>
    <dgm:cxn modelId="{C30FCB59-1687-4AE0-87B0-C2B2A9A6A5B2}" type="presParOf" srcId="{BE136DFB-8AE0-0946-9645-AD632CEB1C9C}" destId="{14FADE35-F465-0844-9CA4-8BC2E043EB5F}" srcOrd="5" destOrd="0" presId="urn:microsoft.com/office/officeart/2008/layout/HorizontalMultiLevelHierarchy"/>
    <dgm:cxn modelId="{B8CE638A-FA66-4F1B-A127-0DBCD25B3FC2}" type="presParOf" srcId="{14FADE35-F465-0844-9CA4-8BC2E043EB5F}" destId="{E300B05A-9F90-A84A-A828-4C622180D50C}" srcOrd="0" destOrd="0" presId="urn:microsoft.com/office/officeart/2008/layout/HorizontalMultiLevelHierarchy"/>
    <dgm:cxn modelId="{A2285385-7CDC-4C64-BB3E-5F24DA9F5A55}" type="presParOf" srcId="{14FADE35-F465-0844-9CA4-8BC2E043EB5F}" destId="{6F08A1BF-A910-0746-B5A2-4D4A2DA65751}" srcOrd="1" destOrd="0" presId="urn:microsoft.com/office/officeart/2008/layout/HorizontalMultiLevelHierarchy"/>
    <dgm:cxn modelId="{5F9C3F6F-0B21-4EBB-B4D2-D56F2CA92308}" type="presParOf" srcId="{BE136DFB-8AE0-0946-9645-AD632CEB1C9C}" destId="{21241B65-D9F7-DA43-AF42-99DC950B1EE5}" srcOrd="6" destOrd="0" presId="urn:microsoft.com/office/officeart/2008/layout/HorizontalMultiLevelHierarchy"/>
    <dgm:cxn modelId="{C6D3C352-1DFF-4B3A-8CC3-44E3F7774833}" type="presParOf" srcId="{21241B65-D9F7-DA43-AF42-99DC950B1EE5}" destId="{F92514DA-97CC-A040-8A02-8D1E66F7AF91}" srcOrd="0" destOrd="0" presId="urn:microsoft.com/office/officeart/2008/layout/HorizontalMultiLevelHierarchy"/>
    <dgm:cxn modelId="{008FCD01-A0DC-4C91-968E-63C4FA4F291E}" type="presParOf" srcId="{BE136DFB-8AE0-0946-9645-AD632CEB1C9C}" destId="{AA186DE1-9003-264B-B603-F94F5F73807E}" srcOrd="7" destOrd="0" presId="urn:microsoft.com/office/officeart/2008/layout/HorizontalMultiLevelHierarchy"/>
    <dgm:cxn modelId="{D405D8A2-9D0E-4E27-9FA8-3450E3A1C473}" type="presParOf" srcId="{AA186DE1-9003-264B-B603-F94F5F73807E}" destId="{BBB4E81C-4DD2-004B-A6BE-52E7EF3EF374}" srcOrd="0" destOrd="0" presId="urn:microsoft.com/office/officeart/2008/layout/HorizontalMultiLevelHierarchy"/>
    <dgm:cxn modelId="{F5D77D7D-53C2-4BBA-95D1-256057941CFC}" type="presParOf" srcId="{AA186DE1-9003-264B-B603-F94F5F73807E}" destId="{2FDFD1DE-EC03-D946-BA9C-60AB830AC073}" srcOrd="1" destOrd="0" presId="urn:microsoft.com/office/officeart/2008/layout/HorizontalMultiLevelHierarchy"/>
    <dgm:cxn modelId="{4E29D745-1C28-42D3-8C1F-C0FA22EC6814}" type="presParOf" srcId="{BE136DFB-8AE0-0946-9645-AD632CEB1C9C}" destId="{943D24D4-F155-D441-9E0E-FD429D62979B}" srcOrd="8" destOrd="0" presId="urn:microsoft.com/office/officeart/2008/layout/HorizontalMultiLevelHierarchy"/>
    <dgm:cxn modelId="{3E017429-63D7-4A08-B1C8-76B5EA910730}" type="presParOf" srcId="{943D24D4-F155-D441-9E0E-FD429D62979B}" destId="{AC0F96DD-2D33-DA47-99A0-5AE545733563}" srcOrd="0" destOrd="0" presId="urn:microsoft.com/office/officeart/2008/layout/HorizontalMultiLevelHierarchy"/>
    <dgm:cxn modelId="{B6246AFD-37B9-43D3-A498-39633DB1C050}" type="presParOf" srcId="{BE136DFB-8AE0-0946-9645-AD632CEB1C9C}" destId="{1932F025-9577-0041-A00B-DCA160FB0961}" srcOrd="9" destOrd="0" presId="urn:microsoft.com/office/officeart/2008/layout/HorizontalMultiLevelHierarchy"/>
    <dgm:cxn modelId="{11A6F3BB-DD5F-4F1A-8EFF-70063B451E4B}" type="presParOf" srcId="{1932F025-9577-0041-A00B-DCA160FB0961}" destId="{07C73DE1-6C0E-324E-B0E3-1A61A6846D23}" srcOrd="0" destOrd="0" presId="urn:microsoft.com/office/officeart/2008/layout/HorizontalMultiLevelHierarchy"/>
    <dgm:cxn modelId="{8C0506CA-F8E6-4ACA-9036-E401E0D9BAE4}" type="presParOf" srcId="{1932F025-9577-0041-A00B-DCA160FB0961}" destId="{75B1CD59-F495-D947-86DC-E46F30ADF57B}" srcOrd="1" destOrd="0" presId="urn:microsoft.com/office/officeart/2008/layout/HorizontalMultiLevelHierarchy"/>
    <dgm:cxn modelId="{12E3AF4A-E510-45A7-A1D1-51244F5D75AD}" type="presParOf" srcId="{D96ECD7E-6124-D443-BEFB-6088F8893311}" destId="{22C13BD3-DBFF-B747-B525-9DAB9085F01C}" srcOrd="6" destOrd="0" presId="urn:microsoft.com/office/officeart/2008/layout/HorizontalMultiLevelHierarchy"/>
    <dgm:cxn modelId="{A4D287E8-8FB8-480C-A94C-3F6A8DC87591}" type="presParOf" srcId="{22C13BD3-DBFF-B747-B525-9DAB9085F01C}" destId="{D9821FE2-9830-814F-B758-1C6B52BB28BA}" srcOrd="0" destOrd="0" presId="urn:microsoft.com/office/officeart/2008/layout/HorizontalMultiLevelHierarchy"/>
    <dgm:cxn modelId="{2F06424A-4BB5-4188-AB6C-7154DFBB210A}" type="presParOf" srcId="{D96ECD7E-6124-D443-BEFB-6088F8893311}" destId="{7801B85F-0074-DA41-ACB2-01E48F5C3D1E}" srcOrd="7" destOrd="0" presId="urn:microsoft.com/office/officeart/2008/layout/HorizontalMultiLevelHierarchy"/>
    <dgm:cxn modelId="{F8602A05-F0DA-4A82-9B8A-E04F9B05916C}" type="presParOf" srcId="{7801B85F-0074-DA41-ACB2-01E48F5C3D1E}" destId="{E528834E-4F0A-1B41-94EE-E49C1CBB11BB}" srcOrd="0" destOrd="0" presId="urn:microsoft.com/office/officeart/2008/layout/HorizontalMultiLevelHierarchy"/>
    <dgm:cxn modelId="{3EA09B68-2403-4976-A873-BAC09DD0A497}" type="presParOf" srcId="{7801B85F-0074-DA41-ACB2-01E48F5C3D1E}" destId="{88111927-08DA-604C-A664-61E14F083A01}" srcOrd="1" destOrd="0" presId="urn:microsoft.com/office/officeart/2008/layout/HorizontalMultiLevelHierarchy"/>
    <dgm:cxn modelId="{CAD167D3-55AA-4F92-B020-5C7B7A1A16E4}" type="presParOf" srcId="{88111927-08DA-604C-A664-61E14F083A01}" destId="{0A0786A3-DDA8-E448-A347-749A0E6946AB}" srcOrd="0" destOrd="0" presId="urn:microsoft.com/office/officeart/2008/layout/HorizontalMultiLevelHierarchy"/>
    <dgm:cxn modelId="{16AAD6D0-7CBA-49B9-BF50-39263B1B744C}" type="presParOf" srcId="{0A0786A3-DDA8-E448-A347-749A0E6946AB}" destId="{AB75B0C2-EBD0-5C41-9830-56B200ED5DFF}" srcOrd="0" destOrd="0" presId="urn:microsoft.com/office/officeart/2008/layout/HorizontalMultiLevelHierarchy"/>
    <dgm:cxn modelId="{4A0A9DFD-A7AC-454D-B65A-5BB42010FD8F}" type="presParOf" srcId="{88111927-08DA-604C-A664-61E14F083A01}" destId="{D21E6332-4AC8-2E41-9563-7340DDC59E6C}" srcOrd="1" destOrd="0" presId="urn:microsoft.com/office/officeart/2008/layout/HorizontalMultiLevelHierarchy"/>
    <dgm:cxn modelId="{A17D5563-2D7A-4609-8242-F2B50D2B1FC7}" type="presParOf" srcId="{D21E6332-4AC8-2E41-9563-7340DDC59E6C}" destId="{9724AB3E-F30F-DB46-8A90-CB84CC55E5E0}" srcOrd="0" destOrd="0" presId="urn:microsoft.com/office/officeart/2008/layout/HorizontalMultiLevelHierarchy"/>
    <dgm:cxn modelId="{C2CBBA6E-20BF-4FCE-B201-34E884822A45}" type="presParOf" srcId="{D21E6332-4AC8-2E41-9563-7340DDC59E6C}" destId="{A516FB01-C312-514D-A4E2-084EBDDBC03F}" srcOrd="1" destOrd="0" presId="urn:microsoft.com/office/officeart/2008/layout/HorizontalMultiLevelHierarchy"/>
    <dgm:cxn modelId="{64464440-809A-4D1A-BF82-A7D8E2C45822}" type="presParOf" srcId="{A516FB01-C312-514D-A4E2-084EBDDBC03F}" destId="{D0A267B4-4A25-9741-84F3-E41A13D0F182}" srcOrd="0" destOrd="0" presId="urn:microsoft.com/office/officeart/2008/layout/HorizontalMultiLevelHierarchy"/>
    <dgm:cxn modelId="{31078FCE-6E19-459B-9E53-6FB4B8DE1291}" type="presParOf" srcId="{D0A267B4-4A25-9741-84F3-E41A13D0F182}" destId="{86FF9735-7654-9342-8829-6FC5E074A810}" srcOrd="0" destOrd="0" presId="urn:microsoft.com/office/officeart/2008/layout/HorizontalMultiLevelHierarchy"/>
    <dgm:cxn modelId="{254AA0A7-09B5-41E5-8CF0-936D81E30F68}" type="presParOf" srcId="{A516FB01-C312-514D-A4E2-084EBDDBC03F}" destId="{9E1A9D96-DA17-EE4D-92AE-ED5D419D49F6}" srcOrd="1" destOrd="0" presId="urn:microsoft.com/office/officeart/2008/layout/HorizontalMultiLevelHierarchy"/>
    <dgm:cxn modelId="{A087D13C-2DD8-4A3E-9CB9-C600FD455579}" type="presParOf" srcId="{9E1A9D96-DA17-EE4D-92AE-ED5D419D49F6}" destId="{8F37DD3C-5FB5-324E-B8A2-F8BEA3047C0E}" srcOrd="0" destOrd="0" presId="urn:microsoft.com/office/officeart/2008/layout/HorizontalMultiLevelHierarchy"/>
    <dgm:cxn modelId="{278D6579-93E6-438E-8B54-919DEF2B63AF}" type="presParOf" srcId="{9E1A9D96-DA17-EE4D-92AE-ED5D419D49F6}" destId="{5EEE4965-221E-454A-BF19-C06936CE5238}" srcOrd="1" destOrd="0" presId="urn:microsoft.com/office/officeart/2008/layout/HorizontalMultiLevelHierarchy"/>
    <dgm:cxn modelId="{56BFAEA9-19BD-49B0-A136-164BEE17EBB0}" type="presParOf" srcId="{A516FB01-C312-514D-A4E2-084EBDDBC03F}" destId="{AEE9928B-BA09-0047-B151-896677D883CF}" srcOrd="2" destOrd="0" presId="urn:microsoft.com/office/officeart/2008/layout/HorizontalMultiLevelHierarchy"/>
    <dgm:cxn modelId="{F2D4D4EB-C321-494C-B9E6-3B69DE72D049}" type="presParOf" srcId="{AEE9928B-BA09-0047-B151-896677D883CF}" destId="{E43BABA5-74E2-FC49-880A-857676CF785A}" srcOrd="0" destOrd="0" presId="urn:microsoft.com/office/officeart/2008/layout/HorizontalMultiLevelHierarchy"/>
    <dgm:cxn modelId="{40331AFD-53F8-4D12-B51C-7D38E9628BEA}" type="presParOf" srcId="{A516FB01-C312-514D-A4E2-084EBDDBC03F}" destId="{87A93BEC-E1D8-4E41-A4A0-45C631D07A88}" srcOrd="3" destOrd="0" presId="urn:microsoft.com/office/officeart/2008/layout/HorizontalMultiLevelHierarchy"/>
    <dgm:cxn modelId="{2BAC8A0C-2F6D-4BAA-ADD6-9A607A42CA99}" type="presParOf" srcId="{87A93BEC-E1D8-4E41-A4A0-45C631D07A88}" destId="{55904D70-8479-734F-8AFE-18974D8F0F2C}" srcOrd="0" destOrd="0" presId="urn:microsoft.com/office/officeart/2008/layout/HorizontalMultiLevelHierarchy"/>
    <dgm:cxn modelId="{6291015E-8044-4988-B9A3-F3FD17459333}" type="presParOf" srcId="{87A93BEC-E1D8-4E41-A4A0-45C631D07A88}" destId="{828BE2B4-D69B-8D4F-BDCA-D9B70F3E44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CC4DB-3720-F54B-8844-7986366833EA}" type="doc">
      <dgm:prSet loTypeId="urn:microsoft.com/office/officeart/2005/8/layout/hProcess9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9C35F-C3E5-B34B-86B8-5709E07A72DB}">
      <dgm:prSet phldrT="[Text]"/>
      <dgm:spPr/>
      <dgm:t>
        <a:bodyPr/>
        <a:lstStyle/>
        <a:p>
          <a:r>
            <a:rPr lang="en-US" dirty="0"/>
            <a:t>Preparation</a:t>
          </a:r>
        </a:p>
      </dgm:t>
    </dgm:pt>
    <dgm:pt modelId="{93CEC12D-380D-8048-AEEE-74F477E7BB40}" type="parTrans" cxnId="{9E68EC68-3108-3940-ADF5-60BEA54EDB72}">
      <dgm:prSet/>
      <dgm:spPr/>
      <dgm:t>
        <a:bodyPr/>
        <a:lstStyle/>
        <a:p>
          <a:endParaRPr lang="en-US"/>
        </a:p>
      </dgm:t>
    </dgm:pt>
    <dgm:pt modelId="{62DC6B4E-C6CB-5A4A-AA15-61698B2BB41A}" type="sibTrans" cxnId="{9E68EC68-3108-3940-ADF5-60BEA54EDB72}">
      <dgm:prSet/>
      <dgm:spPr/>
      <dgm:t>
        <a:bodyPr/>
        <a:lstStyle/>
        <a:p>
          <a:endParaRPr lang="en-US"/>
        </a:p>
      </dgm:t>
    </dgm:pt>
    <dgm:pt modelId="{61F873DF-CC8D-7D4C-8791-FC969795D090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54D39707-7D71-D543-B152-FC2C1B921CEF}" type="parTrans" cxnId="{FC0278AC-B4BB-5A45-B2BA-67CC9FA2D35C}">
      <dgm:prSet/>
      <dgm:spPr/>
      <dgm:t>
        <a:bodyPr/>
        <a:lstStyle/>
        <a:p>
          <a:endParaRPr lang="en-US"/>
        </a:p>
      </dgm:t>
    </dgm:pt>
    <dgm:pt modelId="{CAA02195-E9B0-E243-B69D-B8DF747B6D29}" type="sibTrans" cxnId="{FC0278AC-B4BB-5A45-B2BA-67CC9FA2D35C}">
      <dgm:prSet/>
      <dgm:spPr/>
      <dgm:t>
        <a:bodyPr/>
        <a:lstStyle/>
        <a:p>
          <a:endParaRPr lang="en-US"/>
        </a:p>
      </dgm:t>
    </dgm:pt>
    <dgm:pt modelId="{32B6E20F-46FA-2B4C-833F-B3F1CAD75871}">
      <dgm:prSet phldrT="[Text]"/>
      <dgm:spPr/>
      <dgm:t>
        <a:bodyPr/>
        <a:lstStyle/>
        <a:p>
          <a:r>
            <a:rPr lang="en-US" dirty="0"/>
            <a:t>Exploration</a:t>
          </a:r>
        </a:p>
      </dgm:t>
    </dgm:pt>
    <dgm:pt modelId="{DC548BCC-8F33-6947-98B5-175C798A3D72}" type="parTrans" cxnId="{D5A7FCA9-0571-1147-8170-EE48FE76DB6C}">
      <dgm:prSet/>
      <dgm:spPr/>
      <dgm:t>
        <a:bodyPr/>
        <a:lstStyle/>
        <a:p>
          <a:endParaRPr lang="en-US"/>
        </a:p>
      </dgm:t>
    </dgm:pt>
    <dgm:pt modelId="{B7C07F6C-B872-7C4A-85A3-DDABCDFBD319}" type="sibTrans" cxnId="{D5A7FCA9-0571-1147-8170-EE48FE76DB6C}">
      <dgm:prSet/>
      <dgm:spPr/>
      <dgm:t>
        <a:bodyPr/>
        <a:lstStyle/>
        <a:p>
          <a:endParaRPr lang="en-US"/>
        </a:p>
      </dgm:t>
    </dgm:pt>
    <dgm:pt modelId="{A4ACD3FE-5AC4-EA45-B3B7-EC469CB3013F}">
      <dgm:prSet/>
      <dgm:spPr>
        <a:solidFill>
          <a:srgbClr val="56944F"/>
        </a:solidFill>
      </dgm:spPr>
      <dgm:t>
        <a:bodyPr/>
        <a:lstStyle/>
        <a:p>
          <a:r>
            <a:rPr lang="en-US" dirty="0"/>
            <a:t>Case Planning</a:t>
          </a:r>
        </a:p>
      </dgm:t>
    </dgm:pt>
    <dgm:pt modelId="{2EE85B00-FB66-234A-8DF6-521D403BC4BA}" type="parTrans" cxnId="{06D20819-8218-1A42-A627-E93DDF753404}">
      <dgm:prSet/>
      <dgm:spPr/>
      <dgm:t>
        <a:bodyPr/>
        <a:lstStyle/>
        <a:p>
          <a:endParaRPr lang="en-US"/>
        </a:p>
      </dgm:t>
    </dgm:pt>
    <dgm:pt modelId="{1380EF1D-A954-9943-A22E-35B6808A6774}" type="sibTrans" cxnId="{06D20819-8218-1A42-A627-E93DDF753404}">
      <dgm:prSet/>
      <dgm:spPr/>
      <dgm:t>
        <a:bodyPr/>
        <a:lstStyle/>
        <a:p>
          <a:endParaRPr lang="en-US"/>
        </a:p>
      </dgm:t>
    </dgm:pt>
    <dgm:pt modelId="{DAC607F7-59A5-E049-B133-D08438907A4F}" type="pres">
      <dgm:prSet presAssocID="{D06CC4DB-3720-F54B-8844-7986366833EA}" presName="CompostProcess" presStyleCnt="0">
        <dgm:presLayoutVars>
          <dgm:dir/>
          <dgm:resizeHandles val="exact"/>
        </dgm:presLayoutVars>
      </dgm:prSet>
      <dgm:spPr/>
    </dgm:pt>
    <dgm:pt modelId="{92A85287-C714-7A46-840A-EB8CE90E3FB7}" type="pres">
      <dgm:prSet presAssocID="{D06CC4DB-3720-F54B-8844-7986366833EA}" presName="arrow" presStyleLbl="bgShp" presStyleIdx="0" presStyleCnt="1"/>
      <dgm:spPr/>
    </dgm:pt>
    <dgm:pt modelId="{38A822C8-5CF7-6A46-B934-7439DAAB50D5}" type="pres">
      <dgm:prSet presAssocID="{D06CC4DB-3720-F54B-8844-7986366833EA}" presName="linearProcess" presStyleCnt="0"/>
      <dgm:spPr/>
    </dgm:pt>
    <dgm:pt modelId="{0FF18705-C9F6-5044-B008-2DE81F3BCB01}" type="pres">
      <dgm:prSet presAssocID="{A509C35F-C3E5-B34B-86B8-5709E07A72DB}" presName="textNode" presStyleLbl="node1" presStyleIdx="0" presStyleCnt="4">
        <dgm:presLayoutVars>
          <dgm:bulletEnabled val="1"/>
        </dgm:presLayoutVars>
      </dgm:prSet>
      <dgm:spPr/>
    </dgm:pt>
    <dgm:pt modelId="{36BA6CA3-83C3-BD48-B788-705EB3199E24}" type="pres">
      <dgm:prSet presAssocID="{62DC6B4E-C6CB-5A4A-AA15-61698B2BB41A}" presName="sibTrans" presStyleCnt="0"/>
      <dgm:spPr/>
    </dgm:pt>
    <dgm:pt modelId="{85E0B5FB-7681-164E-A216-AF57A7F5AD21}" type="pres">
      <dgm:prSet presAssocID="{61F873DF-CC8D-7D4C-8791-FC969795D090}" presName="textNode" presStyleLbl="node1" presStyleIdx="1" presStyleCnt="4">
        <dgm:presLayoutVars>
          <dgm:bulletEnabled val="1"/>
        </dgm:presLayoutVars>
      </dgm:prSet>
      <dgm:spPr/>
    </dgm:pt>
    <dgm:pt modelId="{14ACA19B-CCE1-EF42-B46D-3F833B941995}" type="pres">
      <dgm:prSet presAssocID="{CAA02195-E9B0-E243-B69D-B8DF747B6D29}" presName="sibTrans" presStyleCnt="0"/>
      <dgm:spPr/>
    </dgm:pt>
    <dgm:pt modelId="{4162B2C8-3D78-F44F-B832-5904D669A3D1}" type="pres">
      <dgm:prSet presAssocID="{32B6E20F-46FA-2B4C-833F-B3F1CAD75871}" presName="textNode" presStyleLbl="node1" presStyleIdx="2" presStyleCnt="4">
        <dgm:presLayoutVars>
          <dgm:bulletEnabled val="1"/>
        </dgm:presLayoutVars>
      </dgm:prSet>
      <dgm:spPr/>
    </dgm:pt>
    <dgm:pt modelId="{635E6561-1332-3743-BB50-2C76ADD1F901}" type="pres">
      <dgm:prSet presAssocID="{B7C07F6C-B872-7C4A-85A3-DDABCDFBD319}" presName="sibTrans" presStyleCnt="0"/>
      <dgm:spPr/>
    </dgm:pt>
    <dgm:pt modelId="{853CF96E-3450-C143-8F00-351426AA18B7}" type="pres">
      <dgm:prSet presAssocID="{A4ACD3FE-5AC4-EA45-B3B7-EC469CB3013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6D20819-8218-1A42-A627-E93DDF753404}" srcId="{D06CC4DB-3720-F54B-8844-7986366833EA}" destId="{A4ACD3FE-5AC4-EA45-B3B7-EC469CB3013F}" srcOrd="3" destOrd="0" parTransId="{2EE85B00-FB66-234A-8DF6-521D403BC4BA}" sibTransId="{1380EF1D-A954-9943-A22E-35B6808A6774}"/>
    <dgm:cxn modelId="{4BA9DA41-9784-4024-9948-8FA2C0571799}" type="presOf" srcId="{61F873DF-CC8D-7D4C-8791-FC969795D090}" destId="{85E0B5FB-7681-164E-A216-AF57A7F5AD21}" srcOrd="0" destOrd="0" presId="urn:microsoft.com/office/officeart/2005/8/layout/hProcess9"/>
    <dgm:cxn modelId="{9E68EC68-3108-3940-ADF5-60BEA54EDB72}" srcId="{D06CC4DB-3720-F54B-8844-7986366833EA}" destId="{A509C35F-C3E5-B34B-86B8-5709E07A72DB}" srcOrd="0" destOrd="0" parTransId="{93CEC12D-380D-8048-AEEE-74F477E7BB40}" sibTransId="{62DC6B4E-C6CB-5A4A-AA15-61698B2BB41A}"/>
    <dgm:cxn modelId="{1DD0FC6A-4A54-4D0A-A1D6-F3FA7989D557}" type="presOf" srcId="{A4ACD3FE-5AC4-EA45-B3B7-EC469CB3013F}" destId="{853CF96E-3450-C143-8F00-351426AA18B7}" srcOrd="0" destOrd="0" presId="urn:microsoft.com/office/officeart/2005/8/layout/hProcess9"/>
    <dgm:cxn modelId="{BEF8A29E-0236-445F-A424-AFE96965E0C7}" type="presOf" srcId="{A509C35F-C3E5-B34B-86B8-5709E07A72DB}" destId="{0FF18705-C9F6-5044-B008-2DE81F3BCB01}" srcOrd="0" destOrd="0" presId="urn:microsoft.com/office/officeart/2005/8/layout/hProcess9"/>
    <dgm:cxn modelId="{A82F50A0-AF19-4692-9B32-633F924510C0}" type="presOf" srcId="{32B6E20F-46FA-2B4C-833F-B3F1CAD75871}" destId="{4162B2C8-3D78-F44F-B832-5904D669A3D1}" srcOrd="0" destOrd="0" presId="urn:microsoft.com/office/officeart/2005/8/layout/hProcess9"/>
    <dgm:cxn modelId="{D5A7FCA9-0571-1147-8170-EE48FE76DB6C}" srcId="{D06CC4DB-3720-F54B-8844-7986366833EA}" destId="{32B6E20F-46FA-2B4C-833F-B3F1CAD75871}" srcOrd="2" destOrd="0" parTransId="{DC548BCC-8F33-6947-98B5-175C798A3D72}" sibTransId="{B7C07F6C-B872-7C4A-85A3-DDABCDFBD319}"/>
    <dgm:cxn modelId="{FC0278AC-B4BB-5A45-B2BA-67CC9FA2D35C}" srcId="{D06CC4DB-3720-F54B-8844-7986366833EA}" destId="{61F873DF-CC8D-7D4C-8791-FC969795D090}" srcOrd="1" destOrd="0" parTransId="{54D39707-7D71-D543-B152-FC2C1B921CEF}" sibTransId="{CAA02195-E9B0-E243-B69D-B8DF747B6D29}"/>
    <dgm:cxn modelId="{7B0D1CFE-E6BC-4096-A9CE-0FFF34A75F17}" type="presOf" srcId="{D06CC4DB-3720-F54B-8844-7986366833EA}" destId="{DAC607F7-59A5-E049-B133-D08438907A4F}" srcOrd="0" destOrd="0" presId="urn:microsoft.com/office/officeart/2005/8/layout/hProcess9"/>
    <dgm:cxn modelId="{A60059A7-2A9C-429F-B8AA-B8C5EDEA39E8}" type="presParOf" srcId="{DAC607F7-59A5-E049-B133-D08438907A4F}" destId="{92A85287-C714-7A46-840A-EB8CE90E3FB7}" srcOrd="0" destOrd="0" presId="urn:microsoft.com/office/officeart/2005/8/layout/hProcess9"/>
    <dgm:cxn modelId="{95E9CDF0-26DC-4B8A-BCD4-517E0C1E9F16}" type="presParOf" srcId="{DAC607F7-59A5-E049-B133-D08438907A4F}" destId="{38A822C8-5CF7-6A46-B934-7439DAAB50D5}" srcOrd="1" destOrd="0" presId="urn:microsoft.com/office/officeart/2005/8/layout/hProcess9"/>
    <dgm:cxn modelId="{9F1C8648-6F6F-4537-9D0D-4C9400C28AD1}" type="presParOf" srcId="{38A822C8-5CF7-6A46-B934-7439DAAB50D5}" destId="{0FF18705-C9F6-5044-B008-2DE81F3BCB01}" srcOrd="0" destOrd="0" presId="urn:microsoft.com/office/officeart/2005/8/layout/hProcess9"/>
    <dgm:cxn modelId="{A37C0766-D20D-4397-8AF7-6FD6C1C1D537}" type="presParOf" srcId="{38A822C8-5CF7-6A46-B934-7439DAAB50D5}" destId="{36BA6CA3-83C3-BD48-B788-705EB3199E24}" srcOrd="1" destOrd="0" presId="urn:microsoft.com/office/officeart/2005/8/layout/hProcess9"/>
    <dgm:cxn modelId="{8CEC28E8-5D39-432D-BBB2-24682BB5C8F0}" type="presParOf" srcId="{38A822C8-5CF7-6A46-B934-7439DAAB50D5}" destId="{85E0B5FB-7681-164E-A216-AF57A7F5AD21}" srcOrd="2" destOrd="0" presId="urn:microsoft.com/office/officeart/2005/8/layout/hProcess9"/>
    <dgm:cxn modelId="{2CCC5BFB-35BD-4D4F-9C64-0CE621A8CC9C}" type="presParOf" srcId="{38A822C8-5CF7-6A46-B934-7439DAAB50D5}" destId="{14ACA19B-CCE1-EF42-B46D-3F833B941995}" srcOrd="3" destOrd="0" presId="urn:microsoft.com/office/officeart/2005/8/layout/hProcess9"/>
    <dgm:cxn modelId="{07C4B6B3-1CE4-42D2-B2CD-0CC97CE10BC7}" type="presParOf" srcId="{38A822C8-5CF7-6A46-B934-7439DAAB50D5}" destId="{4162B2C8-3D78-F44F-B832-5904D669A3D1}" srcOrd="4" destOrd="0" presId="urn:microsoft.com/office/officeart/2005/8/layout/hProcess9"/>
    <dgm:cxn modelId="{A37428E0-B751-4ABF-93CD-3B54E6F13582}" type="presParOf" srcId="{38A822C8-5CF7-6A46-B934-7439DAAB50D5}" destId="{635E6561-1332-3743-BB50-2C76ADD1F901}" srcOrd="5" destOrd="0" presId="urn:microsoft.com/office/officeart/2005/8/layout/hProcess9"/>
    <dgm:cxn modelId="{F643B9D3-F616-45D0-B5F7-B5D66B94E1BA}" type="presParOf" srcId="{38A822C8-5CF7-6A46-B934-7439DAAB50D5}" destId="{853CF96E-3450-C143-8F00-351426AA18B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334FD-AB60-C74B-AA8C-4F4D1579F04B}" type="doc">
      <dgm:prSet loTypeId="urn:microsoft.com/office/officeart/2005/8/layout/pyramid1" loCatId="" qsTypeId="urn:microsoft.com/office/officeart/2005/8/quickstyle/simple3" qsCatId="simple" csTypeId="urn:microsoft.com/office/officeart/2005/8/colors/accent1_2" csCatId="accent1" phldr="1"/>
      <dgm:spPr/>
    </dgm:pt>
    <dgm:pt modelId="{5708D325-7C54-4F4B-93C9-28E034D4F249}">
      <dgm:prSet phldrT="[Text]" custT="1"/>
      <dgm:spPr/>
      <dgm:t>
        <a:bodyPr anchor="b"/>
        <a:lstStyle/>
        <a:p>
          <a:r>
            <a:rPr lang="en-US" sz="3200" dirty="0"/>
            <a:t>Greatest     Impact</a:t>
          </a:r>
        </a:p>
      </dgm:t>
    </dgm:pt>
    <dgm:pt modelId="{2FD871B9-BC9E-A94D-9CD6-F50FFB607159}" type="parTrans" cxnId="{595AA64B-A9D3-394A-9ECE-2E67BF0BAC57}">
      <dgm:prSet/>
      <dgm:spPr/>
      <dgm:t>
        <a:bodyPr/>
        <a:lstStyle/>
        <a:p>
          <a:endParaRPr lang="en-US"/>
        </a:p>
      </dgm:t>
    </dgm:pt>
    <dgm:pt modelId="{D3036295-B31E-AB4A-908F-D32EE43DEC2E}" type="sibTrans" cxnId="{595AA64B-A9D3-394A-9ECE-2E67BF0BAC57}">
      <dgm:prSet/>
      <dgm:spPr/>
      <dgm:t>
        <a:bodyPr/>
        <a:lstStyle/>
        <a:p>
          <a:endParaRPr lang="en-US"/>
        </a:p>
      </dgm:t>
    </dgm:pt>
    <dgm:pt modelId="{32553CBD-8EDF-C242-9557-554562C75B5F}">
      <dgm:prSet phldrT="[Text]" custT="1"/>
      <dgm:spPr/>
      <dgm:t>
        <a:bodyPr/>
        <a:lstStyle/>
        <a:p>
          <a:r>
            <a:rPr lang="en-US" sz="3200" dirty="0"/>
            <a:t>Areas of Least Resistance</a:t>
          </a:r>
        </a:p>
      </dgm:t>
    </dgm:pt>
    <dgm:pt modelId="{5FE6F32E-B4E7-2E40-829B-DA4228462A47}" type="parTrans" cxnId="{E9BE4EDD-56DB-8549-94E8-876C076E2E4F}">
      <dgm:prSet/>
      <dgm:spPr/>
      <dgm:t>
        <a:bodyPr/>
        <a:lstStyle/>
        <a:p>
          <a:endParaRPr lang="en-US"/>
        </a:p>
      </dgm:t>
    </dgm:pt>
    <dgm:pt modelId="{AB86D25B-0FF7-B04D-8D31-5BC7307679FA}" type="sibTrans" cxnId="{E9BE4EDD-56DB-8549-94E8-876C076E2E4F}">
      <dgm:prSet/>
      <dgm:spPr/>
      <dgm:t>
        <a:bodyPr/>
        <a:lstStyle/>
        <a:p>
          <a:endParaRPr lang="en-US"/>
        </a:p>
      </dgm:t>
    </dgm:pt>
    <dgm:pt modelId="{4C1735E1-915F-BE4D-A9AF-D6B5821CF344}">
      <dgm:prSet phldrT="[Text]" custT="1"/>
      <dgm:spPr/>
      <dgm:t>
        <a:bodyPr/>
        <a:lstStyle/>
        <a:p>
          <a:r>
            <a:rPr lang="en-US" sz="3200" dirty="0"/>
            <a:t>Mutuality</a:t>
          </a:r>
        </a:p>
      </dgm:t>
    </dgm:pt>
    <dgm:pt modelId="{DE875D54-91DB-514B-AE38-6BADEA19EB08}" type="parTrans" cxnId="{991B9BF4-11D6-8D47-B3F9-972266BBCF15}">
      <dgm:prSet/>
      <dgm:spPr/>
      <dgm:t>
        <a:bodyPr/>
        <a:lstStyle/>
        <a:p>
          <a:endParaRPr lang="en-US"/>
        </a:p>
      </dgm:t>
    </dgm:pt>
    <dgm:pt modelId="{137D47B0-AC1E-0C4B-9E7D-50C01C57FF2F}" type="sibTrans" cxnId="{991B9BF4-11D6-8D47-B3F9-972266BBCF15}">
      <dgm:prSet/>
      <dgm:spPr/>
      <dgm:t>
        <a:bodyPr/>
        <a:lstStyle/>
        <a:p>
          <a:endParaRPr lang="en-US"/>
        </a:p>
      </dgm:t>
    </dgm:pt>
    <dgm:pt modelId="{9BA39A23-47E1-9640-89E0-98F5AED37BD9}">
      <dgm:prSet phldrT="[Text]" custT="1"/>
      <dgm:spPr/>
      <dgm:t>
        <a:bodyPr/>
        <a:lstStyle/>
        <a:p>
          <a:r>
            <a:rPr lang="en-US" sz="3200" dirty="0"/>
            <a:t>Most Urgent</a:t>
          </a:r>
        </a:p>
      </dgm:t>
    </dgm:pt>
    <dgm:pt modelId="{DF9C7DD7-EE1D-0744-8F33-6F4135531877}" type="parTrans" cxnId="{127FB346-B69F-B443-AB1E-C292810A584F}">
      <dgm:prSet/>
      <dgm:spPr/>
      <dgm:t>
        <a:bodyPr/>
        <a:lstStyle/>
        <a:p>
          <a:endParaRPr lang="en-US"/>
        </a:p>
      </dgm:t>
    </dgm:pt>
    <dgm:pt modelId="{EDA22B44-B620-3E46-ADB0-5E622996D18A}" type="sibTrans" cxnId="{127FB346-B69F-B443-AB1E-C292810A584F}">
      <dgm:prSet/>
      <dgm:spPr/>
      <dgm:t>
        <a:bodyPr/>
        <a:lstStyle/>
        <a:p>
          <a:endParaRPr lang="en-US"/>
        </a:p>
      </dgm:t>
    </dgm:pt>
    <dgm:pt modelId="{267E1E24-A057-EE48-AB99-9399068D21B6}" type="pres">
      <dgm:prSet presAssocID="{85B334FD-AB60-C74B-AA8C-4F4D1579F04B}" presName="Name0" presStyleCnt="0">
        <dgm:presLayoutVars>
          <dgm:dir/>
          <dgm:animLvl val="lvl"/>
          <dgm:resizeHandles val="exact"/>
        </dgm:presLayoutVars>
      </dgm:prSet>
      <dgm:spPr/>
    </dgm:pt>
    <dgm:pt modelId="{BF25B80B-6F9E-FD44-AF8D-9594A1CFF58E}" type="pres">
      <dgm:prSet presAssocID="{5708D325-7C54-4F4B-93C9-28E034D4F249}" presName="Name8" presStyleCnt="0"/>
      <dgm:spPr/>
    </dgm:pt>
    <dgm:pt modelId="{E9455799-3732-2247-B528-59FC919A637F}" type="pres">
      <dgm:prSet presAssocID="{5708D325-7C54-4F4B-93C9-28E034D4F249}" presName="level" presStyleLbl="node1" presStyleIdx="0" presStyleCnt="4" custScaleX="110780" custScaleY="63782" custLinFactNeighborX="5758" custLinFactNeighborY="2630">
        <dgm:presLayoutVars>
          <dgm:chMax val="1"/>
          <dgm:bulletEnabled val="1"/>
        </dgm:presLayoutVars>
      </dgm:prSet>
      <dgm:spPr/>
    </dgm:pt>
    <dgm:pt modelId="{B40D651C-12C9-E842-B1BF-5170D04F42DA}" type="pres">
      <dgm:prSet presAssocID="{5708D325-7C54-4F4B-93C9-28E034D4F24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BBD4166-57C0-DB42-9F21-2A2DBE516D12}" type="pres">
      <dgm:prSet presAssocID="{32553CBD-8EDF-C242-9557-554562C75B5F}" presName="Name8" presStyleCnt="0"/>
      <dgm:spPr/>
    </dgm:pt>
    <dgm:pt modelId="{BAA290B1-F8E7-7246-808C-F09726F179FC}" type="pres">
      <dgm:prSet presAssocID="{32553CBD-8EDF-C242-9557-554562C75B5F}" presName="level" presStyleLbl="node1" presStyleIdx="1" presStyleCnt="4" custScaleX="104298" custScaleY="56655" custLinFactNeighborX="2320" custLinFactNeighborY="1770">
        <dgm:presLayoutVars>
          <dgm:chMax val="1"/>
          <dgm:bulletEnabled val="1"/>
        </dgm:presLayoutVars>
      </dgm:prSet>
      <dgm:spPr/>
    </dgm:pt>
    <dgm:pt modelId="{52016965-DE75-5743-99BD-8AAA6D1D5F2C}" type="pres">
      <dgm:prSet presAssocID="{32553CBD-8EDF-C242-9557-554562C75B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749966-BF97-D343-B560-7172127213B6}" type="pres">
      <dgm:prSet presAssocID="{9BA39A23-47E1-9640-89E0-98F5AED37BD9}" presName="Name8" presStyleCnt="0"/>
      <dgm:spPr/>
    </dgm:pt>
    <dgm:pt modelId="{DC765F14-05C4-6F44-9C32-DAAE02FC0A13}" type="pres">
      <dgm:prSet presAssocID="{9BA39A23-47E1-9640-89E0-98F5AED37BD9}" presName="level" presStyleLbl="node1" presStyleIdx="2" presStyleCnt="4" custScaleX="101215" custScaleY="56414" custLinFactNeighborX="1036" custLinFactNeighborY="1175">
        <dgm:presLayoutVars>
          <dgm:chMax val="1"/>
          <dgm:bulletEnabled val="1"/>
        </dgm:presLayoutVars>
      </dgm:prSet>
      <dgm:spPr/>
    </dgm:pt>
    <dgm:pt modelId="{D1031976-CCB3-6D4E-BEEF-BFE82C28F72B}" type="pres">
      <dgm:prSet presAssocID="{9BA39A23-47E1-9640-89E0-98F5AED37B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4054B2-323E-C247-B9DD-85B98E30232B}" type="pres">
      <dgm:prSet presAssocID="{4C1735E1-915F-BE4D-A9AF-D6B5821CF344}" presName="Name8" presStyleCnt="0"/>
      <dgm:spPr/>
    </dgm:pt>
    <dgm:pt modelId="{EA89729A-273B-E54A-8C2E-0EBA4F84D2EC}" type="pres">
      <dgm:prSet presAssocID="{4C1735E1-915F-BE4D-A9AF-D6B5821CF344}" presName="level" presStyleLbl="node1" presStyleIdx="3" presStyleCnt="4" custScaleY="47306" custLinFactNeighborY="0">
        <dgm:presLayoutVars>
          <dgm:chMax val="1"/>
          <dgm:bulletEnabled val="1"/>
        </dgm:presLayoutVars>
      </dgm:prSet>
      <dgm:spPr/>
    </dgm:pt>
    <dgm:pt modelId="{AC550102-3735-CF46-954B-A3B594AB3B3A}" type="pres">
      <dgm:prSet presAssocID="{4C1735E1-915F-BE4D-A9AF-D6B5821CF34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F290913-DABD-4FD7-8730-74C952E3877D}" type="presOf" srcId="{9BA39A23-47E1-9640-89E0-98F5AED37BD9}" destId="{D1031976-CCB3-6D4E-BEEF-BFE82C28F72B}" srcOrd="1" destOrd="0" presId="urn:microsoft.com/office/officeart/2005/8/layout/pyramid1"/>
    <dgm:cxn modelId="{850B712B-D230-4100-9E89-47B84912BD7D}" type="presOf" srcId="{4C1735E1-915F-BE4D-A9AF-D6B5821CF344}" destId="{AC550102-3735-CF46-954B-A3B594AB3B3A}" srcOrd="1" destOrd="0" presId="urn:microsoft.com/office/officeart/2005/8/layout/pyramid1"/>
    <dgm:cxn modelId="{127FB346-B69F-B443-AB1E-C292810A584F}" srcId="{85B334FD-AB60-C74B-AA8C-4F4D1579F04B}" destId="{9BA39A23-47E1-9640-89E0-98F5AED37BD9}" srcOrd="2" destOrd="0" parTransId="{DF9C7DD7-EE1D-0744-8F33-6F4135531877}" sibTransId="{EDA22B44-B620-3E46-ADB0-5E622996D18A}"/>
    <dgm:cxn modelId="{595AA64B-A9D3-394A-9ECE-2E67BF0BAC57}" srcId="{85B334FD-AB60-C74B-AA8C-4F4D1579F04B}" destId="{5708D325-7C54-4F4B-93C9-28E034D4F249}" srcOrd="0" destOrd="0" parTransId="{2FD871B9-BC9E-A94D-9CD6-F50FFB607159}" sibTransId="{D3036295-B31E-AB4A-908F-D32EE43DEC2E}"/>
    <dgm:cxn modelId="{E2D8EC4B-4E79-40E3-AC36-81BDA0DDFA85}" type="presOf" srcId="{9BA39A23-47E1-9640-89E0-98F5AED37BD9}" destId="{DC765F14-05C4-6F44-9C32-DAAE02FC0A13}" srcOrd="0" destOrd="0" presId="urn:microsoft.com/office/officeart/2005/8/layout/pyramid1"/>
    <dgm:cxn modelId="{4C10994D-E3F3-4901-A141-42AD676A67F0}" type="presOf" srcId="{32553CBD-8EDF-C242-9557-554562C75B5F}" destId="{52016965-DE75-5743-99BD-8AAA6D1D5F2C}" srcOrd="1" destOrd="0" presId="urn:microsoft.com/office/officeart/2005/8/layout/pyramid1"/>
    <dgm:cxn modelId="{051AAC4E-A639-4FB8-A2B7-AEE752259D4F}" type="presOf" srcId="{85B334FD-AB60-C74B-AA8C-4F4D1579F04B}" destId="{267E1E24-A057-EE48-AB99-9399068D21B6}" srcOrd="0" destOrd="0" presId="urn:microsoft.com/office/officeart/2005/8/layout/pyramid1"/>
    <dgm:cxn modelId="{94BB7189-07F0-41F9-B0B3-89E90EEAAFD5}" type="presOf" srcId="{32553CBD-8EDF-C242-9557-554562C75B5F}" destId="{BAA290B1-F8E7-7246-808C-F09726F179FC}" srcOrd="0" destOrd="0" presId="urn:microsoft.com/office/officeart/2005/8/layout/pyramid1"/>
    <dgm:cxn modelId="{2E2261B6-4DDE-4F67-BC13-CE39CB2691E4}" type="presOf" srcId="{4C1735E1-915F-BE4D-A9AF-D6B5821CF344}" destId="{EA89729A-273B-E54A-8C2E-0EBA4F84D2EC}" srcOrd="0" destOrd="0" presId="urn:microsoft.com/office/officeart/2005/8/layout/pyramid1"/>
    <dgm:cxn modelId="{E9BE4EDD-56DB-8549-94E8-876C076E2E4F}" srcId="{85B334FD-AB60-C74B-AA8C-4F4D1579F04B}" destId="{32553CBD-8EDF-C242-9557-554562C75B5F}" srcOrd="1" destOrd="0" parTransId="{5FE6F32E-B4E7-2E40-829B-DA4228462A47}" sibTransId="{AB86D25B-0FF7-B04D-8D31-5BC7307679FA}"/>
    <dgm:cxn modelId="{C1A2E7E0-B5FC-495D-9776-1F2495085308}" type="presOf" srcId="{5708D325-7C54-4F4B-93C9-28E034D4F249}" destId="{B40D651C-12C9-E842-B1BF-5170D04F42DA}" srcOrd="1" destOrd="0" presId="urn:microsoft.com/office/officeart/2005/8/layout/pyramid1"/>
    <dgm:cxn modelId="{70A072E2-F5D0-4699-8BDC-86CC98605397}" type="presOf" srcId="{5708D325-7C54-4F4B-93C9-28E034D4F249}" destId="{E9455799-3732-2247-B528-59FC919A637F}" srcOrd="0" destOrd="0" presId="urn:microsoft.com/office/officeart/2005/8/layout/pyramid1"/>
    <dgm:cxn modelId="{991B9BF4-11D6-8D47-B3F9-972266BBCF15}" srcId="{85B334FD-AB60-C74B-AA8C-4F4D1579F04B}" destId="{4C1735E1-915F-BE4D-A9AF-D6B5821CF344}" srcOrd="3" destOrd="0" parTransId="{DE875D54-91DB-514B-AE38-6BADEA19EB08}" sibTransId="{137D47B0-AC1E-0C4B-9E7D-50C01C57FF2F}"/>
    <dgm:cxn modelId="{DEEF18DC-DF0D-4242-9B22-3F12C38DF78D}" type="presParOf" srcId="{267E1E24-A057-EE48-AB99-9399068D21B6}" destId="{BF25B80B-6F9E-FD44-AF8D-9594A1CFF58E}" srcOrd="0" destOrd="0" presId="urn:microsoft.com/office/officeart/2005/8/layout/pyramid1"/>
    <dgm:cxn modelId="{F02BB079-7BFA-4A81-B6B8-B1AC6EA41383}" type="presParOf" srcId="{BF25B80B-6F9E-FD44-AF8D-9594A1CFF58E}" destId="{E9455799-3732-2247-B528-59FC919A637F}" srcOrd="0" destOrd="0" presId="urn:microsoft.com/office/officeart/2005/8/layout/pyramid1"/>
    <dgm:cxn modelId="{B44A9F76-327A-4505-A8FB-5A2FF95E19E0}" type="presParOf" srcId="{BF25B80B-6F9E-FD44-AF8D-9594A1CFF58E}" destId="{B40D651C-12C9-E842-B1BF-5170D04F42DA}" srcOrd="1" destOrd="0" presId="urn:microsoft.com/office/officeart/2005/8/layout/pyramid1"/>
    <dgm:cxn modelId="{D4598D3E-B81D-4A9D-8420-201B4B28E081}" type="presParOf" srcId="{267E1E24-A057-EE48-AB99-9399068D21B6}" destId="{0BBD4166-57C0-DB42-9F21-2A2DBE516D12}" srcOrd="1" destOrd="0" presId="urn:microsoft.com/office/officeart/2005/8/layout/pyramid1"/>
    <dgm:cxn modelId="{5BCED739-48C3-475A-BA96-F795626DC4F1}" type="presParOf" srcId="{0BBD4166-57C0-DB42-9F21-2A2DBE516D12}" destId="{BAA290B1-F8E7-7246-808C-F09726F179FC}" srcOrd="0" destOrd="0" presId="urn:microsoft.com/office/officeart/2005/8/layout/pyramid1"/>
    <dgm:cxn modelId="{4D842AF6-C7C2-40CF-8406-23D684604868}" type="presParOf" srcId="{0BBD4166-57C0-DB42-9F21-2A2DBE516D12}" destId="{52016965-DE75-5743-99BD-8AAA6D1D5F2C}" srcOrd="1" destOrd="0" presId="urn:microsoft.com/office/officeart/2005/8/layout/pyramid1"/>
    <dgm:cxn modelId="{AD0DCDA2-6F1F-4993-BADA-54AFD1FF96E8}" type="presParOf" srcId="{267E1E24-A057-EE48-AB99-9399068D21B6}" destId="{1D749966-BF97-D343-B560-7172127213B6}" srcOrd="2" destOrd="0" presId="urn:microsoft.com/office/officeart/2005/8/layout/pyramid1"/>
    <dgm:cxn modelId="{9B26585C-D140-4BB9-BC00-821138EB7F35}" type="presParOf" srcId="{1D749966-BF97-D343-B560-7172127213B6}" destId="{DC765F14-05C4-6F44-9C32-DAAE02FC0A13}" srcOrd="0" destOrd="0" presId="urn:microsoft.com/office/officeart/2005/8/layout/pyramid1"/>
    <dgm:cxn modelId="{F89E2747-8E4D-476C-8248-209DBEE33B70}" type="presParOf" srcId="{1D749966-BF97-D343-B560-7172127213B6}" destId="{D1031976-CCB3-6D4E-BEEF-BFE82C28F72B}" srcOrd="1" destOrd="0" presId="urn:microsoft.com/office/officeart/2005/8/layout/pyramid1"/>
    <dgm:cxn modelId="{D3C0F035-66EB-4BE4-97D4-3106128C637E}" type="presParOf" srcId="{267E1E24-A057-EE48-AB99-9399068D21B6}" destId="{F74054B2-323E-C247-B9DD-85B98E30232B}" srcOrd="3" destOrd="0" presId="urn:microsoft.com/office/officeart/2005/8/layout/pyramid1"/>
    <dgm:cxn modelId="{63D15A46-DC43-42CE-96B6-11140ADDE031}" type="presParOf" srcId="{F74054B2-323E-C247-B9DD-85B98E30232B}" destId="{EA89729A-273B-E54A-8C2E-0EBA4F84D2EC}" srcOrd="0" destOrd="0" presId="urn:microsoft.com/office/officeart/2005/8/layout/pyramid1"/>
    <dgm:cxn modelId="{94D33F61-A3D0-4967-868A-E35EBC82C86F}" type="presParOf" srcId="{F74054B2-323E-C247-B9DD-85B98E30232B}" destId="{AC550102-3735-CF46-954B-A3B594AB3B3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9579A2-0B58-41FA-995F-EEF8F0AE6C9F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10BC7F-7123-44A5-8DDD-C2C298892FB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en-US" sz="3600" b="1" dirty="0">
              <a:solidFill>
                <a:schemeClr val="tx1"/>
              </a:solidFill>
            </a:rPr>
            <a:t>Tasks – F.S. 39.6012(1)(b)1-7 </a:t>
          </a:r>
        </a:p>
      </dgm:t>
    </dgm:pt>
    <dgm:pt modelId="{6A25F138-9EDB-4D52-9C97-5B4DC386C5B4}" type="parTrans" cxnId="{62E9831E-DC30-41C8-BC6E-C69E68AB1169}">
      <dgm:prSet/>
      <dgm:spPr/>
      <dgm:t>
        <a:bodyPr/>
        <a:lstStyle/>
        <a:p>
          <a:endParaRPr lang="en-US" sz="3600" b="1"/>
        </a:p>
      </dgm:t>
    </dgm:pt>
    <dgm:pt modelId="{009216B0-B6A5-4902-9EED-57B20131F74A}" type="sibTrans" cxnId="{62E9831E-DC30-41C8-BC6E-C69E68AB1169}">
      <dgm:prSet/>
      <dgm:spPr/>
      <dgm:t>
        <a:bodyPr/>
        <a:lstStyle/>
        <a:p>
          <a:endParaRPr lang="en-US" sz="3600" b="1"/>
        </a:p>
      </dgm:t>
    </dgm:pt>
    <dgm:pt modelId="{49011114-4D53-4181-AFF7-0B1C9F1EE5B2}" type="pres">
      <dgm:prSet presAssocID="{159579A2-0B58-41FA-995F-EEF8F0AE6C9F}" presName="linear" presStyleCnt="0">
        <dgm:presLayoutVars>
          <dgm:animLvl val="lvl"/>
          <dgm:resizeHandles val="exact"/>
        </dgm:presLayoutVars>
      </dgm:prSet>
      <dgm:spPr/>
    </dgm:pt>
    <dgm:pt modelId="{D8C7AA39-1E3C-4B82-9C8D-2B75378D978D}" type="pres">
      <dgm:prSet presAssocID="{1610BC7F-7123-44A5-8DDD-C2C298892FB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2E9831E-DC30-41C8-BC6E-C69E68AB1169}" srcId="{159579A2-0B58-41FA-995F-EEF8F0AE6C9F}" destId="{1610BC7F-7123-44A5-8DDD-C2C298892FBE}" srcOrd="0" destOrd="0" parTransId="{6A25F138-9EDB-4D52-9C97-5B4DC386C5B4}" sibTransId="{009216B0-B6A5-4902-9EED-57B20131F74A}"/>
    <dgm:cxn modelId="{968DAE5D-17BF-446E-A834-79BC20FFEB73}" type="presOf" srcId="{1610BC7F-7123-44A5-8DDD-C2C298892FBE}" destId="{D8C7AA39-1E3C-4B82-9C8D-2B75378D978D}" srcOrd="0" destOrd="0" presId="urn:microsoft.com/office/officeart/2005/8/layout/vList2"/>
    <dgm:cxn modelId="{1CA67247-ACF8-4977-AAA2-81516D049DA3}" type="presOf" srcId="{159579A2-0B58-41FA-995F-EEF8F0AE6C9F}" destId="{49011114-4D53-4181-AFF7-0B1C9F1EE5B2}" srcOrd="0" destOrd="0" presId="urn:microsoft.com/office/officeart/2005/8/layout/vList2"/>
    <dgm:cxn modelId="{31F5F42F-4F50-4D66-9471-55103FF3317A}" type="presParOf" srcId="{49011114-4D53-4181-AFF7-0B1C9F1EE5B2}" destId="{D8C7AA39-1E3C-4B82-9C8D-2B75378D97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4A2C9D-881F-41F3-8443-3885DC3F568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1A8AA2-4AA4-4D0E-8E61-B7029B297F0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Case plan must include:</a:t>
          </a:r>
        </a:p>
      </dgm:t>
    </dgm:pt>
    <dgm:pt modelId="{DED66265-0EA8-47D8-AC9F-91670A340F21}" type="parTrans" cxnId="{19725388-6F4F-415F-B721-C20EEA38A7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2DD750-D42F-4B3D-BB4C-DC5EEF40ED2A}" type="sibTrans" cxnId="{19725388-6F4F-415F-B721-C20EEA38A7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E78941-F4D7-472A-AB58-3D258146C104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description of the parents’ tasks and </a:t>
          </a:r>
        </a:p>
      </dgm:t>
    </dgm:pt>
    <dgm:pt modelId="{F6F494E3-7B1B-4DE1-9E3D-034689A7ECC6}" type="parTrans" cxnId="{DC1446CF-2359-4589-95FD-FDEFA5D4D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BFC229-6945-429D-BFA5-21C1F7633776}" type="sibTrans" cxnId="{DC1446CF-2359-4589-95FD-FDEFA5D4D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AC1A8E-5750-4450-B0A3-E242C221BEC5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services for parent &amp; child, that specifically address identified problem:</a:t>
          </a:r>
        </a:p>
      </dgm:t>
    </dgm:pt>
    <dgm:pt modelId="{FB7986AC-F683-451A-9CD4-A8AB7ACA56FD}" type="parTrans" cxnId="{F1BE4AED-F60E-4FDA-B2CF-75011CFB35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951A4A-BA7F-4553-AAFF-E905AAC302A1}" type="sibTrans" cxnId="{F1BE4AED-F60E-4FDA-B2CF-75011CFB35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2DE80D-B68D-4613-97E6-B2883714D799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services/treatment types</a:t>
          </a:r>
        </a:p>
      </dgm:t>
    </dgm:pt>
    <dgm:pt modelId="{2E287F72-7ED9-432C-8C8E-89C4459F186F}" type="parTrans" cxnId="{08854E69-E9BA-4767-A80E-E1E1A417F9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06962C-3DDA-4459-9E07-8FA2F124F8E7}" type="sibTrans" cxnId="{08854E69-E9BA-4767-A80E-E1E1A417F9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BA12B3-5B09-4A25-88B3-76CABCE3DB35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date each service/referral will be provided</a:t>
          </a:r>
        </a:p>
      </dgm:t>
    </dgm:pt>
    <dgm:pt modelId="{8782EEC6-42A3-4CD8-A302-E986D02EF72D}" type="parTrans" cxnId="{03807C08-FE37-49CD-B096-50E7491973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E6200D-9095-4741-B923-52D1C862EDF1}" type="sibTrans" cxnId="{03807C08-FE37-49CD-B096-50E7491973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B32ABB-92B1-4ACF-AFAF-B17F5E5701E0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date parent must complete each task</a:t>
          </a:r>
        </a:p>
      </dgm:t>
    </dgm:pt>
    <dgm:pt modelId="{249DAEE2-D3B1-4BA9-ABD6-60A1C372EBBC}" type="parTrans" cxnId="{69BD87CB-B2B3-4E18-96AF-4A74749DDF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CAF5D8-F7B7-4405-8E9D-5620AF584867}" type="sibTrans" cxnId="{69BD87CB-B2B3-4E18-96AF-4A74749DDF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AE4A36-2F28-4CAA-A61F-33C8CA16F219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services/treatment frequency</a:t>
          </a:r>
        </a:p>
      </dgm:t>
    </dgm:pt>
    <dgm:pt modelId="{CE59B71A-7479-4083-9207-B13FEC6190EC}" type="parTrans" cxnId="{503DAC29-2BEB-490E-BC3C-276EF8A46F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4AE8C0-C608-423A-B8D8-CE9F413AB8AC}" type="sibTrans" cxnId="{503DAC29-2BEB-490E-BC3C-276EF8A46F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826069-BE73-4038-9CF3-DF6BB2A0DD2E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service delivery location</a:t>
          </a:r>
        </a:p>
      </dgm:t>
    </dgm:pt>
    <dgm:pt modelId="{BDC190DC-3B3C-4D86-8DC2-2D602D6031C7}" type="parTrans" cxnId="{5567969F-615F-4401-BF2D-849BC2B239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5E0326-1450-4C69-91C1-B67BE169CAB7}" type="sibTrans" cxnId="{5567969F-615F-4401-BF2D-849BC2B239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E831B1-16C4-4E90-8412-44ACD2DFA67D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accountable agency staff or service provider</a:t>
          </a:r>
        </a:p>
      </dgm:t>
    </dgm:pt>
    <dgm:pt modelId="{81CE8A15-50C6-4AE9-9D2E-A67A747CC5F9}" type="parTrans" cxnId="{0A7A8732-4BF3-458C-B3E4-600D742AC1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B86353-5619-409F-9B90-B226796D0911}" type="sibTrans" cxnId="{0A7A8732-4BF3-458C-B3E4-600D742AC1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7B15CF-4CE1-4EF1-B48D-19DC15B28D82}" type="pres">
      <dgm:prSet presAssocID="{B24A2C9D-881F-41F3-8443-3885DC3F5686}" presName="linear" presStyleCnt="0">
        <dgm:presLayoutVars>
          <dgm:animLvl val="lvl"/>
          <dgm:resizeHandles val="exact"/>
        </dgm:presLayoutVars>
      </dgm:prSet>
      <dgm:spPr/>
    </dgm:pt>
    <dgm:pt modelId="{71564720-85C4-4FE4-AA1E-CBEB9A611C35}" type="pres">
      <dgm:prSet presAssocID="{EF1A8AA2-4AA4-4D0E-8E61-B7029B297F0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F099785-680A-413A-839F-3E439CA3DD92}" type="pres">
      <dgm:prSet presAssocID="{EF1A8AA2-4AA4-4D0E-8E61-B7029B297F0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3807C08-FE37-49CD-B096-50E74919730E}" srcId="{46AC1A8E-5750-4450-B0A3-E242C221BEC5}" destId="{15BA12B3-5B09-4A25-88B3-76CABCE3DB35}" srcOrd="1" destOrd="0" parTransId="{8782EEC6-42A3-4CD8-A302-E986D02EF72D}" sibTransId="{70E6200D-9095-4741-B923-52D1C862EDF1}"/>
    <dgm:cxn modelId="{503DAC29-2BEB-490E-BC3C-276EF8A46F3E}" srcId="{46AC1A8E-5750-4450-B0A3-E242C221BEC5}" destId="{16AE4A36-2F28-4CAA-A61F-33C8CA16F219}" srcOrd="3" destOrd="0" parTransId="{CE59B71A-7479-4083-9207-B13FEC6190EC}" sibTransId="{B94AE8C0-C608-423A-B8D8-CE9F413AB8AC}"/>
    <dgm:cxn modelId="{FBBDA731-3709-4871-B33D-38D9664313F3}" type="presOf" srcId="{89E78941-F4D7-472A-AB58-3D258146C104}" destId="{4F099785-680A-413A-839F-3E439CA3DD92}" srcOrd="0" destOrd="0" presId="urn:microsoft.com/office/officeart/2005/8/layout/vList2"/>
    <dgm:cxn modelId="{0A7A8732-4BF3-458C-B3E4-600D742AC198}" srcId="{46AC1A8E-5750-4450-B0A3-E242C221BEC5}" destId="{0BE831B1-16C4-4E90-8412-44ACD2DFA67D}" srcOrd="5" destOrd="0" parTransId="{81CE8A15-50C6-4AE9-9D2E-A67A747CC5F9}" sibTransId="{BCB86353-5619-409F-9B90-B226796D0911}"/>
    <dgm:cxn modelId="{BAE97644-2022-409F-ABE5-50EA5D837E8B}" type="presOf" srcId="{16AE4A36-2F28-4CAA-A61F-33C8CA16F219}" destId="{4F099785-680A-413A-839F-3E439CA3DD92}" srcOrd="0" destOrd="5" presId="urn:microsoft.com/office/officeart/2005/8/layout/vList2"/>
    <dgm:cxn modelId="{BBF38D46-BD52-4C68-B9FD-763461FA48B0}" type="presOf" srcId="{15BA12B3-5B09-4A25-88B3-76CABCE3DB35}" destId="{4F099785-680A-413A-839F-3E439CA3DD92}" srcOrd="0" destOrd="3" presId="urn:microsoft.com/office/officeart/2005/8/layout/vList2"/>
    <dgm:cxn modelId="{08854E69-E9BA-4767-A80E-E1E1A417F9E8}" srcId="{46AC1A8E-5750-4450-B0A3-E242C221BEC5}" destId="{722DE80D-B68D-4613-97E6-B2883714D799}" srcOrd="0" destOrd="0" parTransId="{2E287F72-7ED9-432C-8C8E-89C4459F186F}" sibTransId="{1606962C-3DDA-4459-9E07-8FA2F124F8E7}"/>
    <dgm:cxn modelId="{2A218F6A-1D58-4BEC-AF8C-B5C557716FCB}" type="presOf" srcId="{0BE831B1-16C4-4E90-8412-44ACD2DFA67D}" destId="{4F099785-680A-413A-839F-3E439CA3DD92}" srcOrd="0" destOrd="7" presId="urn:microsoft.com/office/officeart/2005/8/layout/vList2"/>
    <dgm:cxn modelId="{035F264D-AD99-4C3B-8752-868BEE090570}" type="presOf" srcId="{EF1A8AA2-4AA4-4D0E-8E61-B7029B297F09}" destId="{71564720-85C4-4FE4-AA1E-CBEB9A611C35}" srcOrd="0" destOrd="0" presId="urn:microsoft.com/office/officeart/2005/8/layout/vList2"/>
    <dgm:cxn modelId="{70138851-10C7-4137-ADB1-EFD993976817}" type="presOf" srcId="{AF826069-BE73-4038-9CF3-DF6BB2A0DD2E}" destId="{4F099785-680A-413A-839F-3E439CA3DD92}" srcOrd="0" destOrd="6" presId="urn:microsoft.com/office/officeart/2005/8/layout/vList2"/>
    <dgm:cxn modelId="{19725388-6F4F-415F-B721-C20EEA38A7D7}" srcId="{B24A2C9D-881F-41F3-8443-3885DC3F5686}" destId="{EF1A8AA2-4AA4-4D0E-8E61-B7029B297F09}" srcOrd="0" destOrd="0" parTransId="{DED66265-0EA8-47D8-AC9F-91670A340F21}" sibTransId="{192DD750-D42F-4B3D-BB4C-DC5EEF40ED2A}"/>
    <dgm:cxn modelId="{D5D82097-623A-41AA-81A1-AF08060D7754}" type="presOf" srcId="{46AC1A8E-5750-4450-B0A3-E242C221BEC5}" destId="{4F099785-680A-413A-839F-3E439CA3DD92}" srcOrd="0" destOrd="1" presId="urn:microsoft.com/office/officeart/2005/8/layout/vList2"/>
    <dgm:cxn modelId="{5567969F-615F-4401-BF2D-849BC2B239E1}" srcId="{46AC1A8E-5750-4450-B0A3-E242C221BEC5}" destId="{AF826069-BE73-4038-9CF3-DF6BB2A0DD2E}" srcOrd="4" destOrd="0" parTransId="{BDC190DC-3B3C-4D86-8DC2-2D602D6031C7}" sibTransId="{A55E0326-1450-4C69-91C1-B67BE169CAB7}"/>
    <dgm:cxn modelId="{86FC5AA9-4D75-448F-A55E-771952FC95F3}" type="presOf" srcId="{B7B32ABB-92B1-4ACF-AFAF-B17F5E5701E0}" destId="{4F099785-680A-413A-839F-3E439CA3DD92}" srcOrd="0" destOrd="4" presId="urn:microsoft.com/office/officeart/2005/8/layout/vList2"/>
    <dgm:cxn modelId="{88FA2FAA-3A69-4521-940A-EAF6C0F6A83C}" type="presOf" srcId="{B24A2C9D-881F-41F3-8443-3885DC3F5686}" destId="{8B7B15CF-4CE1-4EF1-B48D-19DC15B28D82}" srcOrd="0" destOrd="0" presId="urn:microsoft.com/office/officeart/2005/8/layout/vList2"/>
    <dgm:cxn modelId="{69BD87CB-B2B3-4E18-96AF-4A74749DDFB6}" srcId="{46AC1A8E-5750-4450-B0A3-E242C221BEC5}" destId="{B7B32ABB-92B1-4ACF-AFAF-B17F5E5701E0}" srcOrd="2" destOrd="0" parTransId="{249DAEE2-D3B1-4BA9-ABD6-60A1C372EBBC}" sibTransId="{8ACAF5D8-F7B7-4405-8E9D-5620AF584867}"/>
    <dgm:cxn modelId="{DC1446CF-2359-4589-95FD-FDEFA5D4DA1D}" srcId="{EF1A8AA2-4AA4-4D0E-8E61-B7029B297F09}" destId="{89E78941-F4D7-472A-AB58-3D258146C104}" srcOrd="0" destOrd="0" parTransId="{F6F494E3-7B1B-4DE1-9E3D-034689A7ECC6}" sibTransId="{E0BFC229-6945-429D-BFA5-21C1F7633776}"/>
    <dgm:cxn modelId="{3AA785E6-4636-4391-A935-240967BA2723}" type="presOf" srcId="{722DE80D-B68D-4613-97E6-B2883714D799}" destId="{4F099785-680A-413A-839F-3E439CA3DD92}" srcOrd="0" destOrd="2" presId="urn:microsoft.com/office/officeart/2005/8/layout/vList2"/>
    <dgm:cxn modelId="{F1BE4AED-F60E-4FDA-B2CF-75011CFB3504}" srcId="{EF1A8AA2-4AA4-4D0E-8E61-B7029B297F09}" destId="{46AC1A8E-5750-4450-B0A3-E242C221BEC5}" srcOrd="1" destOrd="0" parTransId="{FB7986AC-F683-451A-9CD4-A8AB7ACA56FD}" sibTransId="{75951A4A-BA7F-4553-AAFF-E905AAC302A1}"/>
    <dgm:cxn modelId="{58B78490-C7AE-4610-B2BF-4BA479D10DBB}" type="presParOf" srcId="{8B7B15CF-4CE1-4EF1-B48D-19DC15B28D82}" destId="{71564720-85C4-4FE4-AA1E-CBEB9A611C35}" srcOrd="0" destOrd="0" presId="urn:microsoft.com/office/officeart/2005/8/layout/vList2"/>
    <dgm:cxn modelId="{37A491AC-FEC3-4E4E-929C-99697F4538EE}" type="presParOf" srcId="{8B7B15CF-4CE1-4EF1-B48D-19DC15B28D82}" destId="{4F099785-680A-413A-839F-3E439CA3DD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3509BE-6EDC-4AA4-A81D-DB7BA2BAF49C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E71F1E-7B80-4F4C-95F6-3B76A135B76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en-US" sz="3600" b="1" dirty="0">
              <a:solidFill>
                <a:schemeClr val="tx1"/>
              </a:solidFill>
            </a:rPr>
            <a:t>Tasks Identification Steps</a:t>
          </a:r>
        </a:p>
      </dgm:t>
    </dgm:pt>
    <dgm:pt modelId="{4DFA8534-D954-4F3E-B06B-C8D81188454E}" type="parTrans" cxnId="{98474398-CA32-44D7-ADC5-D73322EBDD27}">
      <dgm:prSet/>
      <dgm:spPr/>
      <dgm:t>
        <a:bodyPr/>
        <a:lstStyle/>
        <a:p>
          <a:endParaRPr lang="en-US" sz="3600" b="1"/>
        </a:p>
      </dgm:t>
    </dgm:pt>
    <dgm:pt modelId="{A60F2FA8-1494-4C00-BFA8-A33C08BFAFEB}" type="sibTrans" cxnId="{98474398-CA32-44D7-ADC5-D73322EBDD27}">
      <dgm:prSet/>
      <dgm:spPr/>
      <dgm:t>
        <a:bodyPr/>
        <a:lstStyle/>
        <a:p>
          <a:endParaRPr lang="en-US" sz="3600" b="1"/>
        </a:p>
      </dgm:t>
    </dgm:pt>
    <dgm:pt modelId="{117D558E-8C88-4927-8E78-96BC6FE68235}" type="pres">
      <dgm:prSet presAssocID="{CD3509BE-6EDC-4AA4-A81D-DB7BA2BAF49C}" presName="linear" presStyleCnt="0">
        <dgm:presLayoutVars>
          <dgm:animLvl val="lvl"/>
          <dgm:resizeHandles val="exact"/>
        </dgm:presLayoutVars>
      </dgm:prSet>
      <dgm:spPr/>
    </dgm:pt>
    <dgm:pt modelId="{BBBD6206-8414-41F2-A538-ECF3BE18FAED}" type="pres">
      <dgm:prSet presAssocID="{E3E71F1E-7B80-4F4C-95F6-3B76A135B76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2FD0C43-BA22-4459-9563-ED478EC99E42}" type="presOf" srcId="{E3E71F1E-7B80-4F4C-95F6-3B76A135B76F}" destId="{BBBD6206-8414-41F2-A538-ECF3BE18FAED}" srcOrd="0" destOrd="0" presId="urn:microsoft.com/office/officeart/2005/8/layout/vList2"/>
    <dgm:cxn modelId="{B208FF8A-EC22-4DEF-A314-4B33FAA64318}" type="presOf" srcId="{CD3509BE-6EDC-4AA4-A81D-DB7BA2BAF49C}" destId="{117D558E-8C88-4927-8E78-96BC6FE68235}" srcOrd="0" destOrd="0" presId="urn:microsoft.com/office/officeart/2005/8/layout/vList2"/>
    <dgm:cxn modelId="{98474398-CA32-44D7-ADC5-D73322EBDD27}" srcId="{CD3509BE-6EDC-4AA4-A81D-DB7BA2BAF49C}" destId="{E3E71F1E-7B80-4F4C-95F6-3B76A135B76F}" srcOrd="0" destOrd="0" parTransId="{4DFA8534-D954-4F3E-B06B-C8D81188454E}" sibTransId="{A60F2FA8-1494-4C00-BFA8-A33C08BFAFEB}"/>
    <dgm:cxn modelId="{7481BFC2-FFF7-4187-85B4-DF13AC3915DF}" type="presParOf" srcId="{117D558E-8C88-4927-8E78-96BC6FE68235}" destId="{BBBD6206-8414-41F2-A538-ECF3BE18FA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6F4D4E-F775-4EB0-B534-1B362B47353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BB8CD5-4DF8-4BE4-AE1A-49DAC69AB98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For each Outcome:</a:t>
          </a:r>
        </a:p>
      </dgm:t>
    </dgm:pt>
    <dgm:pt modelId="{356BB4D4-CAD1-47EF-826E-12EE13E6C4EA}" type="parTrans" cxnId="{59F876DB-120E-422C-87F3-C42AC922F5B5}">
      <dgm:prSet/>
      <dgm:spPr/>
      <dgm:t>
        <a:bodyPr/>
        <a:lstStyle/>
        <a:p>
          <a:endParaRPr lang="en-US"/>
        </a:p>
      </dgm:t>
    </dgm:pt>
    <dgm:pt modelId="{69A87D95-E33C-42BB-BD12-7557ECE46E3F}" type="sibTrans" cxnId="{59F876DB-120E-422C-87F3-C42AC922F5B5}">
      <dgm:prSet/>
      <dgm:spPr/>
      <dgm:t>
        <a:bodyPr/>
        <a:lstStyle/>
        <a:p>
          <a:endParaRPr lang="en-US"/>
        </a:p>
      </dgm:t>
    </dgm:pt>
    <dgm:pt modelId="{EC5DCBBF-D4EC-45E4-9F51-9235C40AC046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en-US" dirty="0"/>
            <a:t>Describe available community services and resources available</a:t>
          </a:r>
        </a:p>
      </dgm:t>
    </dgm:pt>
    <dgm:pt modelId="{E65CC9C5-DD9F-4862-B923-B3E814279569}" type="parTrans" cxnId="{F0262EE6-8F47-4062-8398-6191458F57DA}">
      <dgm:prSet/>
      <dgm:spPr/>
      <dgm:t>
        <a:bodyPr/>
        <a:lstStyle/>
        <a:p>
          <a:endParaRPr lang="en-US"/>
        </a:p>
      </dgm:t>
    </dgm:pt>
    <dgm:pt modelId="{371681F5-C243-4A96-85B9-32612A3C8DF0}" type="sibTrans" cxnId="{F0262EE6-8F47-4062-8398-6191458F57DA}">
      <dgm:prSet/>
      <dgm:spPr/>
      <dgm:t>
        <a:bodyPr/>
        <a:lstStyle/>
        <a:p>
          <a:endParaRPr lang="en-US"/>
        </a:p>
      </dgm:t>
    </dgm:pt>
    <dgm:pt modelId="{C37B29D0-7394-4B9D-9481-CA8202197F56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en-US" dirty="0"/>
            <a:t>Select best options to meet each desired outcome</a:t>
          </a:r>
        </a:p>
      </dgm:t>
    </dgm:pt>
    <dgm:pt modelId="{B926AD68-DA5C-4E28-93E2-54FB13CBFAD8}" type="parTrans" cxnId="{08E52A0A-BC72-47BB-82A8-49EFBE054FE7}">
      <dgm:prSet/>
      <dgm:spPr/>
      <dgm:t>
        <a:bodyPr/>
        <a:lstStyle/>
        <a:p>
          <a:endParaRPr lang="en-US"/>
        </a:p>
      </dgm:t>
    </dgm:pt>
    <dgm:pt modelId="{751015E9-8C16-4C66-8E8F-52A92A7C452A}" type="sibTrans" cxnId="{08E52A0A-BC72-47BB-82A8-49EFBE054FE7}">
      <dgm:prSet/>
      <dgm:spPr/>
      <dgm:t>
        <a:bodyPr/>
        <a:lstStyle/>
        <a:p>
          <a:endParaRPr lang="en-US"/>
        </a:p>
      </dgm:t>
    </dgm:pt>
    <dgm:pt modelId="{959CE715-DDEE-4F5D-BD38-808848966F4F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en-US" dirty="0"/>
            <a:t>List tasks, clarify who is to do what, when, where &amp; how often</a:t>
          </a:r>
        </a:p>
      </dgm:t>
    </dgm:pt>
    <dgm:pt modelId="{A975446B-9081-42C8-AC8E-BC7AC0413030}" type="parTrans" cxnId="{97878D4F-1A27-4965-8C04-1280AECB8797}">
      <dgm:prSet/>
      <dgm:spPr/>
      <dgm:t>
        <a:bodyPr/>
        <a:lstStyle/>
        <a:p>
          <a:endParaRPr lang="en-US"/>
        </a:p>
      </dgm:t>
    </dgm:pt>
    <dgm:pt modelId="{C56746BE-7F0F-4C35-8063-80841DB00F34}" type="sibTrans" cxnId="{97878D4F-1A27-4965-8C04-1280AECB8797}">
      <dgm:prSet/>
      <dgm:spPr/>
      <dgm:t>
        <a:bodyPr/>
        <a:lstStyle/>
        <a:p>
          <a:endParaRPr lang="en-US"/>
        </a:p>
      </dgm:t>
    </dgm:pt>
    <dgm:pt modelId="{E99A2FB8-DA4E-4A94-9834-3C01C9A98FCF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en-US" dirty="0"/>
            <a:t>Brainstorm additional resources (e.g., family, friends, etc.)</a:t>
          </a:r>
        </a:p>
      </dgm:t>
    </dgm:pt>
    <dgm:pt modelId="{5EFCE05A-A828-48E2-B171-7A69E0F8AFDD}" type="parTrans" cxnId="{0486EFE6-A468-4E2F-8281-B90542B82CD5}">
      <dgm:prSet/>
      <dgm:spPr/>
      <dgm:t>
        <a:bodyPr/>
        <a:lstStyle/>
        <a:p>
          <a:endParaRPr lang="en-US"/>
        </a:p>
      </dgm:t>
    </dgm:pt>
    <dgm:pt modelId="{5054D7A2-8E12-4ABE-A22D-A465F976C6F7}" type="sibTrans" cxnId="{0486EFE6-A468-4E2F-8281-B90542B82CD5}">
      <dgm:prSet/>
      <dgm:spPr/>
      <dgm:t>
        <a:bodyPr/>
        <a:lstStyle/>
        <a:p>
          <a:endParaRPr lang="en-US"/>
        </a:p>
      </dgm:t>
    </dgm:pt>
    <dgm:pt modelId="{8F265E1C-B702-48DB-9C03-DEC0803C4E2B}" type="pres">
      <dgm:prSet presAssocID="{4E6F4D4E-F775-4EB0-B534-1B362B47353F}" presName="Name0" presStyleCnt="0">
        <dgm:presLayoutVars>
          <dgm:dir/>
          <dgm:animLvl val="lvl"/>
          <dgm:resizeHandles val="exact"/>
        </dgm:presLayoutVars>
      </dgm:prSet>
      <dgm:spPr/>
    </dgm:pt>
    <dgm:pt modelId="{8AED4AAE-3DFF-4B6F-BE81-295F5A1A3F3D}" type="pres">
      <dgm:prSet presAssocID="{73BB8CD5-4DF8-4BE4-AE1A-49DAC69AB986}" presName="composite" presStyleCnt="0"/>
      <dgm:spPr/>
    </dgm:pt>
    <dgm:pt modelId="{7B58174D-9DCC-4CE5-A996-6F270998E73A}" type="pres">
      <dgm:prSet presAssocID="{73BB8CD5-4DF8-4BE4-AE1A-49DAC69AB986}" presName="parTx" presStyleLbl="alignNode1" presStyleIdx="0" presStyleCnt="1" custLinFactNeighborY="226">
        <dgm:presLayoutVars>
          <dgm:chMax val="0"/>
          <dgm:chPref val="0"/>
          <dgm:bulletEnabled val="1"/>
        </dgm:presLayoutVars>
      </dgm:prSet>
      <dgm:spPr/>
    </dgm:pt>
    <dgm:pt modelId="{0FFF8FDD-C5F3-47B4-BD80-D64BD2FE76D0}" type="pres">
      <dgm:prSet presAssocID="{73BB8CD5-4DF8-4BE4-AE1A-49DAC69AB98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8E52A0A-BC72-47BB-82A8-49EFBE054FE7}" srcId="{73BB8CD5-4DF8-4BE4-AE1A-49DAC69AB986}" destId="{C37B29D0-7394-4B9D-9481-CA8202197F56}" srcOrd="2" destOrd="0" parTransId="{B926AD68-DA5C-4E28-93E2-54FB13CBFAD8}" sibTransId="{751015E9-8C16-4C66-8E8F-52A92A7C452A}"/>
    <dgm:cxn modelId="{36784E69-82B2-4866-B18B-3B5060A45C06}" type="presOf" srcId="{E99A2FB8-DA4E-4A94-9834-3C01C9A98FCF}" destId="{0FFF8FDD-C5F3-47B4-BD80-D64BD2FE76D0}" srcOrd="0" destOrd="1" presId="urn:microsoft.com/office/officeart/2005/8/layout/hList1"/>
    <dgm:cxn modelId="{66BA4A6B-EB17-47DC-B6B9-8EEBCC94C70C}" type="presOf" srcId="{C37B29D0-7394-4B9D-9481-CA8202197F56}" destId="{0FFF8FDD-C5F3-47B4-BD80-D64BD2FE76D0}" srcOrd="0" destOrd="2" presId="urn:microsoft.com/office/officeart/2005/8/layout/hList1"/>
    <dgm:cxn modelId="{97878D4F-1A27-4965-8C04-1280AECB8797}" srcId="{73BB8CD5-4DF8-4BE4-AE1A-49DAC69AB986}" destId="{959CE715-DDEE-4F5D-BD38-808848966F4F}" srcOrd="3" destOrd="0" parTransId="{A975446B-9081-42C8-AC8E-BC7AC0413030}" sibTransId="{C56746BE-7F0F-4C35-8063-80841DB00F34}"/>
    <dgm:cxn modelId="{530127A6-9910-4B75-8993-03B9ECAC234D}" type="presOf" srcId="{EC5DCBBF-D4EC-45E4-9F51-9235C40AC046}" destId="{0FFF8FDD-C5F3-47B4-BD80-D64BD2FE76D0}" srcOrd="0" destOrd="0" presId="urn:microsoft.com/office/officeart/2005/8/layout/hList1"/>
    <dgm:cxn modelId="{FF3494D4-FA0E-48CC-A4E6-DB70EA45B7B4}" type="presOf" srcId="{4E6F4D4E-F775-4EB0-B534-1B362B47353F}" destId="{8F265E1C-B702-48DB-9C03-DEC0803C4E2B}" srcOrd="0" destOrd="0" presId="urn:microsoft.com/office/officeart/2005/8/layout/hList1"/>
    <dgm:cxn modelId="{59F876DB-120E-422C-87F3-C42AC922F5B5}" srcId="{4E6F4D4E-F775-4EB0-B534-1B362B47353F}" destId="{73BB8CD5-4DF8-4BE4-AE1A-49DAC69AB986}" srcOrd="0" destOrd="0" parTransId="{356BB4D4-CAD1-47EF-826E-12EE13E6C4EA}" sibTransId="{69A87D95-E33C-42BB-BD12-7557ECE46E3F}"/>
    <dgm:cxn modelId="{556E73DD-E13F-4657-A100-1C42052BA35D}" type="presOf" srcId="{959CE715-DDEE-4F5D-BD38-808848966F4F}" destId="{0FFF8FDD-C5F3-47B4-BD80-D64BD2FE76D0}" srcOrd="0" destOrd="3" presId="urn:microsoft.com/office/officeart/2005/8/layout/hList1"/>
    <dgm:cxn modelId="{0F4921E4-D8FD-4D39-A18B-515E2041D074}" type="presOf" srcId="{73BB8CD5-4DF8-4BE4-AE1A-49DAC69AB986}" destId="{7B58174D-9DCC-4CE5-A996-6F270998E73A}" srcOrd="0" destOrd="0" presId="urn:microsoft.com/office/officeart/2005/8/layout/hList1"/>
    <dgm:cxn modelId="{F0262EE6-8F47-4062-8398-6191458F57DA}" srcId="{73BB8CD5-4DF8-4BE4-AE1A-49DAC69AB986}" destId="{EC5DCBBF-D4EC-45E4-9F51-9235C40AC046}" srcOrd="0" destOrd="0" parTransId="{E65CC9C5-DD9F-4862-B923-B3E814279569}" sibTransId="{371681F5-C243-4A96-85B9-32612A3C8DF0}"/>
    <dgm:cxn modelId="{0486EFE6-A468-4E2F-8281-B90542B82CD5}" srcId="{73BB8CD5-4DF8-4BE4-AE1A-49DAC69AB986}" destId="{E99A2FB8-DA4E-4A94-9834-3C01C9A98FCF}" srcOrd="1" destOrd="0" parTransId="{5EFCE05A-A828-48E2-B171-7A69E0F8AFDD}" sibTransId="{5054D7A2-8E12-4ABE-A22D-A465F976C6F7}"/>
    <dgm:cxn modelId="{B44B0E24-A77C-436D-AA91-E125CE405CAC}" type="presParOf" srcId="{8F265E1C-B702-48DB-9C03-DEC0803C4E2B}" destId="{8AED4AAE-3DFF-4B6F-BE81-295F5A1A3F3D}" srcOrd="0" destOrd="0" presId="urn:microsoft.com/office/officeart/2005/8/layout/hList1"/>
    <dgm:cxn modelId="{93E7451F-17E8-4675-A5E0-E506C9A609A4}" type="presParOf" srcId="{8AED4AAE-3DFF-4B6F-BE81-295F5A1A3F3D}" destId="{7B58174D-9DCC-4CE5-A996-6F270998E73A}" srcOrd="0" destOrd="0" presId="urn:microsoft.com/office/officeart/2005/8/layout/hList1"/>
    <dgm:cxn modelId="{A6C8FBD7-3BD6-41B0-8F5B-AC1D8CB8DBB6}" type="presParOf" srcId="{8AED4AAE-3DFF-4B6F-BE81-295F5A1A3F3D}" destId="{0FFF8FDD-C5F3-47B4-BD80-D64BD2FE76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9928B-BA09-0047-B151-896677D883CF}">
      <dsp:nvSpPr>
        <dsp:cNvPr id="0" name=""/>
        <dsp:cNvSpPr/>
      </dsp:nvSpPr>
      <dsp:spPr>
        <a:xfrm>
          <a:off x="4336493" y="5250571"/>
          <a:ext cx="304802" cy="29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227812"/>
              </a:lnTo>
              <a:lnTo>
                <a:pt x="239111" y="22781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78370" y="5385246"/>
        <a:ext cx="21049" cy="21049"/>
      </dsp:txXfrm>
    </dsp:sp>
    <dsp:sp modelId="{D0A267B4-4A25-9741-84F3-E41A13D0F182}">
      <dsp:nvSpPr>
        <dsp:cNvPr id="0" name=""/>
        <dsp:cNvSpPr/>
      </dsp:nvSpPr>
      <dsp:spPr>
        <a:xfrm>
          <a:off x="4336493" y="4960173"/>
          <a:ext cx="304802" cy="290398"/>
        </a:xfrm>
        <a:custGeom>
          <a:avLst/>
          <a:gdLst/>
          <a:ahLst/>
          <a:cxnLst/>
          <a:rect l="0" t="0" r="0" b="0"/>
          <a:pathLst>
            <a:path>
              <a:moveTo>
                <a:pt x="0" y="227812"/>
              </a:moveTo>
              <a:lnTo>
                <a:pt x="119555" y="227812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78370" y="5094847"/>
        <a:ext cx="21049" cy="21049"/>
      </dsp:txXfrm>
    </dsp:sp>
    <dsp:sp modelId="{0A0786A3-DDA8-E448-A347-749A0E6946AB}">
      <dsp:nvSpPr>
        <dsp:cNvPr id="0" name=""/>
        <dsp:cNvSpPr/>
      </dsp:nvSpPr>
      <dsp:spPr>
        <a:xfrm>
          <a:off x="2507679" y="5204851"/>
          <a:ext cx="3048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52460" y="5242951"/>
        <a:ext cx="15240" cy="15240"/>
      </dsp:txXfrm>
    </dsp:sp>
    <dsp:sp modelId="{22C13BD3-DBFF-B747-B525-9DAB9085F01C}">
      <dsp:nvSpPr>
        <dsp:cNvPr id="0" name=""/>
        <dsp:cNvSpPr/>
      </dsp:nvSpPr>
      <dsp:spPr>
        <a:xfrm>
          <a:off x="678864" y="3072581"/>
          <a:ext cx="304802" cy="217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1139060"/>
              </a:lnTo>
              <a:lnTo>
                <a:pt x="239111" y="113906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76284" y="4106596"/>
        <a:ext cx="109960" cy="109960"/>
      </dsp:txXfrm>
    </dsp:sp>
    <dsp:sp modelId="{943D24D4-F155-D441-9E0E-FD429D62979B}">
      <dsp:nvSpPr>
        <dsp:cNvPr id="0" name=""/>
        <dsp:cNvSpPr/>
      </dsp:nvSpPr>
      <dsp:spPr>
        <a:xfrm>
          <a:off x="4336493" y="3217780"/>
          <a:ext cx="304802" cy="1161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911248"/>
              </a:lnTo>
              <a:lnTo>
                <a:pt x="239111" y="911248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58872" y="3768555"/>
        <a:ext cx="60045" cy="60045"/>
      </dsp:txXfrm>
    </dsp:sp>
    <dsp:sp modelId="{21241B65-D9F7-DA43-AF42-99DC950B1EE5}">
      <dsp:nvSpPr>
        <dsp:cNvPr id="0" name=""/>
        <dsp:cNvSpPr/>
      </dsp:nvSpPr>
      <dsp:spPr>
        <a:xfrm>
          <a:off x="4336493" y="3217780"/>
          <a:ext cx="304802" cy="580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455624"/>
              </a:lnTo>
              <a:lnTo>
                <a:pt x="239111" y="45562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72497" y="3491781"/>
        <a:ext cx="32795" cy="32795"/>
      </dsp:txXfrm>
    </dsp:sp>
    <dsp:sp modelId="{96BAAEF5-90AC-0C49-9A91-4A678B7B2845}">
      <dsp:nvSpPr>
        <dsp:cNvPr id="0" name=""/>
        <dsp:cNvSpPr/>
      </dsp:nvSpPr>
      <dsp:spPr>
        <a:xfrm>
          <a:off x="4336493" y="3139712"/>
          <a:ext cx="30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82354" y="3177711"/>
        <a:ext cx="15443" cy="15443"/>
      </dsp:txXfrm>
    </dsp:sp>
    <dsp:sp modelId="{EC1683D3-E8D6-5745-A6F3-D9C41137C9BB}">
      <dsp:nvSpPr>
        <dsp:cNvPr id="0" name=""/>
        <dsp:cNvSpPr/>
      </dsp:nvSpPr>
      <dsp:spPr>
        <a:xfrm>
          <a:off x="4336493" y="2636983"/>
          <a:ext cx="304802" cy="580797"/>
        </a:xfrm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72497" y="2910984"/>
        <a:ext cx="32795" cy="32795"/>
      </dsp:txXfrm>
    </dsp:sp>
    <dsp:sp modelId="{B39DFCB0-8B61-494A-9958-64E35B53F39D}">
      <dsp:nvSpPr>
        <dsp:cNvPr id="0" name=""/>
        <dsp:cNvSpPr/>
      </dsp:nvSpPr>
      <dsp:spPr>
        <a:xfrm>
          <a:off x="4336493" y="2056186"/>
          <a:ext cx="304802" cy="1161594"/>
        </a:xfrm>
        <a:custGeom>
          <a:avLst/>
          <a:gdLst/>
          <a:ahLst/>
          <a:cxnLst/>
          <a:rect l="0" t="0" r="0" b="0"/>
          <a:pathLst>
            <a:path>
              <a:moveTo>
                <a:pt x="0" y="911248"/>
              </a:moveTo>
              <a:lnTo>
                <a:pt x="119555" y="911248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58872" y="2606960"/>
        <a:ext cx="60045" cy="60045"/>
      </dsp:txXfrm>
    </dsp:sp>
    <dsp:sp modelId="{9DBE75CD-CA60-B04E-9225-89CFA7F50FB6}">
      <dsp:nvSpPr>
        <dsp:cNvPr id="0" name=""/>
        <dsp:cNvSpPr/>
      </dsp:nvSpPr>
      <dsp:spPr>
        <a:xfrm>
          <a:off x="2507679" y="3172060"/>
          <a:ext cx="3048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52460" y="3210160"/>
        <a:ext cx="15240" cy="15240"/>
      </dsp:txXfrm>
    </dsp:sp>
    <dsp:sp modelId="{79C6FF5F-0889-C743-A697-462D537E6D7A}">
      <dsp:nvSpPr>
        <dsp:cNvPr id="0" name=""/>
        <dsp:cNvSpPr/>
      </dsp:nvSpPr>
      <dsp:spPr>
        <a:xfrm>
          <a:off x="678864" y="3072581"/>
          <a:ext cx="304802" cy="145199"/>
        </a:xfrm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22824" y="3136740"/>
        <a:ext cx="16881" cy="16881"/>
      </dsp:txXfrm>
    </dsp:sp>
    <dsp:sp modelId="{CD94A156-81CC-F643-86C0-559504E433FB}">
      <dsp:nvSpPr>
        <dsp:cNvPr id="0" name=""/>
        <dsp:cNvSpPr/>
      </dsp:nvSpPr>
      <dsp:spPr>
        <a:xfrm>
          <a:off x="2507679" y="1429668"/>
          <a:ext cx="3048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52460" y="1467768"/>
        <a:ext cx="15240" cy="15240"/>
      </dsp:txXfrm>
    </dsp:sp>
    <dsp:sp modelId="{8AC6AF6C-4337-CE4A-9B98-3B58CF9D5C25}">
      <dsp:nvSpPr>
        <dsp:cNvPr id="0" name=""/>
        <dsp:cNvSpPr/>
      </dsp:nvSpPr>
      <dsp:spPr>
        <a:xfrm>
          <a:off x="678864" y="1475388"/>
          <a:ext cx="304802" cy="1597192"/>
        </a:xfrm>
        <a:custGeom>
          <a:avLst/>
          <a:gdLst/>
          <a:ahLst/>
          <a:cxnLst/>
          <a:rect l="0" t="0" r="0" b="0"/>
          <a:pathLst>
            <a:path>
              <a:moveTo>
                <a:pt x="0" y="1822496"/>
              </a:moveTo>
              <a:lnTo>
                <a:pt x="119555" y="1822496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90614" y="2233334"/>
        <a:ext cx="81300" cy="81300"/>
      </dsp:txXfrm>
    </dsp:sp>
    <dsp:sp modelId="{8CE4F37B-0AC3-F540-B16E-6666DFA7780C}">
      <dsp:nvSpPr>
        <dsp:cNvPr id="0" name=""/>
        <dsp:cNvSpPr/>
      </dsp:nvSpPr>
      <dsp:spPr>
        <a:xfrm>
          <a:off x="2507679" y="848871"/>
          <a:ext cx="3048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52460" y="886971"/>
        <a:ext cx="15240" cy="15240"/>
      </dsp:txXfrm>
    </dsp:sp>
    <dsp:sp modelId="{9C8D565E-DC41-7F40-92DB-A4051C22B8E7}">
      <dsp:nvSpPr>
        <dsp:cNvPr id="0" name=""/>
        <dsp:cNvSpPr/>
      </dsp:nvSpPr>
      <dsp:spPr>
        <a:xfrm>
          <a:off x="678864" y="894591"/>
          <a:ext cx="304802" cy="2177990"/>
        </a:xfrm>
        <a:custGeom>
          <a:avLst/>
          <a:gdLst/>
          <a:ahLst/>
          <a:cxnLst/>
          <a:rect l="0" t="0" r="0" b="0"/>
          <a:pathLst>
            <a:path>
              <a:moveTo>
                <a:pt x="0" y="2278120"/>
              </a:moveTo>
              <a:lnTo>
                <a:pt x="119555" y="2278120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76284" y="1928605"/>
        <a:ext cx="109960" cy="109960"/>
      </dsp:txXfrm>
    </dsp:sp>
    <dsp:sp modelId="{E57773A7-8C7B-EC46-AA2E-077886511671}">
      <dsp:nvSpPr>
        <dsp:cNvPr id="0" name=""/>
        <dsp:cNvSpPr/>
      </dsp:nvSpPr>
      <dsp:spPr>
        <a:xfrm rot="16200000">
          <a:off x="-2622437" y="2840262"/>
          <a:ext cx="6137964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Safety Management and Enhancing Caregivers Protective Capacities</a:t>
          </a:r>
        </a:p>
      </dsp:txBody>
      <dsp:txXfrm>
        <a:off x="-2622437" y="2840262"/>
        <a:ext cx="6137964" cy="464637"/>
      </dsp:txXfrm>
    </dsp:sp>
    <dsp:sp modelId="{BC2E85FA-670A-2742-A417-0489FE21FC8F}">
      <dsp:nvSpPr>
        <dsp:cNvPr id="0" name=""/>
        <dsp:cNvSpPr/>
      </dsp:nvSpPr>
      <dsp:spPr>
        <a:xfrm>
          <a:off x="983666" y="662272"/>
          <a:ext cx="1524012" cy="464637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Preparation</a:t>
          </a:r>
        </a:p>
      </dsp:txBody>
      <dsp:txXfrm>
        <a:off x="983666" y="662272"/>
        <a:ext cx="1524012" cy="464637"/>
      </dsp:txXfrm>
    </dsp:sp>
    <dsp:sp modelId="{8B7F001F-E80B-5842-B5CF-AE9AF8C8B31F}">
      <dsp:nvSpPr>
        <dsp:cNvPr id="0" name=""/>
        <dsp:cNvSpPr/>
      </dsp:nvSpPr>
      <dsp:spPr>
        <a:xfrm>
          <a:off x="2812481" y="662272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Developing Strategy for Engagement</a:t>
          </a:r>
        </a:p>
      </dsp:txBody>
      <dsp:txXfrm>
        <a:off x="2812481" y="662272"/>
        <a:ext cx="1524012" cy="464637"/>
      </dsp:txXfrm>
    </dsp:sp>
    <dsp:sp modelId="{FB0E5B5E-D5BD-004F-8F20-7B2CBAEB00D9}">
      <dsp:nvSpPr>
        <dsp:cNvPr id="0" name=""/>
        <dsp:cNvSpPr/>
      </dsp:nvSpPr>
      <dsp:spPr>
        <a:xfrm>
          <a:off x="983666" y="1243069"/>
          <a:ext cx="1524012" cy="464637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Introduction</a:t>
          </a:r>
        </a:p>
      </dsp:txBody>
      <dsp:txXfrm>
        <a:off x="983666" y="1243069"/>
        <a:ext cx="1524012" cy="464637"/>
      </dsp:txXfrm>
    </dsp:sp>
    <dsp:sp modelId="{642716EF-844B-1547-BDF3-D1031A8303F3}">
      <dsp:nvSpPr>
        <dsp:cNvPr id="0" name=""/>
        <dsp:cNvSpPr/>
      </dsp:nvSpPr>
      <dsp:spPr>
        <a:xfrm>
          <a:off x="2812481" y="1243069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Engagement</a:t>
          </a:r>
        </a:p>
      </dsp:txBody>
      <dsp:txXfrm>
        <a:off x="2812481" y="1243069"/>
        <a:ext cx="1524012" cy="464637"/>
      </dsp:txXfrm>
    </dsp:sp>
    <dsp:sp modelId="{D759A5A8-529A-9E41-BE9D-BEB3BE616205}">
      <dsp:nvSpPr>
        <dsp:cNvPr id="0" name=""/>
        <dsp:cNvSpPr/>
      </dsp:nvSpPr>
      <dsp:spPr>
        <a:xfrm>
          <a:off x="983666" y="2985461"/>
          <a:ext cx="1524012" cy="464637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Exploration</a:t>
          </a:r>
        </a:p>
      </dsp:txBody>
      <dsp:txXfrm>
        <a:off x="983666" y="2985461"/>
        <a:ext cx="1524012" cy="464637"/>
      </dsp:txXfrm>
    </dsp:sp>
    <dsp:sp modelId="{A79ABB5B-1706-7D48-A980-6249095389F6}">
      <dsp:nvSpPr>
        <dsp:cNvPr id="0" name=""/>
        <dsp:cNvSpPr/>
      </dsp:nvSpPr>
      <dsp:spPr>
        <a:xfrm>
          <a:off x="2812481" y="2985461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Determine What Must Change Through Information Collection</a:t>
          </a:r>
        </a:p>
      </dsp:txBody>
      <dsp:txXfrm>
        <a:off x="2812481" y="2985461"/>
        <a:ext cx="1524012" cy="464637"/>
      </dsp:txXfrm>
    </dsp:sp>
    <dsp:sp modelId="{FB44FE79-937B-E349-8810-7F97171D11D1}">
      <dsp:nvSpPr>
        <dsp:cNvPr id="0" name=""/>
        <dsp:cNvSpPr/>
      </dsp:nvSpPr>
      <dsp:spPr>
        <a:xfrm>
          <a:off x="4641296" y="1823867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Caregiver Protective Capacity Assessment</a:t>
          </a:r>
        </a:p>
      </dsp:txBody>
      <dsp:txXfrm>
        <a:off x="4641296" y="1823867"/>
        <a:ext cx="1524012" cy="464637"/>
      </dsp:txXfrm>
    </dsp:sp>
    <dsp:sp modelId="{1D6409C6-DB9E-0A41-8CE9-742F1B6F7680}">
      <dsp:nvSpPr>
        <dsp:cNvPr id="0" name=""/>
        <dsp:cNvSpPr/>
      </dsp:nvSpPr>
      <dsp:spPr>
        <a:xfrm>
          <a:off x="4641296" y="2404664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Child Needs</a:t>
          </a:r>
        </a:p>
      </dsp:txBody>
      <dsp:txXfrm>
        <a:off x="4641296" y="2404664"/>
        <a:ext cx="1524012" cy="464637"/>
      </dsp:txXfrm>
    </dsp:sp>
    <dsp:sp modelId="{E300B05A-9F90-A84A-A828-4C622180D50C}">
      <dsp:nvSpPr>
        <dsp:cNvPr id="0" name=""/>
        <dsp:cNvSpPr/>
      </dsp:nvSpPr>
      <dsp:spPr>
        <a:xfrm>
          <a:off x="4643658" y="2953113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Danger Statement</a:t>
          </a:r>
        </a:p>
      </dsp:txBody>
      <dsp:txXfrm>
        <a:off x="4643658" y="2953113"/>
        <a:ext cx="1524012" cy="464637"/>
      </dsp:txXfrm>
    </dsp:sp>
    <dsp:sp modelId="{BBB4E81C-4DD2-004B-A6BE-52E7EF3EF374}">
      <dsp:nvSpPr>
        <dsp:cNvPr id="0" name=""/>
        <dsp:cNvSpPr/>
      </dsp:nvSpPr>
      <dsp:spPr>
        <a:xfrm>
          <a:off x="4641296" y="3566259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 Goal</a:t>
          </a:r>
        </a:p>
      </dsp:txBody>
      <dsp:txXfrm>
        <a:off x="4641296" y="3566259"/>
        <a:ext cx="1524012" cy="464637"/>
      </dsp:txXfrm>
    </dsp:sp>
    <dsp:sp modelId="{07C73DE1-6C0E-324E-B0E3-1A61A6846D23}">
      <dsp:nvSpPr>
        <dsp:cNvPr id="0" name=""/>
        <dsp:cNvSpPr/>
      </dsp:nvSpPr>
      <dsp:spPr>
        <a:xfrm>
          <a:off x="4641296" y="4147056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Motivation for Change</a:t>
          </a:r>
        </a:p>
      </dsp:txBody>
      <dsp:txXfrm>
        <a:off x="4641296" y="4147056"/>
        <a:ext cx="1524012" cy="464637"/>
      </dsp:txXfrm>
    </dsp:sp>
    <dsp:sp modelId="{E528834E-4F0A-1B41-94EE-E49C1CBB11BB}">
      <dsp:nvSpPr>
        <dsp:cNvPr id="0" name=""/>
        <dsp:cNvSpPr/>
      </dsp:nvSpPr>
      <dsp:spPr>
        <a:xfrm>
          <a:off x="983666" y="5018252"/>
          <a:ext cx="1524012" cy="464637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Case Planning</a:t>
          </a:r>
        </a:p>
      </dsp:txBody>
      <dsp:txXfrm>
        <a:off x="983666" y="5018252"/>
        <a:ext cx="1524012" cy="464637"/>
      </dsp:txXfrm>
    </dsp:sp>
    <dsp:sp modelId="{9724AB3E-F30F-DB46-8A90-CB84CC55E5E0}">
      <dsp:nvSpPr>
        <dsp:cNvPr id="0" name=""/>
        <dsp:cNvSpPr/>
      </dsp:nvSpPr>
      <dsp:spPr>
        <a:xfrm>
          <a:off x="2812481" y="5018252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 Strategies for Change Case Plan Outcomes</a:t>
          </a:r>
        </a:p>
      </dsp:txBody>
      <dsp:txXfrm>
        <a:off x="2812481" y="5018252"/>
        <a:ext cx="1524012" cy="464637"/>
      </dsp:txXfrm>
    </dsp:sp>
    <dsp:sp modelId="{8F37DD3C-5FB5-324E-B8A2-F8BEA3047C0E}">
      <dsp:nvSpPr>
        <dsp:cNvPr id="0" name=""/>
        <dsp:cNvSpPr/>
      </dsp:nvSpPr>
      <dsp:spPr>
        <a:xfrm>
          <a:off x="4641296" y="4727854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Complete FFA-Ongoing</a:t>
          </a:r>
        </a:p>
      </dsp:txBody>
      <dsp:txXfrm>
        <a:off x="4641296" y="4727854"/>
        <a:ext cx="1524012" cy="464637"/>
      </dsp:txXfrm>
    </dsp:sp>
    <dsp:sp modelId="{55904D70-8479-734F-8AFE-18974D8F0F2C}">
      <dsp:nvSpPr>
        <dsp:cNvPr id="0" name=""/>
        <dsp:cNvSpPr/>
      </dsp:nvSpPr>
      <dsp:spPr>
        <a:xfrm>
          <a:off x="4641296" y="5308651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 Plan</a:t>
          </a:r>
        </a:p>
      </dsp:txBody>
      <dsp:txXfrm>
        <a:off x="4641296" y="5308651"/>
        <a:ext cx="1524012" cy="464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5287-C714-7A46-840A-EB8CE90E3FB7}">
      <dsp:nvSpPr>
        <dsp:cNvPr id="0" name=""/>
        <dsp:cNvSpPr/>
      </dsp:nvSpPr>
      <dsp:spPr>
        <a:xfrm>
          <a:off x="531169" y="0"/>
          <a:ext cx="6019924" cy="47028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18705-C9F6-5044-B008-2DE81F3BCB01}">
      <dsp:nvSpPr>
        <dsp:cNvPr id="0" name=""/>
        <dsp:cNvSpPr/>
      </dsp:nvSpPr>
      <dsp:spPr>
        <a:xfrm>
          <a:off x="4127" y="1410847"/>
          <a:ext cx="1689138" cy="188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Preparation</a:t>
          </a:r>
        </a:p>
      </dsp:txBody>
      <dsp:txXfrm>
        <a:off x="86584" y="1493304"/>
        <a:ext cx="1524224" cy="1716216"/>
      </dsp:txXfrm>
    </dsp:sp>
    <dsp:sp modelId="{85E0B5FB-7681-164E-A216-AF57A7F5AD21}">
      <dsp:nvSpPr>
        <dsp:cNvPr id="0" name=""/>
        <dsp:cNvSpPr/>
      </dsp:nvSpPr>
      <dsp:spPr>
        <a:xfrm>
          <a:off x="1799084" y="1410847"/>
          <a:ext cx="1689138" cy="188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Introduction</a:t>
          </a:r>
        </a:p>
      </dsp:txBody>
      <dsp:txXfrm>
        <a:off x="1881541" y="1493304"/>
        <a:ext cx="1524224" cy="1716216"/>
      </dsp:txXfrm>
    </dsp:sp>
    <dsp:sp modelId="{4162B2C8-3D78-F44F-B832-5904D669A3D1}">
      <dsp:nvSpPr>
        <dsp:cNvPr id="0" name=""/>
        <dsp:cNvSpPr/>
      </dsp:nvSpPr>
      <dsp:spPr>
        <a:xfrm>
          <a:off x="3594041" y="1410847"/>
          <a:ext cx="1689138" cy="188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Exploration</a:t>
          </a:r>
        </a:p>
      </dsp:txBody>
      <dsp:txXfrm>
        <a:off x="3676498" y="1493304"/>
        <a:ext cx="1524224" cy="1716216"/>
      </dsp:txXfrm>
    </dsp:sp>
    <dsp:sp modelId="{853CF96E-3450-C143-8F00-351426AA18B7}">
      <dsp:nvSpPr>
        <dsp:cNvPr id="0" name=""/>
        <dsp:cNvSpPr/>
      </dsp:nvSpPr>
      <dsp:spPr>
        <a:xfrm>
          <a:off x="5388998" y="1410847"/>
          <a:ext cx="1689138" cy="1881130"/>
        </a:xfrm>
        <a:prstGeom prst="roundRect">
          <a:avLst/>
        </a:prstGeom>
        <a:solidFill>
          <a:srgbClr val="56944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Case Planning</a:t>
          </a:r>
        </a:p>
      </dsp:txBody>
      <dsp:txXfrm>
        <a:off x="5471455" y="1493304"/>
        <a:ext cx="1524224" cy="1716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5799-3732-2247-B528-59FC919A637F}">
      <dsp:nvSpPr>
        <dsp:cNvPr id="0" name=""/>
        <dsp:cNvSpPr/>
      </dsp:nvSpPr>
      <dsp:spPr>
        <a:xfrm>
          <a:off x="2810062" y="69880"/>
          <a:ext cx="2468876" cy="1694717"/>
        </a:xfrm>
        <a:prstGeom prst="trapezoid">
          <a:avLst>
            <a:gd name="adj" fmla="val 657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Greatest     Impact</a:t>
          </a:r>
        </a:p>
      </dsp:txBody>
      <dsp:txXfrm>
        <a:off x="2810062" y="69880"/>
        <a:ext cx="2468876" cy="1694717"/>
      </dsp:txXfrm>
    </dsp:sp>
    <dsp:sp modelId="{BAA290B1-F8E7-7246-808C-F09726F179FC}">
      <dsp:nvSpPr>
        <dsp:cNvPr id="0" name=""/>
        <dsp:cNvSpPr/>
      </dsp:nvSpPr>
      <dsp:spPr>
        <a:xfrm>
          <a:off x="1819255" y="1741747"/>
          <a:ext cx="4389103" cy="1505350"/>
        </a:xfrm>
        <a:prstGeom prst="trapezoid">
          <a:avLst>
            <a:gd name="adj" fmla="val 657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Areas of Least Resistance</a:t>
          </a:r>
        </a:p>
      </dsp:txBody>
      <dsp:txXfrm>
        <a:off x="2587348" y="1741747"/>
        <a:ext cx="2852917" cy="1505350"/>
      </dsp:txXfrm>
    </dsp:sp>
    <dsp:sp modelId="{DC765F14-05C4-6F44-9C32-DAAE02FC0A13}">
      <dsp:nvSpPr>
        <dsp:cNvPr id="0" name=""/>
        <dsp:cNvSpPr/>
      </dsp:nvSpPr>
      <dsp:spPr>
        <a:xfrm>
          <a:off x="852947" y="3231288"/>
          <a:ext cx="6254496" cy="1498946"/>
        </a:xfrm>
        <a:prstGeom prst="trapezoid">
          <a:avLst>
            <a:gd name="adj" fmla="val 657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Most Urgent</a:t>
          </a:r>
        </a:p>
      </dsp:txBody>
      <dsp:txXfrm>
        <a:off x="1947483" y="3231288"/>
        <a:ext cx="4065422" cy="1498946"/>
      </dsp:txXfrm>
    </dsp:sp>
    <dsp:sp modelId="{EA89729A-273B-E54A-8C2E-0EBA4F84D2EC}">
      <dsp:nvSpPr>
        <dsp:cNvPr id="0" name=""/>
        <dsp:cNvSpPr/>
      </dsp:nvSpPr>
      <dsp:spPr>
        <a:xfrm>
          <a:off x="0" y="4699014"/>
          <a:ext cx="7832353" cy="1256942"/>
        </a:xfrm>
        <a:prstGeom prst="trapezoid">
          <a:avLst>
            <a:gd name="adj" fmla="val 657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Mutuality</a:t>
          </a:r>
        </a:p>
      </dsp:txBody>
      <dsp:txXfrm>
        <a:off x="1370661" y="4699014"/>
        <a:ext cx="5091029" cy="1256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7AA39-1E3C-4B82-9C8D-2B75378D978D}">
      <dsp:nvSpPr>
        <dsp:cNvPr id="0" name=""/>
        <dsp:cNvSpPr/>
      </dsp:nvSpPr>
      <dsp:spPr>
        <a:xfrm>
          <a:off x="0" y="4"/>
          <a:ext cx="6525490" cy="67540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Tasks – F.S. 39.6012(1)(b)1-7 </a:t>
          </a:r>
        </a:p>
      </dsp:txBody>
      <dsp:txXfrm>
        <a:off x="32970" y="32974"/>
        <a:ext cx="6459550" cy="609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64720-85C4-4FE4-AA1E-CBEB9A611C35}">
      <dsp:nvSpPr>
        <dsp:cNvPr id="0" name=""/>
        <dsp:cNvSpPr/>
      </dsp:nvSpPr>
      <dsp:spPr>
        <a:xfrm>
          <a:off x="0" y="72000"/>
          <a:ext cx="6525491" cy="68445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Case plan must include:</a:t>
          </a:r>
        </a:p>
      </dsp:txBody>
      <dsp:txXfrm>
        <a:off x="33412" y="105412"/>
        <a:ext cx="6458667" cy="617626"/>
      </dsp:txXfrm>
    </dsp:sp>
    <dsp:sp modelId="{4F099785-680A-413A-839F-3E439CA3DD92}">
      <dsp:nvSpPr>
        <dsp:cNvPr id="0" name=""/>
        <dsp:cNvSpPr/>
      </dsp:nvSpPr>
      <dsp:spPr>
        <a:xfrm>
          <a:off x="0" y="756450"/>
          <a:ext cx="6525491" cy="3229200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18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description of the parents’ tasks and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services for parent &amp; child, that specifically address identified problem: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services/treatment types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date each service/referral will be provided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date parent must complete each task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services/treatment frequency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service delivery location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accountable agency staff or service provider</a:t>
          </a:r>
        </a:p>
      </dsp:txBody>
      <dsp:txXfrm>
        <a:off x="0" y="756450"/>
        <a:ext cx="6525491" cy="3229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D6206-8414-41F2-A538-ECF3BE18FAED}">
      <dsp:nvSpPr>
        <dsp:cNvPr id="0" name=""/>
        <dsp:cNvSpPr/>
      </dsp:nvSpPr>
      <dsp:spPr>
        <a:xfrm>
          <a:off x="0" y="390"/>
          <a:ext cx="6535882" cy="788927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Tasks Identification Steps</a:t>
          </a:r>
        </a:p>
      </dsp:txBody>
      <dsp:txXfrm>
        <a:off x="38512" y="38902"/>
        <a:ext cx="6458858" cy="7119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8174D-9DCC-4CE5-A996-6F270998E73A}">
      <dsp:nvSpPr>
        <dsp:cNvPr id="0" name=""/>
        <dsp:cNvSpPr/>
      </dsp:nvSpPr>
      <dsp:spPr>
        <a:xfrm>
          <a:off x="0" y="67405"/>
          <a:ext cx="6535882" cy="6912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For each Outcome:</a:t>
          </a:r>
        </a:p>
      </dsp:txBody>
      <dsp:txXfrm>
        <a:off x="0" y="67405"/>
        <a:ext cx="6535882" cy="691200"/>
      </dsp:txXfrm>
    </dsp:sp>
    <dsp:sp modelId="{0FFF8FDD-C5F3-47B4-BD80-D64BD2FE76D0}">
      <dsp:nvSpPr>
        <dsp:cNvPr id="0" name=""/>
        <dsp:cNvSpPr/>
      </dsp:nvSpPr>
      <dsp:spPr>
        <a:xfrm>
          <a:off x="0" y="757043"/>
          <a:ext cx="6535882" cy="29646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Describe available community services and resources available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Brainstorm additional resources (e.g., family, friends, etc.)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Select best options to meet each desired outcome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List tasks, clarify who is to do what, when, where &amp; how often</a:t>
          </a:r>
        </a:p>
      </dsp:txBody>
      <dsp:txXfrm>
        <a:off x="0" y="757043"/>
        <a:ext cx="6535882" cy="296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11.0.1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0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7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48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84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3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Relevant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7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34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91A8A-BB61-48B9-8370-5D2B0C6C62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35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2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63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23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4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11.1.10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11.1.10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77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11.3.24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4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11.4.33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2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11.4.34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11.4.34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606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11.1.7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7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5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1468367"/>
            <a:ext cx="6859859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1B5FAA"/>
                </a:solidFill>
              </a:rPr>
              <a:t>DCF</a:t>
            </a:r>
            <a:r>
              <a:rPr lang="en-US" dirty="0">
                <a:solidFill>
                  <a:srgbClr val="1B5FAA"/>
                </a:solidFill>
              </a:rPr>
              <a:t> Pre-Service</a:t>
            </a:r>
            <a:r>
              <a:rPr lang="en-US" baseline="0" dirty="0">
                <a:solidFill>
                  <a:srgbClr val="1B5FAA"/>
                </a:solidFill>
              </a:rPr>
              <a:t> Curriculum</a:t>
            </a:r>
            <a:endParaRPr lang="en-US" sz="2200" dirty="0">
              <a:solidFill>
                <a:srgbClr val="1B5F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z="2800" dirty="0">
                <a:latin typeface="Arial Black" pitchFamily="34" charset="0"/>
              </a:rPr>
              <a:t>Core PreService Curriculum</a:t>
            </a:r>
            <a:br>
              <a:rPr lang="en-US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Weeks 1-3</a:t>
            </a:r>
            <a:br>
              <a:rPr lang="en-US" sz="2800" dirty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881" y="4977918"/>
            <a:ext cx="1403872" cy="15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Title is Optional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557" y="623514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374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D3C9AB-2F70-41FE-9753-9E1972B907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63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080000" y="6408738"/>
            <a:ext cx="27686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924800" y="6408738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F4BA94E-4A70-45A5-BB33-776DD341F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15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50" r:id="rId4"/>
    <p:sldLayoutId id="2147483654" r:id="rId5"/>
    <p:sldLayoutId id="2147483659" r:id="rId6"/>
    <p:sldLayoutId id="2147483661" r:id="rId7"/>
    <p:sldLayoutId id="2147483660" r:id="rId8"/>
    <p:sldLayoutId id="2147483663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1139513"/>
          </a:xfrm>
        </p:spPr>
        <p:txBody>
          <a:bodyPr>
            <a:noAutofit/>
          </a:bodyPr>
          <a:lstStyle/>
          <a:p>
            <a:r>
              <a:rPr lang="en-US" sz="3200" dirty="0"/>
              <a:t>Family Engagement Standard –</a:t>
            </a:r>
          </a:p>
          <a:p>
            <a:r>
              <a:rPr lang="en-US" sz="3200" dirty="0"/>
              <a:t>Case Planning</a:t>
            </a:r>
          </a:p>
        </p:txBody>
      </p:sp>
    </p:spTree>
    <p:extLst>
      <p:ext uri="{BB962C8B-B14F-4D97-AF65-F5344CB8AC3E}">
        <p14:creationId xmlns:p14="http://schemas.microsoft.com/office/powerpoint/2010/main" val="211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27050" y="1566389"/>
            <a:ext cx="7740503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Are danger threats being managed with a sufficient safety plan?</a:t>
            </a:r>
          </a:p>
          <a:p>
            <a:r>
              <a:rPr lang="en-US" sz="2800" dirty="0"/>
              <a:t>How can existing protective capacities – STRENGTHS – be built upon to make changes?</a:t>
            </a:r>
          </a:p>
          <a:p>
            <a:r>
              <a:rPr lang="en-US" sz="2800" dirty="0"/>
              <a:t>What is the relationship between danger threats and the diminished caregiver protective capacities – What must change?</a:t>
            </a:r>
          </a:p>
          <a:p>
            <a:r>
              <a:rPr lang="en-US" sz="2800" dirty="0"/>
              <a:t>What is the parent’s perspective or awareness of his/her caregiver protective capacities?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050" y="274638"/>
            <a:ext cx="7740503" cy="1143000"/>
          </a:xfrm>
        </p:spPr>
        <p:txBody>
          <a:bodyPr>
            <a:normAutofit/>
          </a:bodyPr>
          <a:lstStyle/>
          <a:p>
            <a:r>
              <a:rPr lang="en-US" sz="2400" dirty="0"/>
              <a:t>Family Functioning Assessment-Ongoing Decisions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8.1.8</a:t>
            </a:r>
          </a:p>
        </p:txBody>
      </p:sp>
    </p:spTree>
    <p:extLst>
      <p:ext uri="{BB962C8B-B14F-4D97-AF65-F5344CB8AC3E}">
        <p14:creationId xmlns:p14="http://schemas.microsoft.com/office/powerpoint/2010/main" val="4229041572"/>
      </p:ext>
    </p:extLst>
  </p:cSld>
  <p:clrMapOvr>
    <a:masterClrMapping/>
  </p:clrMapOvr>
  <p:transition advTm="6103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27050" y="1780528"/>
            <a:ext cx="7740503" cy="4381076"/>
          </a:xfrm>
        </p:spPr>
        <p:txBody>
          <a:bodyPr>
            <a:noAutofit/>
          </a:bodyPr>
          <a:lstStyle/>
          <a:p>
            <a:r>
              <a:rPr lang="en-US" sz="2800" dirty="0"/>
              <a:t>What are the child’s needs and how are the parents meeting or not meeting those needs?</a:t>
            </a:r>
          </a:p>
          <a:p>
            <a:r>
              <a:rPr lang="en-US" sz="2800" dirty="0"/>
              <a:t>What are the parents ready and willing to work on in the case plan to change their behavior?</a:t>
            </a:r>
          </a:p>
          <a:p>
            <a:r>
              <a:rPr lang="en-US" sz="2800" dirty="0"/>
              <a:t>What are the areas of disagreement with the parent(s) as to what needs to change?</a:t>
            </a:r>
          </a:p>
          <a:p>
            <a:r>
              <a:rPr lang="en-US" sz="2800" dirty="0"/>
              <a:t>What change strategy will be used to address the diminished protective capacities?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050" y="274638"/>
            <a:ext cx="7740503" cy="1143000"/>
          </a:xfrm>
        </p:spPr>
        <p:txBody>
          <a:bodyPr>
            <a:normAutofit/>
          </a:bodyPr>
          <a:lstStyle/>
          <a:p>
            <a:r>
              <a:rPr lang="en-US" sz="2400" dirty="0"/>
              <a:t>Family Functioning Assessment-Ongoing Decisions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8.1.9</a:t>
            </a:r>
          </a:p>
        </p:txBody>
      </p:sp>
    </p:spTree>
    <p:extLst>
      <p:ext uri="{BB962C8B-B14F-4D97-AF65-F5344CB8AC3E}">
        <p14:creationId xmlns:p14="http://schemas.microsoft.com/office/powerpoint/2010/main" val="739375000"/>
      </p:ext>
    </p:extLst>
  </p:cSld>
  <p:clrMapOvr>
    <a:masterClrMapping/>
  </p:clrMapOvr>
  <p:transition advTm="6103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and Creation of Outcomes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8161">
            <a:off x="2099719" y="2009074"/>
            <a:ext cx="5666921" cy="414032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8.1.10</a:t>
            </a:r>
          </a:p>
        </p:txBody>
      </p:sp>
    </p:spTree>
    <p:extLst>
      <p:ext uri="{BB962C8B-B14F-4D97-AF65-F5344CB8AC3E}">
        <p14:creationId xmlns:p14="http://schemas.microsoft.com/office/powerpoint/2010/main" val="376732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C:  </a:t>
            </a:r>
            <a:br>
              <a:rPr lang="en-US" dirty="0"/>
            </a:br>
            <a:r>
              <a:rPr lang="en-US" dirty="0"/>
              <a:t>What Do Protective Capacities Look Like?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6" y="1814929"/>
            <a:ext cx="66177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In groups discuss and create a sentence that describes what a protective capacity for Melanie and Bruce should look like.</a:t>
            </a:r>
          </a:p>
          <a:p>
            <a:pPr lvl="1"/>
            <a:r>
              <a:rPr lang="en-US" sz="2400" b="1" i="1" dirty="0">
                <a:solidFill>
                  <a:srgbClr val="56944F"/>
                </a:solidFill>
              </a:rPr>
              <a:t>Identify diminished CPC’s for Bruce and diminished CPC’s for Melanie.</a:t>
            </a:r>
            <a:endParaRPr lang="en-US" sz="2400" dirty="0">
              <a:solidFill>
                <a:srgbClr val="56944F"/>
              </a:solidFill>
            </a:endParaRPr>
          </a:p>
          <a:p>
            <a:pPr lvl="1"/>
            <a:r>
              <a:rPr lang="en-US" sz="2400" b="1" i="1" dirty="0">
                <a:solidFill>
                  <a:srgbClr val="56944F"/>
                </a:solidFill>
              </a:rPr>
              <a:t>Describe how it will look when the CPC’s are no longer diminished.</a:t>
            </a:r>
            <a:endParaRPr lang="en-US" sz="24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Use CFOP 170-1, Chapter 2-7 and the CPC’s that you scaled for Melanie and Bruce.</a:t>
            </a:r>
          </a:p>
        </p:txBody>
      </p:sp>
    </p:spTree>
    <p:extLst>
      <p:ext uri="{BB962C8B-B14F-4D97-AF65-F5344CB8AC3E}">
        <p14:creationId xmlns:p14="http://schemas.microsoft.com/office/powerpoint/2010/main" val="148031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7465" y="355289"/>
            <a:ext cx="6023821" cy="6357238"/>
            <a:chOff x="2068693" y="355289"/>
            <a:chExt cx="5482593" cy="5912642"/>
          </a:xfrm>
        </p:grpSpPr>
        <p:sp>
          <p:nvSpPr>
            <p:cNvPr id="3" name="Freeform 2"/>
            <p:cNvSpPr/>
            <p:nvPr/>
          </p:nvSpPr>
          <p:spPr>
            <a:xfrm>
              <a:off x="4219233" y="2649925"/>
              <a:ext cx="1323370" cy="1323370"/>
            </a:xfrm>
            <a:custGeom>
              <a:avLst/>
              <a:gdLst>
                <a:gd name="connsiteX0" fmla="*/ 0 w 1323370"/>
                <a:gd name="connsiteY0" fmla="*/ 661685 h 1323370"/>
                <a:gd name="connsiteX1" fmla="*/ 661685 w 1323370"/>
                <a:gd name="connsiteY1" fmla="*/ 0 h 1323370"/>
                <a:gd name="connsiteX2" fmla="*/ 1323370 w 1323370"/>
                <a:gd name="connsiteY2" fmla="*/ 661685 h 1323370"/>
                <a:gd name="connsiteX3" fmla="*/ 661685 w 1323370"/>
                <a:gd name="connsiteY3" fmla="*/ 1323370 h 1323370"/>
                <a:gd name="connsiteX4" fmla="*/ 0 w 1323370"/>
                <a:gd name="connsiteY4" fmla="*/ 661685 h 132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370" h="1323370">
                  <a:moveTo>
                    <a:pt x="0" y="661685"/>
                  </a:moveTo>
                  <a:cubicBezTo>
                    <a:pt x="0" y="296246"/>
                    <a:pt x="296246" y="0"/>
                    <a:pt x="661685" y="0"/>
                  </a:cubicBezTo>
                  <a:cubicBezTo>
                    <a:pt x="1027124" y="0"/>
                    <a:pt x="1323370" y="296246"/>
                    <a:pt x="1323370" y="661685"/>
                  </a:cubicBezTo>
                  <a:cubicBezTo>
                    <a:pt x="1323370" y="1027124"/>
                    <a:pt x="1027124" y="1323370"/>
                    <a:pt x="661685" y="1323370"/>
                  </a:cubicBezTo>
                  <a:cubicBezTo>
                    <a:pt x="296246" y="1323370"/>
                    <a:pt x="0" y="1027124"/>
                    <a:pt x="0" y="661685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443" tIns="234443" rIns="234443" bIns="234443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/>
                <a:t>Case Plan</a:t>
              </a:r>
            </a:p>
          </p:txBody>
        </p:sp>
        <p:sp>
          <p:nvSpPr>
            <p:cNvPr id="5" name="Freeform 4"/>
            <p:cNvSpPr/>
            <p:nvPr/>
          </p:nvSpPr>
          <p:spPr>
            <a:xfrm rot="16200000">
              <a:off x="4708467" y="2109332"/>
              <a:ext cx="344903" cy="449945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0" y="89989"/>
                  </a:moveTo>
                  <a:lnTo>
                    <a:pt x="172452" y="89989"/>
                  </a:lnTo>
                  <a:lnTo>
                    <a:pt x="172452" y="0"/>
                  </a:lnTo>
                  <a:lnTo>
                    <a:pt x="344903" y="224973"/>
                  </a:lnTo>
                  <a:lnTo>
                    <a:pt x="172452" y="449945"/>
                  </a:lnTo>
                  <a:lnTo>
                    <a:pt x="172452" y="359956"/>
                  </a:lnTo>
                  <a:lnTo>
                    <a:pt x="0" y="359956"/>
                  </a:lnTo>
                  <a:lnTo>
                    <a:pt x="0" y="89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2" tIns="89989" rIns="103472" bIns="8998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058981" y="355289"/>
              <a:ext cx="1643874" cy="1643874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Agreement</a:t>
              </a:r>
            </a:p>
          </p:txBody>
        </p:sp>
        <p:sp>
          <p:nvSpPr>
            <p:cNvPr id="7" name="Freeform 6"/>
            <p:cNvSpPr/>
            <p:nvPr/>
          </p:nvSpPr>
          <p:spPr>
            <a:xfrm rot="19800000">
              <a:off x="5554837" y="2597985"/>
              <a:ext cx="344903" cy="449945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0" y="89989"/>
                  </a:moveTo>
                  <a:lnTo>
                    <a:pt x="172452" y="89989"/>
                  </a:lnTo>
                  <a:lnTo>
                    <a:pt x="172452" y="0"/>
                  </a:lnTo>
                  <a:lnTo>
                    <a:pt x="344903" y="224973"/>
                  </a:lnTo>
                  <a:lnTo>
                    <a:pt x="172452" y="449945"/>
                  </a:lnTo>
                  <a:lnTo>
                    <a:pt x="172452" y="359956"/>
                  </a:lnTo>
                  <a:lnTo>
                    <a:pt x="0" y="359956"/>
                  </a:lnTo>
                  <a:lnTo>
                    <a:pt x="0" y="89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9989" rIns="103471" bIns="8998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832700" y="1422481"/>
              <a:ext cx="1718586" cy="1643874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Responsibility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1800000">
              <a:off x="5554837" y="3575289"/>
              <a:ext cx="344903" cy="449945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0" y="89989"/>
                  </a:moveTo>
                  <a:lnTo>
                    <a:pt x="172452" y="89989"/>
                  </a:lnTo>
                  <a:lnTo>
                    <a:pt x="172452" y="0"/>
                  </a:lnTo>
                  <a:lnTo>
                    <a:pt x="344903" y="224973"/>
                  </a:lnTo>
                  <a:lnTo>
                    <a:pt x="172452" y="449945"/>
                  </a:lnTo>
                  <a:lnTo>
                    <a:pt x="172452" y="359956"/>
                  </a:lnTo>
                  <a:lnTo>
                    <a:pt x="0" y="359956"/>
                  </a:lnTo>
                  <a:lnTo>
                    <a:pt x="0" y="89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9988" rIns="103471" bIns="8998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07412" y="3556865"/>
              <a:ext cx="1643874" cy="1643874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Outcomes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5400000">
              <a:off x="4708467" y="4063942"/>
              <a:ext cx="344903" cy="449945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0" y="89989"/>
                  </a:moveTo>
                  <a:lnTo>
                    <a:pt x="172452" y="89989"/>
                  </a:lnTo>
                  <a:lnTo>
                    <a:pt x="172452" y="0"/>
                  </a:lnTo>
                  <a:lnTo>
                    <a:pt x="344903" y="224973"/>
                  </a:lnTo>
                  <a:lnTo>
                    <a:pt x="172452" y="449945"/>
                  </a:lnTo>
                  <a:lnTo>
                    <a:pt x="172452" y="359956"/>
                  </a:lnTo>
                  <a:lnTo>
                    <a:pt x="0" y="359956"/>
                  </a:lnTo>
                  <a:lnTo>
                    <a:pt x="0" y="89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9987" rIns="103470" bIns="8999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58981" y="4624057"/>
              <a:ext cx="1643874" cy="1643874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Organized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19800000">
              <a:off x="3862096" y="3575288"/>
              <a:ext cx="344904" cy="449946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344903" y="359956"/>
                  </a:moveTo>
                  <a:lnTo>
                    <a:pt x="172451" y="359956"/>
                  </a:lnTo>
                  <a:lnTo>
                    <a:pt x="172451" y="449945"/>
                  </a:lnTo>
                  <a:lnTo>
                    <a:pt x="0" y="224972"/>
                  </a:lnTo>
                  <a:lnTo>
                    <a:pt x="172451" y="0"/>
                  </a:lnTo>
                  <a:lnTo>
                    <a:pt x="172451" y="89989"/>
                  </a:lnTo>
                  <a:lnTo>
                    <a:pt x="344903" y="89989"/>
                  </a:lnTo>
                  <a:lnTo>
                    <a:pt x="344903" y="35995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1" tIns="89989" rIns="0" bIns="8998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10551" y="3556865"/>
              <a:ext cx="1643874" cy="1643874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Focused</a:t>
              </a:r>
            </a:p>
          </p:txBody>
        </p:sp>
        <p:sp>
          <p:nvSpPr>
            <p:cNvPr id="15" name="Freeform 14"/>
            <p:cNvSpPr/>
            <p:nvPr/>
          </p:nvSpPr>
          <p:spPr>
            <a:xfrm rot="23400000">
              <a:off x="3862096" y="2597984"/>
              <a:ext cx="344904" cy="449946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344903" y="359956"/>
                  </a:moveTo>
                  <a:lnTo>
                    <a:pt x="172451" y="359956"/>
                  </a:lnTo>
                  <a:lnTo>
                    <a:pt x="172451" y="449945"/>
                  </a:lnTo>
                  <a:lnTo>
                    <a:pt x="0" y="224972"/>
                  </a:lnTo>
                  <a:lnTo>
                    <a:pt x="172451" y="0"/>
                  </a:lnTo>
                  <a:lnTo>
                    <a:pt x="172451" y="89989"/>
                  </a:lnTo>
                  <a:lnTo>
                    <a:pt x="344903" y="89989"/>
                  </a:lnTo>
                  <a:lnTo>
                    <a:pt x="344903" y="35995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1" tIns="89990" rIns="0" bIns="8998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68693" y="1422481"/>
              <a:ext cx="1965856" cy="1889129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Communication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 rot="16200000">
            <a:off x="-2917258" y="2885032"/>
            <a:ext cx="7082263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Case Plan Components</a:t>
            </a:r>
          </a:p>
        </p:txBody>
      </p:sp>
      <p:sp>
        <p:nvSpPr>
          <p:cNvPr id="1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8.1.12</a:t>
            </a:r>
          </a:p>
        </p:txBody>
      </p:sp>
    </p:spTree>
    <p:extLst>
      <p:ext uri="{BB962C8B-B14F-4D97-AF65-F5344CB8AC3E}">
        <p14:creationId xmlns:p14="http://schemas.microsoft.com/office/powerpoint/2010/main" val="133373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3206129"/>
              </p:ext>
            </p:extLst>
          </p:nvPr>
        </p:nvGraphicFramePr>
        <p:xfrm>
          <a:off x="1134283" y="393651"/>
          <a:ext cx="7832353" cy="595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78349" y="2854552"/>
            <a:ext cx="7082263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Developing Case Plan Outcomes 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8.1.13</a:t>
            </a:r>
          </a:p>
        </p:txBody>
      </p:sp>
    </p:spTree>
    <p:extLst>
      <p:ext uri="{BB962C8B-B14F-4D97-AF65-F5344CB8AC3E}">
        <p14:creationId xmlns:p14="http://schemas.microsoft.com/office/powerpoint/2010/main" val="68515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4535" y="731520"/>
            <a:ext cx="7206955" cy="5237018"/>
          </a:xfrm>
          <a:prstGeom prst="rect">
            <a:avLst/>
          </a:prstGeom>
        </p:spPr>
      </p:pic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8.1.14</a:t>
            </a:r>
          </a:p>
        </p:txBody>
      </p:sp>
    </p:spTree>
    <p:extLst>
      <p:ext uri="{BB962C8B-B14F-4D97-AF65-F5344CB8AC3E}">
        <p14:creationId xmlns:p14="http://schemas.microsoft.com/office/powerpoint/2010/main" val="309433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Families Support Systems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6" y="1634778"/>
            <a:ext cx="3453202" cy="3916719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410248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Case Management Pre-Service Lab 8.1.15</a:t>
            </a:r>
          </a:p>
        </p:txBody>
      </p:sp>
    </p:spTree>
    <p:extLst>
      <p:ext uri="{BB962C8B-B14F-4D97-AF65-F5344CB8AC3E}">
        <p14:creationId xmlns:p14="http://schemas.microsoft.com/office/powerpoint/2010/main" val="151834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Management Leadership in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and leverage family resources</a:t>
            </a:r>
          </a:p>
          <a:p>
            <a:r>
              <a:rPr lang="en-US" dirty="0"/>
              <a:t>Who, and when, to ask about progress with family change</a:t>
            </a:r>
          </a:p>
          <a:p>
            <a:r>
              <a:rPr lang="en-US" dirty="0"/>
              <a:t>Making sure all providers involved are on same page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410248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Case Management Pre-Service Lab 8.1.16</a:t>
            </a:r>
          </a:p>
        </p:txBody>
      </p:sp>
    </p:spTree>
    <p:extLst>
      <p:ext uri="{BB962C8B-B14F-4D97-AF65-F5344CB8AC3E}">
        <p14:creationId xmlns:p14="http://schemas.microsoft.com/office/powerpoint/2010/main" val="169878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D:  </a:t>
            </a:r>
            <a:br>
              <a:rPr lang="en-US" dirty="0"/>
            </a:br>
            <a:r>
              <a:rPr lang="en-US" dirty="0"/>
              <a:t>Observation of Case Planning Stage Interview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7" y="2183796"/>
            <a:ext cx="6491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>
              <a:solidFill>
                <a:srgbClr val="56944F"/>
              </a:solidFill>
            </a:endParaRP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Watch the video segment.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In small groups, answer the questions on the worksheet.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Be prepared to discuss.</a:t>
            </a:r>
          </a:p>
        </p:txBody>
      </p:sp>
    </p:spTree>
    <p:extLst>
      <p:ext uri="{BB962C8B-B14F-4D97-AF65-F5344CB8AC3E}">
        <p14:creationId xmlns:p14="http://schemas.microsoft.com/office/powerpoint/2010/main" val="18316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2237">
            <a:off x="6915110" y="802508"/>
            <a:ext cx="2251375" cy="1766877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4536" y="1741228"/>
            <a:ext cx="6174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6944F"/>
                </a:solidFill>
              </a:rPr>
              <a:t>8.1:  </a:t>
            </a:r>
            <a:r>
              <a:rPr lang="en-US" sz="3200" dirty="0">
                <a:solidFill>
                  <a:srgbClr val="56944F"/>
                </a:solidFill>
              </a:rPr>
              <a:t>Building a Case Plan for Change</a:t>
            </a:r>
          </a:p>
          <a:p>
            <a:endParaRPr lang="en-US" sz="3200" dirty="0">
              <a:solidFill>
                <a:srgbClr val="56944F"/>
              </a:solidFill>
            </a:endParaRPr>
          </a:p>
          <a:p>
            <a:r>
              <a:rPr lang="en-US" sz="3200" b="1" dirty="0">
                <a:solidFill>
                  <a:srgbClr val="56944F"/>
                </a:solidFill>
                <a:latin typeface="Calibri"/>
              </a:rPr>
              <a:t>8.2:  </a:t>
            </a:r>
            <a:r>
              <a:rPr lang="en-US" sz="3200" dirty="0">
                <a:solidFill>
                  <a:srgbClr val="56944F"/>
                </a:solidFill>
                <a:latin typeface="Calibri"/>
              </a:rPr>
              <a:t>Addressing Child’s Needs in the Case Plan</a:t>
            </a:r>
          </a:p>
          <a:p>
            <a:endParaRPr lang="en-US" sz="3200" dirty="0">
              <a:solidFill>
                <a:srgbClr val="56944F"/>
              </a:solidFill>
              <a:latin typeface="Calibri"/>
            </a:endParaRPr>
          </a:p>
          <a:p>
            <a:r>
              <a:rPr lang="en-US" sz="3200" b="1" dirty="0">
                <a:solidFill>
                  <a:srgbClr val="56944F"/>
                </a:solidFill>
                <a:latin typeface="Calibri"/>
              </a:rPr>
              <a:t>8.3:  </a:t>
            </a:r>
            <a:r>
              <a:rPr lang="en-US" sz="3200" dirty="0">
                <a:solidFill>
                  <a:srgbClr val="56944F"/>
                </a:solidFill>
                <a:latin typeface="Calibri"/>
              </a:rPr>
              <a:t>Concurrent Case Planning</a:t>
            </a: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8.0.2</a:t>
            </a:r>
          </a:p>
        </p:txBody>
      </p:sp>
    </p:spTree>
    <p:extLst>
      <p:ext uri="{BB962C8B-B14F-4D97-AF65-F5344CB8AC3E}">
        <p14:creationId xmlns:p14="http://schemas.microsoft.com/office/powerpoint/2010/main" val="3926520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52787"/>
            <a:ext cx="7082263" cy="1143000"/>
          </a:xfrm>
        </p:spPr>
        <p:txBody>
          <a:bodyPr/>
          <a:lstStyle/>
          <a:p>
            <a:r>
              <a:rPr lang="en-US" dirty="0"/>
              <a:t>Criteria for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4536" y="1395787"/>
            <a:ext cx="7082264" cy="5157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S</a:t>
            </a:r>
            <a:r>
              <a:rPr lang="en-US" sz="4800" dirty="0"/>
              <a:t>pecific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M</a:t>
            </a:r>
            <a:r>
              <a:rPr lang="en-US" sz="4800" dirty="0"/>
              <a:t>easurable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A</a:t>
            </a:r>
            <a:r>
              <a:rPr lang="en-US" sz="4800" dirty="0"/>
              <a:t>ttainable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R</a:t>
            </a:r>
            <a:r>
              <a:rPr lang="en-US" sz="4800" dirty="0"/>
              <a:t>easonable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T</a:t>
            </a:r>
            <a:r>
              <a:rPr lang="en-US" sz="4800" dirty="0"/>
              <a:t>imely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8.1.18</a:t>
            </a:r>
          </a:p>
        </p:txBody>
      </p:sp>
    </p:spTree>
    <p:extLst>
      <p:ext uri="{BB962C8B-B14F-4D97-AF65-F5344CB8AC3E}">
        <p14:creationId xmlns:p14="http://schemas.microsoft.com/office/powerpoint/2010/main" val="377148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desired result?</a:t>
            </a:r>
          </a:p>
          <a:p>
            <a:pPr marL="712788" lvl="1" indent="-457200">
              <a:buFont typeface="Arial" pitchFamily="34" charset="0"/>
              <a:buChar char="•"/>
            </a:pPr>
            <a:r>
              <a:rPr lang="en-US" sz="3100" dirty="0"/>
              <a:t>Who ?</a:t>
            </a:r>
          </a:p>
          <a:p>
            <a:pPr marL="712788" lvl="1" indent="-457200">
              <a:buFont typeface="Arial" pitchFamily="34" charset="0"/>
              <a:buChar char="•"/>
            </a:pPr>
            <a:r>
              <a:rPr lang="en-US" sz="3100" dirty="0"/>
              <a:t>What?</a:t>
            </a:r>
          </a:p>
          <a:p>
            <a:pPr marL="712788" lvl="1" indent="-457200">
              <a:buFont typeface="Arial" pitchFamily="34" charset="0"/>
              <a:buChar char="•"/>
            </a:pPr>
            <a:r>
              <a:rPr lang="en-US" sz="3100" dirty="0"/>
              <a:t>When?</a:t>
            </a:r>
          </a:p>
          <a:p>
            <a:pPr marL="712788" lvl="1" indent="-457200">
              <a:buFont typeface="Arial" pitchFamily="34" charset="0"/>
              <a:buChar char="•"/>
            </a:pPr>
            <a:r>
              <a:rPr lang="en-US" sz="3100" dirty="0"/>
              <a:t>Why? </a:t>
            </a:r>
          </a:p>
          <a:p>
            <a:pPr marL="712788" lvl="1" indent="-457200">
              <a:buFont typeface="Arial" pitchFamily="34" charset="0"/>
              <a:buChar char="•"/>
            </a:pPr>
            <a:r>
              <a:rPr lang="en-US" sz="3100" dirty="0"/>
              <a:t>How?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Specific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8.1.19</a:t>
            </a:r>
          </a:p>
        </p:txBody>
      </p:sp>
      <p:pic>
        <p:nvPicPr>
          <p:cNvPr id="10" name="Content Placeholder 3" descr="images-17.jpe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r="20039"/>
          <a:stretch>
            <a:fillRect/>
          </a:stretch>
        </p:blipFill>
        <p:spPr>
          <a:xfrm>
            <a:off x="1604536" y="2254103"/>
            <a:ext cx="2590116" cy="2902687"/>
          </a:xfrm>
        </p:spPr>
      </p:pic>
    </p:spTree>
    <p:extLst>
      <p:ext uri="{BB962C8B-B14F-4D97-AF65-F5344CB8AC3E}">
        <p14:creationId xmlns:p14="http://schemas.microsoft.com/office/powerpoint/2010/main" val="4031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Measureable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30014" y="1676400"/>
            <a:ext cx="3465786" cy="4330891"/>
          </a:xfrm>
        </p:spPr>
        <p:txBody>
          <a:bodyPr>
            <a:normAutofit fontScale="92500"/>
          </a:bodyPr>
          <a:lstStyle/>
          <a:p>
            <a:r>
              <a:rPr lang="en-US" dirty="0"/>
              <a:t>How will you know the degree to which the outcome is achieved?</a:t>
            </a:r>
          </a:p>
          <a:p>
            <a:r>
              <a:rPr lang="en-US" dirty="0"/>
              <a:t>Can you quantify completion (numerically or descriptively)?</a:t>
            </a:r>
          </a:p>
          <a:p>
            <a:r>
              <a:rPr lang="en-US" dirty="0"/>
              <a:t>How will you measure progress toward outcome achievement? </a:t>
            </a:r>
          </a:p>
          <a:p>
            <a:r>
              <a:rPr lang="en-US" dirty="0"/>
              <a:t>Can the Outcome be measured through use of the CPC’s scaling?</a:t>
            </a:r>
          </a:p>
        </p:txBody>
      </p:sp>
      <p:pic>
        <p:nvPicPr>
          <p:cNvPr id="3" name="Content Placeholder 2" descr="6a00d8343433c453ef01538e01c0a9970b-320wi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4038600" cy="3971925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8.1.20</a:t>
            </a:r>
          </a:p>
        </p:txBody>
      </p:sp>
    </p:spTree>
    <p:extLst>
      <p:ext uri="{BB962C8B-B14F-4D97-AF65-F5344CB8AC3E}">
        <p14:creationId xmlns:p14="http://schemas.microsoft.com/office/powerpoint/2010/main" val="15972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Attainable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364" y="1292142"/>
            <a:ext cx="3493836" cy="4162727"/>
          </a:xfrm>
        </p:spPr>
        <p:txBody>
          <a:bodyPr>
            <a:normAutofit/>
          </a:bodyPr>
          <a:lstStyle/>
          <a:p>
            <a:r>
              <a:rPr lang="en-US" dirty="0"/>
              <a:t>Is the outcome </a:t>
            </a:r>
            <a:r>
              <a:rPr lang="en-US" u="sng" dirty="0"/>
              <a:t>realistic</a:t>
            </a:r>
            <a:r>
              <a:rPr lang="en-US" dirty="0"/>
              <a:t>? </a:t>
            </a:r>
          </a:p>
          <a:p>
            <a:r>
              <a:rPr lang="en-US" dirty="0"/>
              <a:t>What resources are needed to support outcome achievement?</a:t>
            </a:r>
          </a:p>
          <a:p>
            <a:r>
              <a:rPr lang="en-US" dirty="0"/>
              <a:t>Are the resources available?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Given the family’s strengths and barriers, can they achieve the outcome as written?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8.1.21</a:t>
            </a:r>
          </a:p>
        </p:txBody>
      </p:sp>
      <p:pic>
        <p:nvPicPr>
          <p:cNvPr id="2051" name="Picture 3" descr="C:\Users\Carnett-Valerie\AppData\Local\Microsoft\Windows\Temporary Internet Files\Content.IE5\USEC224D\5-steps-succ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14" y="3484315"/>
            <a:ext cx="3847989" cy="25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03290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Reasonable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34965" y="1629103"/>
            <a:ext cx="3666643" cy="4378188"/>
          </a:xfrm>
        </p:spPr>
        <p:txBody>
          <a:bodyPr>
            <a:normAutofit/>
          </a:bodyPr>
          <a:lstStyle/>
          <a:p>
            <a:r>
              <a:rPr lang="en-US" dirty="0"/>
              <a:t>Do the outcomes align with the reason for involvement with the family?</a:t>
            </a:r>
          </a:p>
          <a:p>
            <a:r>
              <a:rPr lang="en-US" dirty="0"/>
              <a:t>If this outcome is achieved, will child safety be achieved?</a:t>
            </a:r>
          </a:p>
          <a:p>
            <a:r>
              <a:rPr lang="en-US" dirty="0"/>
              <a:t>Does the family member express that achieving this outcome is important to the family?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8.1.22</a:t>
            </a:r>
          </a:p>
        </p:txBody>
      </p:sp>
      <p:pic>
        <p:nvPicPr>
          <p:cNvPr id="9" name="Picture 2" descr="C:\Users\Carnett-Valerie\AppData\Local\Microsoft\Windows\Temporary Internet Files\Content.IE5\EGJYJN6U\sgi01a2013092016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25" y="2425996"/>
            <a:ext cx="2906232" cy="29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27630"/>
      </p:ext>
    </p:extLst>
  </p:cSld>
  <p:clrMapOvr>
    <a:masterClrMapping/>
  </p:clrMapOvr>
  <p:transition advTm="61039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3217" y="592384"/>
            <a:ext cx="7068015" cy="7257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18579B"/>
                </a:solidFill>
              </a:rPr>
              <a:t>Timely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24606" y="1765738"/>
            <a:ext cx="3371193" cy="424155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Congruency with families’ needs and strengths;</a:t>
            </a:r>
          </a:p>
          <a:p>
            <a:pPr eaLnBrk="1" hangingPunct="1"/>
            <a:r>
              <a:rPr lang="en-US" sz="3600" dirty="0"/>
              <a:t>Realistic target date for completion.</a:t>
            </a:r>
          </a:p>
        </p:txBody>
      </p:sp>
      <p:pic>
        <p:nvPicPr>
          <p:cNvPr id="3" name="Content Placeholder 2" descr="10806627-time-limit-icon-tight-schedule-limited-hours-and-urgent-deadline-clock-indicating-countdow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038600" cy="3971454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8.1.23</a:t>
            </a:r>
          </a:p>
        </p:txBody>
      </p:sp>
    </p:spTree>
    <p:extLst>
      <p:ext uri="{BB962C8B-B14F-4D97-AF65-F5344CB8AC3E}">
        <p14:creationId xmlns:p14="http://schemas.microsoft.com/office/powerpoint/2010/main" val="25895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515517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E:  </a:t>
            </a:r>
            <a:br>
              <a:rPr lang="en-US" dirty="0"/>
            </a:br>
            <a:r>
              <a:rPr lang="en-US" dirty="0"/>
              <a:t>Creating Outcome Statements for the Sandler/Braun Family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7" y="2525966"/>
            <a:ext cx="70914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Identify the diminished CPC’s that must change from the Sandler/Braun FFA-Ongoing and create </a:t>
            </a:r>
            <a:r>
              <a:rPr lang="en-US" sz="2400" b="1" dirty="0">
                <a:solidFill>
                  <a:srgbClr val="1B5FAA"/>
                </a:solidFill>
              </a:rPr>
              <a:t>one</a:t>
            </a:r>
            <a:r>
              <a:rPr lang="en-US" sz="2400" dirty="0">
                <a:solidFill>
                  <a:srgbClr val="1B5FAA"/>
                </a:solidFill>
              </a:rPr>
              <a:t> outcome statement for Bruce and </a:t>
            </a:r>
            <a:r>
              <a:rPr lang="en-US" sz="2400" b="1" dirty="0">
                <a:solidFill>
                  <a:srgbClr val="1B5FAA"/>
                </a:solidFill>
              </a:rPr>
              <a:t>one</a:t>
            </a:r>
            <a:r>
              <a:rPr lang="en-US" sz="2400" dirty="0">
                <a:solidFill>
                  <a:srgbClr val="1B5FAA"/>
                </a:solidFill>
              </a:rPr>
              <a:t> outcome statement for Melanie.</a:t>
            </a:r>
            <a:endParaRPr lang="en-US" sz="2400" b="1" dirty="0">
              <a:solidFill>
                <a:srgbClr val="1B5FA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04" y="5039832"/>
            <a:ext cx="1458654" cy="1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83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9949"/>
            <a:ext cx="7082263" cy="1448882"/>
          </a:xfrm>
        </p:spPr>
        <p:txBody>
          <a:bodyPr>
            <a:noAutofit/>
          </a:bodyPr>
          <a:lstStyle/>
          <a:p>
            <a:r>
              <a:rPr lang="en-US" dirty="0"/>
              <a:t>Tasks &amp; Services for Outcomes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663" y="1301750"/>
            <a:ext cx="4181237" cy="502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8.1.25</a:t>
            </a:r>
          </a:p>
        </p:txBody>
      </p:sp>
    </p:spTree>
    <p:extLst>
      <p:ext uri="{BB962C8B-B14F-4D97-AF65-F5344CB8AC3E}">
        <p14:creationId xmlns:p14="http://schemas.microsoft.com/office/powerpoint/2010/main" val="3223800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08131214"/>
              </p:ext>
            </p:extLst>
          </p:nvPr>
        </p:nvGraphicFramePr>
        <p:xfrm>
          <a:off x="1485900" y="924791"/>
          <a:ext cx="6525490" cy="67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911638"/>
              </p:ext>
            </p:extLst>
          </p:nvPr>
        </p:nvGraphicFramePr>
        <p:xfrm>
          <a:off x="1485899" y="1657350"/>
          <a:ext cx="6525491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8.1.26</a:t>
            </a:r>
          </a:p>
        </p:txBody>
      </p:sp>
    </p:spTree>
    <p:extLst>
      <p:ext uri="{BB962C8B-B14F-4D97-AF65-F5344CB8AC3E}">
        <p14:creationId xmlns:p14="http://schemas.microsoft.com/office/powerpoint/2010/main" val="36372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38022938"/>
              </p:ext>
            </p:extLst>
          </p:nvPr>
        </p:nvGraphicFramePr>
        <p:xfrm>
          <a:off x="1485900" y="924791"/>
          <a:ext cx="6535882" cy="7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826163"/>
              </p:ext>
            </p:extLst>
          </p:nvPr>
        </p:nvGraphicFramePr>
        <p:xfrm>
          <a:off x="1485900" y="1527464"/>
          <a:ext cx="6535882" cy="37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8.1.27</a:t>
            </a:r>
          </a:p>
        </p:txBody>
      </p:sp>
    </p:spTree>
    <p:extLst>
      <p:ext uri="{BB962C8B-B14F-4D97-AF65-F5344CB8AC3E}">
        <p14:creationId xmlns:p14="http://schemas.microsoft.com/office/powerpoint/2010/main" val="418187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8.1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/>
              <a:t>Building a Case Plan</a:t>
            </a:r>
          </a:p>
          <a:p>
            <a:r>
              <a:rPr lang="en-US" dirty="0"/>
              <a:t> for Change</a:t>
            </a:r>
          </a:p>
        </p:txBody>
      </p:sp>
    </p:spTree>
    <p:extLst>
      <p:ext uri="{BB962C8B-B14F-4D97-AF65-F5344CB8AC3E}">
        <p14:creationId xmlns:p14="http://schemas.microsoft.com/office/powerpoint/2010/main" val="3444663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Prioritizing</a:t>
            </a:r>
            <a:br>
              <a:rPr lang="en-US" dirty="0"/>
            </a:br>
            <a:r>
              <a:rPr lang="en-US" dirty="0"/>
              <a:t>Outcomes and Tasks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26" y="2126622"/>
            <a:ext cx="4578941" cy="3434206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8.1.28</a:t>
            </a:r>
          </a:p>
        </p:txBody>
      </p:sp>
    </p:spTree>
    <p:extLst>
      <p:ext uri="{BB962C8B-B14F-4D97-AF65-F5344CB8AC3E}">
        <p14:creationId xmlns:p14="http://schemas.microsoft.com/office/powerpoint/2010/main" val="3303053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F:  </a:t>
            </a:r>
            <a:br>
              <a:rPr lang="en-US" dirty="0"/>
            </a:br>
            <a:r>
              <a:rPr lang="en-US" dirty="0"/>
              <a:t>Writing the Case Plan Tasks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7" y="2041224"/>
            <a:ext cx="62839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Prepare the Case Plan Tasks associated with the outcome your group was assigned.</a:t>
            </a:r>
          </a:p>
          <a:p>
            <a:pPr marL="457200" lvl="0" indent="-457200">
              <a:buFont typeface="+mj-lt"/>
              <a:buAutoNum type="arabicPeriod"/>
            </a:pPr>
            <a:endParaRPr lang="en-US" sz="2800" b="1" dirty="0">
              <a:solidFill>
                <a:srgbClr val="1B5FA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Be prepared to discuss.</a:t>
            </a:r>
            <a:endParaRPr lang="en-US" sz="2800" b="1" dirty="0">
              <a:solidFill>
                <a:srgbClr val="1B5FA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04" y="5039832"/>
            <a:ext cx="1458654" cy="1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27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8.2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/>
              <a:t>Addressing Child’s Needs</a:t>
            </a:r>
          </a:p>
          <a:p>
            <a:r>
              <a:rPr lang="en-US" dirty="0"/>
              <a:t>in the Case Plan</a:t>
            </a:r>
          </a:p>
        </p:txBody>
      </p:sp>
    </p:spTree>
    <p:extLst>
      <p:ext uri="{BB962C8B-B14F-4D97-AF65-F5344CB8AC3E}">
        <p14:creationId xmlns:p14="http://schemas.microsoft.com/office/powerpoint/2010/main" val="3662866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1737" y="2443749"/>
            <a:ext cx="7061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56944F"/>
                </a:solidFill>
              </a:rPr>
              <a:t>Learn how to integrate the child’s needs into the case plan.</a:t>
            </a:r>
          </a:p>
        </p:txBody>
      </p:sp>
    </p:spTree>
    <p:extLst>
      <p:ext uri="{BB962C8B-B14F-4D97-AF65-F5344CB8AC3E}">
        <p14:creationId xmlns:p14="http://schemas.microsoft.com/office/powerpoint/2010/main" val="625539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Autofit/>
          </a:bodyPr>
          <a:lstStyle/>
          <a:p>
            <a:r>
              <a:rPr lang="en-US" dirty="0"/>
              <a:t>Law and Policy – </a:t>
            </a:r>
            <a:br>
              <a:rPr lang="en-US" dirty="0"/>
            </a:br>
            <a:r>
              <a:rPr lang="en-US" dirty="0"/>
              <a:t>Child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656" y="1818409"/>
            <a:ext cx="7498824" cy="4505174"/>
          </a:xfrm>
        </p:spPr>
        <p:txBody>
          <a:bodyPr>
            <a:normAutofit/>
          </a:bodyPr>
          <a:lstStyle/>
          <a:p>
            <a:r>
              <a:rPr lang="en-US" dirty="0"/>
              <a:t>Chapter 39 F.S.</a:t>
            </a:r>
          </a:p>
          <a:p>
            <a:r>
              <a:rPr lang="en-US" dirty="0"/>
              <a:t>CFOP 170-9, Chapter 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07" y="3208672"/>
            <a:ext cx="2647950" cy="285750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8.2.3</a:t>
            </a:r>
          </a:p>
        </p:txBody>
      </p:sp>
    </p:spTree>
    <p:extLst>
      <p:ext uri="{BB962C8B-B14F-4D97-AF65-F5344CB8AC3E}">
        <p14:creationId xmlns:p14="http://schemas.microsoft.com/office/powerpoint/2010/main" val="2256374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Autofit/>
          </a:bodyPr>
          <a:lstStyle/>
          <a:p>
            <a:r>
              <a:rPr lang="en-US" dirty="0"/>
              <a:t>Chapter 39.6012(2), F.S.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656" y="1522918"/>
            <a:ext cx="7109280" cy="480066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description of the identified needs of the child while in care.</a:t>
            </a:r>
          </a:p>
          <a:p>
            <a:r>
              <a:rPr lang="en-US" dirty="0"/>
              <a:t>A description of the plan for ensuring that the child’s needs are met. </a:t>
            </a:r>
          </a:p>
          <a:p>
            <a:r>
              <a:rPr lang="en-US" dirty="0"/>
              <a:t>The names and addresses of the child’s health, mental health, and educational providers;</a:t>
            </a:r>
          </a:p>
          <a:p>
            <a:pPr lvl="0"/>
            <a:r>
              <a:rPr lang="en-US" dirty="0"/>
              <a:t>The child’s grade level performance;</a:t>
            </a:r>
          </a:p>
          <a:p>
            <a:pPr lvl="0"/>
            <a:r>
              <a:rPr lang="en-US" dirty="0"/>
              <a:t>The child’s school record;</a:t>
            </a:r>
          </a:p>
          <a:p>
            <a:pPr lvl="0"/>
            <a:r>
              <a:rPr lang="en-US" dirty="0"/>
              <a:t>Assurances that the child’s placement takes into account proximity to the school in which the child is enrolled at the time of placement;</a:t>
            </a:r>
          </a:p>
          <a:p>
            <a:pPr lvl="0"/>
            <a:r>
              <a:rPr lang="en-US" dirty="0"/>
              <a:t>A record of the child’s immunizations;</a:t>
            </a:r>
          </a:p>
          <a:p>
            <a:pPr lvl="0"/>
            <a:r>
              <a:rPr lang="en-US" dirty="0"/>
              <a:t>The child’s known medical history, including any known problems;</a:t>
            </a:r>
          </a:p>
          <a:p>
            <a:pPr lvl="0"/>
            <a:r>
              <a:rPr lang="en-US" dirty="0"/>
              <a:t>The child’s medications, if any; and</a:t>
            </a:r>
          </a:p>
          <a:p>
            <a:r>
              <a:rPr lang="en-US" dirty="0"/>
              <a:t>Any other relevant health, mental health, and education information concerning the child.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84" y="5094513"/>
            <a:ext cx="1456415" cy="15716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8.2.4</a:t>
            </a:r>
          </a:p>
        </p:txBody>
      </p:sp>
    </p:spTree>
    <p:extLst>
      <p:ext uri="{BB962C8B-B14F-4D97-AF65-F5344CB8AC3E}">
        <p14:creationId xmlns:p14="http://schemas.microsoft.com/office/powerpoint/2010/main" val="2031019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Autofit/>
          </a:bodyPr>
          <a:lstStyle/>
          <a:p>
            <a:r>
              <a:rPr lang="en-US" dirty="0"/>
              <a:t>Assessment of</a:t>
            </a:r>
            <a:br>
              <a:rPr lang="en-US" dirty="0"/>
            </a:br>
            <a:r>
              <a:rPr lang="en-US" dirty="0"/>
              <a:t>Child Strengths and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634" y="1701209"/>
            <a:ext cx="4741822" cy="4699591"/>
          </a:xfrm>
        </p:spPr>
        <p:txBody>
          <a:bodyPr>
            <a:noAutofit/>
          </a:bodyPr>
          <a:lstStyle/>
          <a:p>
            <a:r>
              <a:rPr lang="en-US" sz="2800" dirty="0"/>
              <a:t>CM responsible to ensure Child’s needs are being met. </a:t>
            </a:r>
          </a:p>
          <a:p>
            <a:r>
              <a:rPr lang="en-US" sz="2800" dirty="0"/>
              <a:t>CM responsible for monitoring</a:t>
            </a:r>
          </a:p>
          <a:p>
            <a:r>
              <a:rPr lang="en-US" sz="2800" dirty="0"/>
              <a:t>Determine whether needs need to be addressed in the case plan. </a:t>
            </a:r>
          </a:p>
          <a:p>
            <a:r>
              <a:rPr lang="en-US" sz="2800" dirty="0"/>
              <a:t>A rating of C or D must be addressed in the case plan.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56" y="2352499"/>
            <a:ext cx="2339229" cy="252434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8.2.5</a:t>
            </a:r>
          </a:p>
        </p:txBody>
      </p:sp>
    </p:spTree>
    <p:extLst>
      <p:ext uri="{BB962C8B-B14F-4D97-AF65-F5344CB8AC3E}">
        <p14:creationId xmlns:p14="http://schemas.microsoft.com/office/powerpoint/2010/main" val="3237887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94" y="520854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G:  </a:t>
            </a:r>
            <a:br>
              <a:rPr lang="en-US" dirty="0"/>
            </a:br>
            <a:r>
              <a:rPr lang="en-US" dirty="0"/>
              <a:t>Creating Outcome Statements and Tasks for James Sandler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8.2.6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7" y="2041224"/>
            <a:ext cx="6283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Identify one of the child needs that should be addressed from the Sandler/Braun FFA-Ongoing and create an outcome statement.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>
              <a:solidFill>
                <a:srgbClr val="1B5FA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Once an outcome is developed, create a task or tasks (based on local service array) to achieve the outcome.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04" y="5039832"/>
            <a:ext cx="1458654" cy="1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59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8.3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/>
              <a:t>Concurrent Case Planning</a:t>
            </a:r>
          </a:p>
        </p:txBody>
      </p:sp>
    </p:spTree>
    <p:extLst>
      <p:ext uri="{BB962C8B-B14F-4D97-AF65-F5344CB8AC3E}">
        <p14:creationId xmlns:p14="http://schemas.microsoft.com/office/powerpoint/2010/main" val="1557749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8.3.2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2129" y="2142413"/>
            <a:ext cx="7216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Explain the permanency options for Florida’s children.</a:t>
            </a:r>
          </a:p>
          <a:p>
            <a:pPr marL="514350" lvl="0" indent="-514350">
              <a:buFont typeface="+mj-lt"/>
              <a:buAutoNum type="arabicPeriod"/>
            </a:pPr>
            <a:endParaRPr lang="en-US" sz="32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Define concurrent case planning.</a:t>
            </a:r>
          </a:p>
        </p:txBody>
      </p:sp>
    </p:spTree>
    <p:extLst>
      <p:ext uri="{BB962C8B-B14F-4D97-AF65-F5344CB8AC3E}">
        <p14:creationId xmlns:p14="http://schemas.microsoft.com/office/powerpoint/2010/main" val="62553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4865" y="1716386"/>
            <a:ext cx="7216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Identify statutory requirements for the case plan goals for children.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Review the purpose and outcomes associated with the case planning intervention stage.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Describe how the FFA-Ongoing informs the case planning purposes.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Describe the SMART criteria for outcomes.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Evaluate case information to develop case plan outcomes.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Develop individualized tasks to achieve case plan outcomes.</a:t>
            </a:r>
          </a:p>
        </p:txBody>
      </p:sp>
    </p:spTree>
    <p:extLst>
      <p:ext uri="{BB962C8B-B14F-4D97-AF65-F5344CB8AC3E}">
        <p14:creationId xmlns:p14="http://schemas.microsoft.com/office/powerpoint/2010/main" val="78965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Permanency?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030" y="1634778"/>
            <a:ext cx="5387160" cy="4161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8.3.3</a:t>
            </a:r>
          </a:p>
        </p:txBody>
      </p:sp>
    </p:spTree>
    <p:extLst>
      <p:ext uri="{BB962C8B-B14F-4D97-AF65-F5344CB8AC3E}">
        <p14:creationId xmlns:p14="http://schemas.microsoft.com/office/powerpoint/2010/main" val="3078781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9949"/>
            <a:ext cx="7082263" cy="1448882"/>
          </a:xfrm>
        </p:spPr>
        <p:txBody>
          <a:bodyPr>
            <a:noAutofit/>
          </a:bodyPr>
          <a:lstStyle/>
          <a:p>
            <a:r>
              <a:rPr lang="en-US" dirty="0"/>
              <a:t>Florida Statute Chapter 39 ~ Permanency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656" y="1521714"/>
            <a:ext cx="7498824" cy="5211474"/>
          </a:xfrm>
        </p:spPr>
        <p:txBody>
          <a:bodyPr>
            <a:normAutofit/>
          </a:bodyPr>
          <a:lstStyle/>
          <a:p>
            <a:r>
              <a:rPr lang="en-US" dirty="0"/>
              <a:t>Reunification</a:t>
            </a:r>
          </a:p>
          <a:p>
            <a:r>
              <a:rPr lang="en-US" dirty="0"/>
              <a:t>Adoption</a:t>
            </a:r>
          </a:p>
          <a:p>
            <a:r>
              <a:rPr lang="en-US" dirty="0"/>
              <a:t>Permanent guardianship of a dependent child under </a:t>
            </a:r>
          </a:p>
          <a:p>
            <a:r>
              <a:rPr lang="en-US" dirty="0"/>
              <a:t>Permanent placement with a fit and willing relative under </a:t>
            </a:r>
          </a:p>
          <a:p>
            <a:r>
              <a:rPr lang="en-US" dirty="0"/>
              <a:t>Placement in another planned permanent living arrangement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8.3.4</a:t>
            </a:r>
          </a:p>
        </p:txBody>
      </p:sp>
    </p:spTree>
    <p:extLst>
      <p:ext uri="{BB962C8B-B14F-4D97-AF65-F5344CB8AC3E}">
        <p14:creationId xmlns:p14="http://schemas.microsoft.com/office/powerpoint/2010/main" val="2946921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/>
              <a:t>Activity H:  </a:t>
            </a:r>
            <a:br>
              <a:rPr lang="en-US" dirty="0"/>
            </a:br>
            <a:r>
              <a:rPr lang="en-US" dirty="0"/>
              <a:t>Permanency Options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8.3.5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7" y="2041224"/>
            <a:ext cx="62839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18579B"/>
                </a:solidFill>
              </a:rPr>
              <a:t>Create a teach-back of the permanency option assigned to your group.</a:t>
            </a:r>
          </a:p>
          <a:p>
            <a:pPr lvl="0" algn="ctr"/>
            <a:r>
              <a:rPr lang="en-US" sz="2800" b="1" i="1" dirty="0">
                <a:solidFill>
                  <a:srgbClr val="56944F"/>
                </a:solidFill>
              </a:rPr>
              <a:t>It’s your turn to teach!</a:t>
            </a:r>
          </a:p>
          <a:p>
            <a:pPr lvl="0" algn="ctr"/>
            <a:endParaRPr lang="en-US" sz="2800" dirty="0">
              <a:solidFill>
                <a:srgbClr val="18579B"/>
              </a:solidFill>
            </a:endParaRPr>
          </a:p>
          <a:p>
            <a:pPr lvl="0"/>
            <a:r>
              <a:rPr lang="en-US" sz="2800" dirty="0">
                <a:solidFill>
                  <a:srgbClr val="18579B"/>
                </a:solidFill>
              </a:rPr>
              <a:t>2.  Be prepared to discuss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04" y="5039832"/>
            <a:ext cx="1458654" cy="1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29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Best Permanency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Will interventions alleviate the causes of removal.</a:t>
            </a:r>
          </a:p>
          <a:p>
            <a:r>
              <a:rPr lang="en-US" dirty="0"/>
              <a:t>Current family/other relationships that provide stability.</a:t>
            </a:r>
          </a:p>
          <a:p>
            <a:r>
              <a:rPr lang="en-US" dirty="0"/>
              <a:t>Ability to provide from the child’s needs on a long-term basis.</a:t>
            </a:r>
          </a:p>
          <a:p>
            <a:r>
              <a:rPr lang="en-US" dirty="0"/>
              <a:t>Family-like placement options.</a:t>
            </a:r>
          </a:p>
          <a:p>
            <a:r>
              <a:rPr lang="en-US" dirty="0"/>
              <a:t>Childs preferences.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8.3.6</a:t>
            </a:r>
          </a:p>
        </p:txBody>
      </p:sp>
    </p:spTree>
    <p:extLst>
      <p:ext uri="{BB962C8B-B14F-4D97-AF65-F5344CB8AC3E}">
        <p14:creationId xmlns:p14="http://schemas.microsoft.com/office/powerpoint/2010/main" val="1746704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nett-Valerie\AppData\Local\Microsoft\Windows\Temporary Internet Files\Content.IE5\V616OGN6\encuesta-onli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67" y="0"/>
            <a:ext cx="2549331" cy="16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465242"/>
            <a:ext cx="7082264" cy="4794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Documentation plays a vital part in achieving permanence for children in a timely manner.</a:t>
            </a:r>
          </a:p>
        </p:txBody>
      </p:sp>
      <p:pic>
        <p:nvPicPr>
          <p:cNvPr id="1027" name="Picture 3" descr="C:\Users\Carnett-Valerie\AppData\Local\Microsoft\Windows\Temporary Internet Files\Content.IE5\UJRM11L7\family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03" y="3402667"/>
            <a:ext cx="2459583" cy="30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8.3.7</a:t>
            </a:r>
          </a:p>
        </p:txBody>
      </p:sp>
    </p:spTree>
    <p:extLst>
      <p:ext uri="{BB962C8B-B14F-4D97-AF65-F5344CB8AC3E}">
        <p14:creationId xmlns:p14="http://schemas.microsoft.com/office/powerpoint/2010/main" val="724044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I:  </a:t>
            </a:r>
            <a:br>
              <a:rPr lang="en-US" dirty="0"/>
            </a:br>
            <a:r>
              <a:rPr lang="en-US" dirty="0"/>
              <a:t>Which Permanency Options Would You Choose?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8.3.8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4756" y="1858793"/>
            <a:ext cx="4795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Individually read the 4 scenarios and choose which permanency option you think is the best.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18579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Discuss with your table group and see if you agree.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09" y="2630363"/>
            <a:ext cx="2319845" cy="226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114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Timely Permanency</a:t>
            </a: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8.3.9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4756" y="1858793"/>
            <a:ext cx="47954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56944F"/>
              </a:solidFill>
            </a:endParaRPr>
          </a:p>
          <a:p>
            <a:pPr lvl="0"/>
            <a:r>
              <a:rPr lang="en-US" sz="3200" i="1" dirty="0">
                <a:solidFill>
                  <a:srgbClr val="18579B"/>
                </a:solidFill>
              </a:rPr>
              <a:t>Let’s come up with a list of things you can do from the beginning of a case to assure the most appropriate permanency option is chosen.</a:t>
            </a:r>
            <a:endParaRPr lang="en-US" sz="3200" dirty="0">
              <a:solidFill>
                <a:srgbClr val="18579B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245" y="2549893"/>
            <a:ext cx="2756526" cy="1838620"/>
          </a:xfrm>
        </p:spPr>
      </p:pic>
    </p:spTree>
    <p:extLst>
      <p:ext uri="{BB962C8B-B14F-4D97-AF65-F5344CB8AC3E}">
        <p14:creationId xmlns:p14="http://schemas.microsoft.com/office/powerpoint/2010/main" val="22958531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9949"/>
            <a:ext cx="7082263" cy="1448882"/>
          </a:xfrm>
        </p:spPr>
        <p:txBody>
          <a:bodyPr>
            <a:noAutofit/>
          </a:bodyPr>
          <a:lstStyle/>
          <a:p>
            <a:r>
              <a:rPr lang="en-US" dirty="0"/>
              <a:t>Concurrent Case Planning</a:t>
            </a:r>
            <a:br>
              <a:rPr lang="en-US" dirty="0"/>
            </a:br>
            <a:r>
              <a:rPr lang="en-US" dirty="0">
                <a:solidFill>
                  <a:srgbClr val="18579B"/>
                </a:solidFill>
              </a:rPr>
              <a:t>s. 39.01(19), F.S.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596" y="1488831"/>
            <a:ext cx="4487884" cy="4099629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Establishes case plan permanency goal using reasonable efforts to reunify the child with the parent, while at the same time establishing another goal.</a:t>
            </a:r>
          </a:p>
          <a:p>
            <a:endParaRPr lang="en-US" sz="3000" dirty="0"/>
          </a:p>
          <a:p>
            <a:r>
              <a:rPr lang="en-US" sz="3000" dirty="0"/>
              <a:t>Concurrent efforts to more quickly move children from foster care to a permanent family.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8.3.10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08" y="2125645"/>
            <a:ext cx="3259387" cy="24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02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-107156"/>
            <a:ext cx="7082263" cy="1448882"/>
          </a:xfrm>
        </p:spPr>
        <p:txBody>
          <a:bodyPr>
            <a:noAutofit/>
          </a:bodyPr>
          <a:lstStyle/>
          <a:p>
            <a:r>
              <a:rPr lang="en-US" dirty="0"/>
              <a:t>Concurrent Case Planning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518" y="1189326"/>
            <a:ext cx="7498824" cy="52114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8579B"/>
                </a:solidFill>
              </a:rPr>
              <a:t>65C-30.001(30), F.A.C.</a:t>
            </a:r>
          </a:p>
          <a:p>
            <a:pPr marL="0" indent="0" fontAlgn="base" hangingPunct="0">
              <a:lnSpc>
                <a:spcPct val="150000"/>
              </a:lnSpc>
              <a:buNone/>
            </a:pPr>
            <a:r>
              <a:rPr lang="en-US" dirty="0"/>
              <a:t> “Concurrent Case Planning” means working toward a primary permanency goal while at the same time establishing an alternative permanency goal for the child to be utilized in the event reunification does not occur within a time period that is reasonable with the child’s sense of time.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8.3.11</a:t>
            </a:r>
          </a:p>
        </p:txBody>
      </p:sp>
    </p:spTree>
    <p:extLst>
      <p:ext uri="{BB962C8B-B14F-4D97-AF65-F5344CB8AC3E}">
        <p14:creationId xmlns:p14="http://schemas.microsoft.com/office/powerpoint/2010/main" val="833209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/>
              <a:t>Activity J:  </a:t>
            </a:r>
            <a:br>
              <a:rPr lang="en-US" dirty="0"/>
            </a:br>
            <a:r>
              <a:rPr lang="en-US" dirty="0"/>
              <a:t>Reunification Prognosis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8.3.12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4756" y="1858793"/>
            <a:ext cx="71126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56944F"/>
                </a:solidFill>
              </a:rPr>
              <a:t>Instructions: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Read the scenarios and “</a:t>
            </a:r>
            <a:r>
              <a:rPr lang="en-US" sz="2400" b="1" dirty="0">
                <a:solidFill>
                  <a:srgbClr val="18579B"/>
                </a:solidFill>
              </a:rPr>
              <a:t>Reunification Prognosis Assessment for Concurrent Planning”.</a:t>
            </a:r>
            <a:endParaRPr lang="en-US" sz="2400" dirty="0">
              <a:solidFill>
                <a:srgbClr val="18579B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18579B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In small groups, reflect upon the information and decide if concurrent case planning is appropriate for any of the 3 scenarios.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>
              <a:solidFill>
                <a:srgbClr val="18579B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Be prepared to discuss as a class.</a:t>
            </a:r>
          </a:p>
        </p:txBody>
      </p:sp>
    </p:spTree>
    <p:extLst>
      <p:ext uri="{BB962C8B-B14F-4D97-AF65-F5344CB8AC3E}">
        <p14:creationId xmlns:p14="http://schemas.microsoft.com/office/powerpoint/2010/main" val="89808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38856"/>
              </p:ext>
            </p:extLst>
          </p:nvPr>
        </p:nvGraphicFramePr>
        <p:xfrm>
          <a:off x="1711842" y="219740"/>
          <a:ext cx="6379535" cy="61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125186" y="6485405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8.1.3</a:t>
            </a:r>
          </a:p>
        </p:txBody>
      </p:sp>
    </p:spTree>
    <p:extLst>
      <p:ext uri="{BB962C8B-B14F-4D97-AF65-F5344CB8AC3E}">
        <p14:creationId xmlns:p14="http://schemas.microsoft.com/office/powerpoint/2010/main" val="217404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/>
              <a:t>Activity A:  Sandler/Braun Exploration Results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8" y="2234187"/>
            <a:ext cx="6565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With your group, answer the assigned question(s) on flip chart paper. 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Use your notes and training materials from previous modules.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Be prepared to discuss.</a:t>
            </a:r>
          </a:p>
        </p:txBody>
      </p:sp>
    </p:spTree>
    <p:extLst>
      <p:ext uri="{BB962C8B-B14F-4D97-AF65-F5344CB8AC3E}">
        <p14:creationId xmlns:p14="http://schemas.microsoft.com/office/powerpoint/2010/main" val="305596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778159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Intervention Stage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540033"/>
              </p:ext>
            </p:extLst>
          </p:nvPr>
        </p:nvGraphicFramePr>
        <p:xfrm>
          <a:off x="1604536" y="1513117"/>
          <a:ext cx="7082264" cy="470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8.1.5</a:t>
            </a:r>
          </a:p>
        </p:txBody>
      </p:sp>
    </p:spTree>
    <p:extLst>
      <p:ext uri="{BB962C8B-B14F-4D97-AF65-F5344CB8AC3E}">
        <p14:creationId xmlns:p14="http://schemas.microsoft.com/office/powerpoint/2010/main" val="101861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B:  </a:t>
            </a:r>
            <a:br>
              <a:rPr lang="en-US" dirty="0"/>
            </a:br>
            <a:r>
              <a:rPr lang="en-US" dirty="0"/>
              <a:t>Key Points:  Law and Policy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3927" y="2041224"/>
            <a:ext cx="62839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Read Chapter 39.6011, F.S. and CFOP 170-9, Family Assessment and Case Planning, Chapter 5.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Highlight anything that you feel is important, new or surprising.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Discuss as a group.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04" y="5039832"/>
            <a:ext cx="1458654" cy="1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0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27600" y="1850241"/>
            <a:ext cx="3759200" cy="4365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Case planning is the act of establishing outcomes and motivation for change with families.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604" y="1850241"/>
            <a:ext cx="3566028" cy="356602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8.1.7</a:t>
            </a:r>
          </a:p>
        </p:txBody>
      </p:sp>
    </p:spTree>
    <p:extLst>
      <p:ext uri="{BB962C8B-B14F-4D97-AF65-F5344CB8AC3E}">
        <p14:creationId xmlns:p14="http://schemas.microsoft.com/office/powerpoint/2010/main" val="152244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83ADD3A6F084DA6085943468B49BD" ma:contentTypeVersion="0" ma:contentTypeDescription="Create a new document." ma:contentTypeScope="" ma:versionID="7d6921c165478d5ac44a62b1f6dca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2F5163-7E59-41E6-9CFD-68DAEDF4FE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6AF0EB-716F-4F61-9CBC-CADD82A13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F2E7B-4F56-4DA7-8288-CACE2B12E540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11240</TotalTime>
  <Words>1856</Words>
  <Application>Microsoft Office PowerPoint</Application>
  <PresentationFormat>On-screen Show (4:3)</PresentationFormat>
  <Paragraphs>334</Paragraphs>
  <Slides>49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Arial Black</vt:lpstr>
      <vt:lpstr>Calibri</vt:lpstr>
      <vt:lpstr>ACP-white</vt:lpstr>
      <vt:lpstr>Module 8</vt:lpstr>
      <vt:lpstr>Agenda</vt:lpstr>
      <vt:lpstr>Unit 8.1</vt:lpstr>
      <vt:lpstr>Learning Objectives</vt:lpstr>
      <vt:lpstr>PowerPoint Presentation</vt:lpstr>
      <vt:lpstr>Activity A:  Sandler/Braun Exploration Results</vt:lpstr>
      <vt:lpstr>4th Intervention Stage</vt:lpstr>
      <vt:lpstr>Activity B:   Key Points:  Law and Policy</vt:lpstr>
      <vt:lpstr>Case Planning</vt:lpstr>
      <vt:lpstr>Family Functioning Assessment-Ongoing Decisions</vt:lpstr>
      <vt:lpstr>Family Functioning Assessment-Ongoing Decisions</vt:lpstr>
      <vt:lpstr>Purpose and Creation of Outcomes</vt:lpstr>
      <vt:lpstr>Activity C:   What Do Protective Capacities Look Like?</vt:lpstr>
      <vt:lpstr>Case Plan Components</vt:lpstr>
      <vt:lpstr>Developing Case Plan Outcomes </vt:lpstr>
      <vt:lpstr>PowerPoint Presentation</vt:lpstr>
      <vt:lpstr>Using Families Support Systems</vt:lpstr>
      <vt:lpstr>Case Management Leadership in Change Process</vt:lpstr>
      <vt:lpstr>Activity D:   Observation of Case Planning Stage Interview</vt:lpstr>
      <vt:lpstr>Criteria for Outcomes</vt:lpstr>
      <vt:lpstr>Specific</vt:lpstr>
      <vt:lpstr>Measureable</vt:lpstr>
      <vt:lpstr>Attainable</vt:lpstr>
      <vt:lpstr>Reasonable</vt:lpstr>
      <vt:lpstr>Timely</vt:lpstr>
      <vt:lpstr>Activity E:   Creating Outcome Statements for the Sandler/Braun Family</vt:lpstr>
      <vt:lpstr>Tasks &amp; Services for Outcomes</vt:lpstr>
      <vt:lpstr>PowerPoint Presentation</vt:lpstr>
      <vt:lpstr>PowerPoint Presentation</vt:lpstr>
      <vt:lpstr>Prioritizing Outcomes and Tasks</vt:lpstr>
      <vt:lpstr>Activity F:   Writing the Case Plan Tasks</vt:lpstr>
      <vt:lpstr>Unit 8.2</vt:lpstr>
      <vt:lpstr>Learning Objectives</vt:lpstr>
      <vt:lpstr>Law and Policy –  Child Well-Being</vt:lpstr>
      <vt:lpstr>Chapter 39.6012(2), F.S.</vt:lpstr>
      <vt:lpstr>Assessment of Child Strengths and Needs</vt:lpstr>
      <vt:lpstr>Activity G:   Creating Outcome Statements and Tasks for James Sandler</vt:lpstr>
      <vt:lpstr>Unit 8.3</vt:lpstr>
      <vt:lpstr>Learning Objectives</vt:lpstr>
      <vt:lpstr>What is Permanency?</vt:lpstr>
      <vt:lpstr>Florida Statute Chapter 39 ~ Permanency</vt:lpstr>
      <vt:lpstr>Activity H:   Permanency Options</vt:lpstr>
      <vt:lpstr>Determining the Best Permanency Goals</vt:lpstr>
      <vt:lpstr>PowerPoint Presentation</vt:lpstr>
      <vt:lpstr>Activity I:   Which Permanency Options Would You Choose?</vt:lpstr>
      <vt:lpstr> Timely Permanency</vt:lpstr>
      <vt:lpstr>Concurrent Case Planning s. 39.01(19), F.S.</vt:lpstr>
      <vt:lpstr>Concurrent Case Planning </vt:lpstr>
      <vt:lpstr>Activity J:   Reunification Prognosis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Management Module 8 - Family Engagement Standard Case Plan PowerPoint</dc:title>
  <dc:creator>Cindy</dc:creator>
  <cp:lastModifiedBy>VanDyke, Misty N</cp:lastModifiedBy>
  <cp:revision>362</cp:revision>
  <cp:lastPrinted>2016-05-06T11:48:45Z</cp:lastPrinted>
  <dcterms:created xsi:type="dcterms:W3CDTF">2014-03-30T23:40:17Z</dcterms:created>
  <dcterms:modified xsi:type="dcterms:W3CDTF">2025-05-07T17:54:30Z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0x010100BC483ADD3A6F084DA6085943468B49BD</vt:lpwstr>
  </property>
</Properties>
</file>