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6" r:id="rId5"/>
  </p:sldMasterIdLst>
  <p:notesMasterIdLst>
    <p:notesMasterId r:id="rId73"/>
  </p:notesMasterIdLst>
  <p:handoutMasterIdLst>
    <p:handoutMasterId r:id="rId74"/>
  </p:handoutMasterIdLst>
  <p:sldIdLst>
    <p:sldId id="370" r:id="rId6"/>
    <p:sldId id="587" r:id="rId7"/>
    <p:sldId id="372" r:id="rId8"/>
    <p:sldId id="588" r:id="rId9"/>
    <p:sldId id="654" r:id="rId10"/>
    <p:sldId id="500" r:id="rId11"/>
    <p:sldId id="501" r:id="rId12"/>
    <p:sldId id="658" r:id="rId13"/>
    <p:sldId id="659" r:id="rId14"/>
    <p:sldId id="660" r:id="rId15"/>
    <p:sldId id="661" r:id="rId16"/>
    <p:sldId id="662" r:id="rId17"/>
    <p:sldId id="663" r:id="rId18"/>
    <p:sldId id="664" r:id="rId19"/>
    <p:sldId id="665" r:id="rId20"/>
    <p:sldId id="666" r:id="rId21"/>
    <p:sldId id="735" r:id="rId22"/>
    <p:sldId id="667" r:id="rId23"/>
    <p:sldId id="668" r:id="rId24"/>
    <p:sldId id="726" r:id="rId25"/>
    <p:sldId id="728" r:id="rId26"/>
    <p:sldId id="682" r:id="rId27"/>
    <p:sldId id="683" r:id="rId28"/>
    <p:sldId id="745" r:id="rId29"/>
    <p:sldId id="684" r:id="rId30"/>
    <p:sldId id="685" r:id="rId31"/>
    <p:sldId id="686" r:id="rId32"/>
    <p:sldId id="687" r:id="rId33"/>
    <p:sldId id="688" r:id="rId34"/>
    <p:sldId id="689" r:id="rId35"/>
    <p:sldId id="690" r:id="rId36"/>
    <p:sldId id="691" r:id="rId37"/>
    <p:sldId id="692" r:id="rId38"/>
    <p:sldId id="736" r:id="rId39"/>
    <p:sldId id="693" r:id="rId40"/>
    <p:sldId id="694" r:id="rId41"/>
    <p:sldId id="695" r:id="rId42"/>
    <p:sldId id="696" r:id="rId43"/>
    <p:sldId id="697" r:id="rId44"/>
    <p:sldId id="698" r:id="rId45"/>
    <p:sldId id="699" r:id="rId46"/>
    <p:sldId id="700" r:id="rId47"/>
    <p:sldId id="701" r:id="rId48"/>
    <p:sldId id="702" r:id="rId49"/>
    <p:sldId id="746" r:id="rId50"/>
    <p:sldId id="719" r:id="rId51"/>
    <p:sldId id="720" r:id="rId52"/>
    <p:sldId id="723" r:id="rId53"/>
    <p:sldId id="724" r:id="rId54"/>
    <p:sldId id="725" r:id="rId55"/>
    <p:sldId id="743" r:id="rId56"/>
    <p:sldId id="740" r:id="rId57"/>
    <p:sldId id="729" r:id="rId58"/>
    <p:sldId id="730" r:id="rId59"/>
    <p:sldId id="731" r:id="rId60"/>
    <p:sldId id="732" r:id="rId61"/>
    <p:sldId id="733" r:id="rId62"/>
    <p:sldId id="603" r:id="rId63"/>
    <p:sldId id="604" r:id="rId64"/>
    <p:sldId id="563" r:id="rId65"/>
    <p:sldId id="737" r:id="rId66"/>
    <p:sldId id="747" r:id="rId67"/>
    <p:sldId id="744" r:id="rId68"/>
    <p:sldId id="657" r:id="rId69"/>
    <p:sldId id="727" r:id="rId70"/>
    <p:sldId id="651" r:id="rId71"/>
    <p:sldId id="739" r:id="rId72"/>
  </p:sldIdLst>
  <p:sldSz cx="9144000" cy="6858000" type="screen4x3"/>
  <p:notesSz cx="6946900" cy="9207500"/>
  <p:custDataLst>
    <p:tags r:id="rId7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0"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44F"/>
    <a:srgbClr val="18579B"/>
    <a:srgbClr val="1B5F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1" autoAdjust="0"/>
    <p:restoredTop sz="70567" autoAdjust="0"/>
  </p:normalViewPr>
  <p:slideViewPr>
    <p:cSldViewPr snapToGrid="0" snapToObjects="1">
      <p:cViewPr varScale="1">
        <p:scale>
          <a:sx n="85" d="100"/>
          <a:sy n="85" d="100"/>
        </p:scale>
        <p:origin x="27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0"/>
    </p:cViewPr>
  </p:sorterViewPr>
  <p:notesViewPr>
    <p:cSldViewPr snapToGrid="0" snapToObjects="1">
      <p:cViewPr varScale="1">
        <p:scale>
          <a:sx n="39" d="100"/>
          <a:sy n="39" d="100"/>
        </p:scale>
        <p:origin x="1133" y="58"/>
      </p:cViewPr>
      <p:guideLst>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E66E1-EB9E-4C36-AC71-27F02B93EC00}"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B08209AF-568A-44A4-8353-1E9A2D094535}">
      <dgm:prSet phldrT="[Text]"/>
      <dgm:spPr>
        <a:solidFill>
          <a:srgbClr val="0070C0"/>
        </a:solidFill>
        <a:ln>
          <a:solidFill>
            <a:srgbClr val="1B5FAA"/>
          </a:solidFill>
        </a:ln>
      </dgm:spPr>
      <dgm:t>
        <a:bodyPr/>
        <a:lstStyle/>
        <a:p>
          <a:r>
            <a:rPr lang="en-US" b="1" dirty="0"/>
            <a:t>Safety Management and Enhancing Caregivers Protective Capacities</a:t>
          </a:r>
        </a:p>
      </dgm:t>
    </dgm:pt>
    <dgm:pt modelId="{FD7CAE36-14EF-4982-B5AE-58C036DB9E34}" type="parTrans" cxnId="{7031A6A4-C971-4467-A117-8316E8E8655D}">
      <dgm:prSet/>
      <dgm:spPr/>
      <dgm:t>
        <a:bodyPr/>
        <a:lstStyle/>
        <a:p>
          <a:endParaRPr lang="en-US" b="1"/>
        </a:p>
      </dgm:t>
    </dgm:pt>
    <dgm:pt modelId="{7265B6DD-D583-4208-8B62-8FB4ADAF82B3}" type="sibTrans" cxnId="{7031A6A4-C971-4467-A117-8316E8E8655D}">
      <dgm:prSet/>
      <dgm:spPr/>
      <dgm:t>
        <a:bodyPr/>
        <a:lstStyle/>
        <a:p>
          <a:endParaRPr lang="en-US" b="1"/>
        </a:p>
      </dgm:t>
    </dgm:pt>
    <dgm:pt modelId="{1C37B977-2345-42EC-B608-1BC44C996258}">
      <dgm:prSet phldrT="[Text]"/>
      <dgm:spPr>
        <a:solidFill>
          <a:schemeClr val="accent6">
            <a:lumMod val="20000"/>
            <a:lumOff val="80000"/>
          </a:schemeClr>
        </a:solidFill>
        <a:ln>
          <a:solidFill>
            <a:schemeClr val="accent6">
              <a:lumMod val="20000"/>
              <a:lumOff val="80000"/>
            </a:schemeClr>
          </a:solidFill>
        </a:ln>
      </dgm:spPr>
      <dgm:t>
        <a:bodyPr/>
        <a:lstStyle/>
        <a:p>
          <a:r>
            <a:rPr lang="en-US" b="1" dirty="0">
              <a:solidFill>
                <a:srgbClr val="1B5FAA"/>
              </a:solidFill>
            </a:rPr>
            <a:t>Preparation</a:t>
          </a:r>
        </a:p>
      </dgm:t>
    </dgm:pt>
    <dgm:pt modelId="{17928960-52E2-4B0E-A5DC-391BD0949AE5}" type="parTrans" cxnId="{EE4C7CCE-6EEA-46BC-837C-72252D699627}">
      <dgm:prSet/>
      <dgm:spPr>
        <a:solidFill>
          <a:schemeClr val="accent6">
            <a:lumMod val="20000"/>
            <a:lumOff val="80000"/>
          </a:schemeClr>
        </a:solidFill>
        <a:ln>
          <a:solidFill>
            <a:schemeClr val="accent6">
              <a:lumMod val="20000"/>
              <a:lumOff val="80000"/>
            </a:schemeClr>
          </a:solidFill>
        </a:ln>
      </dgm:spPr>
      <dgm:t>
        <a:bodyPr/>
        <a:lstStyle/>
        <a:p>
          <a:endParaRPr lang="en-US" b="1">
            <a:solidFill>
              <a:schemeClr val="tx1"/>
            </a:solidFill>
          </a:endParaRPr>
        </a:p>
      </dgm:t>
    </dgm:pt>
    <dgm:pt modelId="{C18B7975-7DC9-42F5-BD37-DC8436F51137}" type="sibTrans" cxnId="{EE4C7CCE-6EEA-46BC-837C-72252D699627}">
      <dgm:prSet/>
      <dgm:spPr/>
      <dgm:t>
        <a:bodyPr/>
        <a:lstStyle/>
        <a:p>
          <a:endParaRPr lang="en-US" b="1"/>
        </a:p>
      </dgm:t>
    </dgm:pt>
    <dgm:pt modelId="{8851BC60-E518-4B6B-A5B2-EA6A3CAC1E5F}">
      <dgm:prSet phldrT="[Text]"/>
      <dgm:spPr>
        <a:solidFill>
          <a:schemeClr val="accent6">
            <a:lumMod val="20000"/>
            <a:lumOff val="80000"/>
          </a:schemeClr>
        </a:solidFill>
        <a:ln>
          <a:solidFill>
            <a:schemeClr val="accent6">
              <a:lumMod val="20000"/>
              <a:lumOff val="80000"/>
            </a:schemeClr>
          </a:solidFill>
        </a:ln>
      </dgm:spPr>
      <dgm:t>
        <a:bodyPr/>
        <a:lstStyle/>
        <a:p>
          <a:r>
            <a:rPr lang="en-US" b="1" dirty="0">
              <a:solidFill>
                <a:srgbClr val="1B5FAA"/>
              </a:solidFill>
            </a:rPr>
            <a:t>Introduction</a:t>
          </a:r>
        </a:p>
      </dgm:t>
    </dgm:pt>
    <dgm:pt modelId="{7F3DF32B-B7F2-4CED-8C78-0E4A8DE2B53E}" type="parTrans" cxnId="{4743E771-E0CB-490F-B7F1-938C1527ECFA}">
      <dgm:prSet/>
      <dgm:spPr>
        <a:ln>
          <a:solidFill>
            <a:schemeClr val="accent6">
              <a:lumMod val="20000"/>
              <a:lumOff val="80000"/>
            </a:schemeClr>
          </a:solidFill>
        </a:ln>
      </dgm:spPr>
      <dgm:t>
        <a:bodyPr/>
        <a:lstStyle/>
        <a:p>
          <a:endParaRPr lang="en-US" b="1"/>
        </a:p>
      </dgm:t>
    </dgm:pt>
    <dgm:pt modelId="{C5554CBC-8539-4D00-BF66-2D0C50B84F22}" type="sibTrans" cxnId="{4743E771-E0CB-490F-B7F1-938C1527ECFA}">
      <dgm:prSet/>
      <dgm:spPr/>
      <dgm:t>
        <a:bodyPr/>
        <a:lstStyle/>
        <a:p>
          <a:endParaRPr lang="en-US" b="1"/>
        </a:p>
      </dgm:t>
    </dgm:pt>
    <dgm:pt modelId="{B122DE21-B397-40A4-8DAD-E0A23E27A7C5}">
      <dgm:prSet phldrT="[Text]"/>
      <dgm:spPr>
        <a:solidFill>
          <a:schemeClr val="accent6">
            <a:lumMod val="20000"/>
            <a:lumOff val="80000"/>
          </a:schemeClr>
        </a:solidFill>
        <a:ln>
          <a:solidFill>
            <a:schemeClr val="accent6">
              <a:lumMod val="20000"/>
              <a:lumOff val="80000"/>
            </a:schemeClr>
          </a:solidFill>
        </a:ln>
      </dgm:spPr>
      <dgm:t>
        <a:bodyPr/>
        <a:lstStyle/>
        <a:p>
          <a:r>
            <a:rPr lang="en-US" b="1" dirty="0">
              <a:solidFill>
                <a:srgbClr val="1B5FAA"/>
              </a:solidFill>
            </a:rPr>
            <a:t>Exploration</a:t>
          </a:r>
        </a:p>
      </dgm:t>
    </dgm:pt>
    <dgm:pt modelId="{32F18BAB-D0C1-4B5B-955B-671AA93E4BC3}" type="parTrans" cxnId="{DEC57740-D00D-45D2-B028-DD33EC9DE0BD}">
      <dgm:prSet/>
      <dgm:spPr>
        <a:ln>
          <a:solidFill>
            <a:schemeClr val="accent6">
              <a:lumMod val="20000"/>
              <a:lumOff val="80000"/>
            </a:schemeClr>
          </a:solidFill>
        </a:ln>
      </dgm:spPr>
      <dgm:t>
        <a:bodyPr/>
        <a:lstStyle/>
        <a:p>
          <a:endParaRPr lang="en-US" b="1"/>
        </a:p>
      </dgm:t>
    </dgm:pt>
    <dgm:pt modelId="{7FF5B691-9620-4649-839A-245616D693E8}" type="sibTrans" cxnId="{DEC57740-D00D-45D2-B028-DD33EC9DE0BD}">
      <dgm:prSet/>
      <dgm:spPr/>
      <dgm:t>
        <a:bodyPr/>
        <a:lstStyle/>
        <a:p>
          <a:endParaRPr lang="en-US" b="1"/>
        </a:p>
      </dgm:t>
    </dgm:pt>
    <dgm:pt modelId="{2384D067-B5DF-4549-98B8-CA33ED6A9E4D}">
      <dgm:prSet phldrT="[Text]"/>
      <dgm:spPr>
        <a:solidFill>
          <a:schemeClr val="accent6">
            <a:lumMod val="20000"/>
            <a:lumOff val="80000"/>
          </a:schemeClr>
        </a:solidFill>
        <a:ln>
          <a:solidFill>
            <a:schemeClr val="accent6">
              <a:lumMod val="20000"/>
              <a:lumOff val="80000"/>
            </a:schemeClr>
          </a:solidFill>
        </a:ln>
      </dgm:spPr>
      <dgm:t>
        <a:bodyPr/>
        <a:lstStyle/>
        <a:p>
          <a:r>
            <a:rPr lang="en-US" b="1" dirty="0">
              <a:solidFill>
                <a:srgbClr val="1B5FAA"/>
              </a:solidFill>
            </a:rPr>
            <a:t>Case Planning </a:t>
          </a:r>
        </a:p>
      </dgm:t>
    </dgm:pt>
    <dgm:pt modelId="{F9CC9AC4-BBF2-402B-A9A3-6403B0C4B729}" type="parTrans" cxnId="{64AB8B2C-6D40-4949-B3CF-8DA9E4F8C33A}">
      <dgm:prSet/>
      <dgm:spPr>
        <a:solidFill>
          <a:schemeClr val="accent6">
            <a:lumMod val="20000"/>
            <a:lumOff val="80000"/>
          </a:schemeClr>
        </a:solidFill>
        <a:ln>
          <a:solidFill>
            <a:schemeClr val="accent6">
              <a:lumMod val="20000"/>
              <a:lumOff val="80000"/>
            </a:schemeClr>
          </a:solidFill>
        </a:ln>
      </dgm:spPr>
      <dgm:t>
        <a:bodyPr/>
        <a:lstStyle/>
        <a:p>
          <a:endParaRPr lang="en-US" b="1">
            <a:solidFill>
              <a:schemeClr val="tx1"/>
            </a:solidFill>
          </a:endParaRPr>
        </a:p>
      </dgm:t>
    </dgm:pt>
    <dgm:pt modelId="{D52CFC69-6731-4266-860A-EEDB099BD850}" type="sibTrans" cxnId="{64AB8B2C-6D40-4949-B3CF-8DA9E4F8C33A}">
      <dgm:prSet/>
      <dgm:spPr/>
      <dgm:t>
        <a:bodyPr/>
        <a:lstStyle/>
        <a:p>
          <a:endParaRPr lang="en-US" b="1"/>
        </a:p>
      </dgm:t>
    </dgm:pt>
    <dgm:pt modelId="{7B5FA202-8D28-4ADE-9261-0EC01735A491}">
      <dgm:prSet phldrT="[Text]"/>
      <dgm:spPr>
        <a:solidFill>
          <a:srgbClr val="0070C0"/>
        </a:solidFill>
      </dgm:spPr>
      <dgm:t>
        <a:bodyPr/>
        <a:lstStyle/>
        <a:p>
          <a:r>
            <a:rPr lang="en-US" b="1" dirty="0">
              <a:solidFill>
                <a:schemeClr val="bg1"/>
              </a:solidFill>
            </a:rPr>
            <a:t>Developing Strategy for Engagement</a:t>
          </a:r>
        </a:p>
      </dgm:t>
    </dgm:pt>
    <dgm:pt modelId="{E1894A5B-65C5-4838-8F71-6DF52EF59B46}" type="parTrans" cxnId="{0D47767E-3E76-407C-BC2C-4F5708D5A451}">
      <dgm:prSet/>
      <dgm:spPr>
        <a:ln>
          <a:solidFill>
            <a:srgbClr val="1B5FAA"/>
          </a:solidFill>
        </a:ln>
      </dgm:spPr>
      <dgm:t>
        <a:bodyPr/>
        <a:lstStyle/>
        <a:p>
          <a:endParaRPr lang="en-US" b="1"/>
        </a:p>
      </dgm:t>
    </dgm:pt>
    <dgm:pt modelId="{35FA379C-1333-4F93-A345-71B00830734F}" type="sibTrans" cxnId="{0D47767E-3E76-407C-BC2C-4F5708D5A451}">
      <dgm:prSet/>
      <dgm:spPr/>
      <dgm:t>
        <a:bodyPr/>
        <a:lstStyle/>
        <a:p>
          <a:endParaRPr lang="en-US" b="1"/>
        </a:p>
      </dgm:t>
    </dgm:pt>
    <dgm:pt modelId="{DB645EB3-C548-4922-BCC8-FE0D5A7B974C}">
      <dgm:prSet phldrT="[Text]"/>
      <dgm:spPr>
        <a:solidFill>
          <a:srgbClr val="0070C0"/>
        </a:solidFill>
      </dgm:spPr>
      <dgm:t>
        <a:bodyPr/>
        <a:lstStyle/>
        <a:p>
          <a:r>
            <a:rPr lang="en-US" b="1" dirty="0">
              <a:solidFill>
                <a:schemeClr val="bg1"/>
              </a:solidFill>
            </a:rPr>
            <a:t>Engagement</a:t>
          </a:r>
        </a:p>
      </dgm:t>
    </dgm:pt>
    <dgm:pt modelId="{1D96C13F-0288-4D26-B15C-C5AB8F1F7AEA}" type="parTrans" cxnId="{99BD2746-627A-4DCD-9BFF-00B9E51C86CC}">
      <dgm:prSet/>
      <dgm:spPr>
        <a:ln>
          <a:solidFill>
            <a:srgbClr val="1B5FAA"/>
          </a:solidFill>
        </a:ln>
      </dgm:spPr>
      <dgm:t>
        <a:bodyPr/>
        <a:lstStyle/>
        <a:p>
          <a:endParaRPr lang="en-US" b="1"/>
        </a:p>
      </dgm:t>
    </dgm:pt>
    <dgm:pt modelId="{431C34C7-D6E2-4E01-823B-061EFC87E198}" type="sibTrans" cxnId="{99BD2746-627A-4DCD-9BFF-00B9E51C86CC}">
      <dgm:prSet/>
      <dgm:spPr/>
      <dgm:t>
        <a:bodyPr/>
        <a:lstStyle/>
        <a:p>
          <a:endParaRPr lang="en-US" b="1"/>
        </a:p>
      </dgm:t>
    </dgm:pt>
    <dgm:pt modelId="{439109A3-6757-4239-9078-240E0AE80A9B}">
      <dgm:prSet phldrT="[Text]"/>
      <dgm:spPr>
        <a:solidFill>
          <a:srgbClr val="0070C0"/>
        </a:solidFill>
      </dgm:spPr>
      <dgm:t>
        <a:bodyPr/>
        <a:lstStyle/>
        <a:p>
          <a:r>
            <a:rPr lang="en-US" b="1" dirty="0">
              <a:solidFill>
                <a:schemeClr val="bg1"/>
              </a:solidFill>
            </a:rPr>
            <a:t>Determine What Must Change Through Information Collection</a:t>
          </a:r>
        </a:p>
      </dgm:t>
    </dgm:pt>
    <dgm:pt modelId="{E3309911-0A9D-4567-8A3D-CCD6FA543D70}" type="parTrans" cxnId="{9E3010B6-6305-4933-BF99-CE44470CB66A}">
      <dgm:prSet/>
      <dgm:spPr>
        <a:ln>
          <a:solidFill>
            <a:srgbClr val="1B5FAA"/>
          </a:solidFill>
        </a:ln>
      </dgm:spPr>
      <dgm:t>
        <a:bodyPr/>
        <a:lstStyle/>
        <a:p>
          <a:endParaRPr lang="en-US" b="1"/>
        </a:p>
      </dgm:t>
    </dgm:pt>
    <dgm:pt modelId="{5A367E56-8916-4BAD-B433-8EF1B425E3E9}" type="sibTrans" cxnId="{9E3010B6-6305-4933-BF99-CE44470CB66A}">
      <dgm:prSet/>
      <dgm:spPr/>
      <dgm:t>
        <a:bodyPr/>
        <a:lstStyle/>
        <a:p>
          <a:endParaRPr lang="en-US" b="1"/>
        </a:p>
      </dgm:t>
    </dgm:pt>
    <dgm:pt modelId="{FC614ADC-FBE8-4E4C-9222-46F5889294CA}">
      <dgm:prSet phldrT="[Text]"/>
      <dgm:spPr>
        <a:solidFill>
          <a:srgbClr val="0070C0"/>
        </a:solidFill>
      </dgm:spPr>
      <dgm:t>
        <a:bodyPr/>
        <a:lstStyle/>
        <a:p>
          <a:r>
            <a:rPr lang="en-US" b="1" dirty="0">
              <a:solidFill>
                <a:schemeClr val="bg1"/>
              </a:solidFill>
            </a:rPr>
            <a:t>Develop Strategies for Change Case Plan Outcomes</a:t>
          </a:r>
        </a:p>
      </dgm:t>
    </dgm:pt>
    <dgm:pt modelId="{34F85A85-D214-4705-B9DA-028D1DCEF087}" type="parTrans" cxnId="{B16771B3-A001-4EA5-A7E9-DA8A370BD6B4}">
      <dgm:prSet/>
      <dgm:spPr>
        <a:ln>
          <a:solidFill>
            <a:srgbClr val="1B5FAA"/>
          </a:solidFill>
        </a:ln>
      </dgm:spPr>
      <dgm:t>
        <a:bodyPr/>
        <a:lstStyle/>
        <a:p>
          <a:endParaRPr lang="en-US" b="1"/>
        </a:p>
      </dgm:t>
    </dgm:pt>
    <dgm:pt modelId="{BA58FF9D-2405-4283-AB4F-AEE4E463E872}" type="sibTrans" cxnId="{B16771B3-A001-4EA5-A7E9-DA8A370BD6B4}">
      <dgm:prSet/>
      <dgm:spPr/>
      <dgm:t>
        <a:bodyPr/>
        <a:lstStyle/>
        <a:p>
          <a:endParaRPr lang="en-US" b="1"/>
        </a:p>
      </dgm:t>
    </dgm:pt>
    <dgm:pt modelId="{EEC6485B-6B5A-4CB4-B7B2-864223B4AA61}">
      <dgm:prSet phldrT="[Text]"/>
      <dgm:spPr>
        <a:solidFill>
          <a:srgbClr val="0070C0"/>
        </a:solidFill>
      </dgm:spPr>
      <dgm:t>
        <a:bodyPr/>
        <a:lstStyle/>
        <a:p>
          <a:r>
            <a:rPr lang="en-US" b="1" dirty="0">
              <a:solidFill>
                <a:schemeClr val="bg1"/>
              </a:solidFill>
            </a:rPr>
            <a:t>Caregiver Protective Capacity Assessment</a:t>
          </a:r>
        </a:p>
      </dgm:t>
    </dgm:pt>
    <dgm:pt modelId="{EE16DEF0-C45A-46AD-B9E0-6C39143B1ACB}" type="parTrans" cxnId="{FD00BFF7-CF74-4B2D-A6F1-C0542DDB78DC}">
      <dgm:prSet/>
      <dgm:spPr>
        <a:solidFill>
          <a:srgbClr val="0070C0"/>
        </a:solidFill>
        <a:ln>
          <a:solidFill>
            <a:srgbClr val="1B5FAA"/>
          </a:solidFill>
        </a:ln>
      </dgm:spPr>
      <dgm:t>
        <a:bodyPr/>
        <a:lstStyle/>
        <a:p>
          <a:endParaRPr lang="en-US" b="1">
            <a:solidFill>
              <a:schemeClr val="bg1"/>
            </a:solidFill>
          </a:endParaRPr>
        </a:p>
      </dgm:t>
    </dgm:pt>
    <dgm:pt modelId="{987AE37B-69D4-4744-B72F-99B52A7666F0}" type="sibTrans" cxnId="{FD00BFF7-CF74-4B2D-A6F1-C0542DDB78DC}">
      <dgm:prSet/>
      <dgm:spPr/>
      <dgm:t>
        <a:bodyPr/>
        <a:lstStyle/>
        <a:p>
          <a:endParaRPr lang="en-US" b="1"/>
        </a:p>
      </dgm:t>
    </dgm:pt>
    <dgm:pt modelId="{D68F5561-0B22-4AE1-87A5-3A8C2F5C3135}">
      <dgm:prSet phldrT="[Text]"/>
      <dgm:spPr>
        <a:solidFill>
          <a:srgbClr val="0070C0"/>
        </a:solidFill>
      </dgm:spPr>
      <dgm:t>
        <a:bodyPr/>
        <a:lstStyle/>
        <a:p>
          <a:r>
            <a:rPr lang="en-US" b="1" dirty="0">
              <a:solidFill>
                <a:schemeClr val="bg1"/>
              </a:solidFill>
            </a:rPr>
            <a:t>Child Needs</a:t>
          </a:r>
        </a:p>
      </dgm:t>
    </dgm:pt>
    <dgm:pt modelId="{F53CDDF4-C5D8-42AC-B66F-F67CE8AC1EA8}" type="parTrans" cxnId="{4FEA533D-F82B-4F69-8E0E-EBE61C41DC78}">
      <dgm:prSet/>
      <dgm:spPr>
        <a:solidFill>
          <a:srgbClr val="0070C0"/>
        </a:solidFill>
        <a:ln>
          <a:solidFill>
            <a:srgbClr val="1B5FAA"/>
          </a:solidFill>
        </a:ln>
      </dgm:spPr>
      <dgm:t>
        <a:bodyPr/>
        <a:lstStyle/>
        <a:p>
          <a:endParaRPr lang="en-US" b="1">
            <a:solidFill>
              <a:schemeClr val="bg1"/>
            </a:solidFill>
          </a:endParaRPr>
        </a:p>
      </dgm:t>
    </dgm:pt>
    <dgm:pt modelId="{D4EB8F27-FEAB-4149-B9E4-E92D08C8B73F}" type="sibTrans" cxnId="{4FEA533D-F82B-4F69-8E0E-EBE61C41DC78}">
      <dgm:prSet/>
      <dgm:spPr/>
      <dgm:t>
        <a:bodyPr/>
        <a:lstStyle/>
        <a:p>
          <a:endParaRPr lang="en-US" b="1"/>
        </a:p>
      </dgm:t>
    </dgm:pt>
    <dgm:pt modelId="{01451074-661F-40CF-9208-C2C967883CAB}">
      <dgm:prSet phldrT="[Text]"/>
      <dgm:spPr>
        <a:solidFill>
          <a:srgbClr val="0070C0"/>
        </a:solidFill>
      </dgm:spPr>
      <dgm:t>
        <a:bodyPr/>
        <a:lstStyle/>
        <a:p>
          <a:r>
            <a:rPr lang="en-US" b="1" dirty="0">
              <a:solidFill>
                <a:schemeClr val="bg1"/>
              </a:solidFill>
            </a:rPr>
            <a:t>Danger Statement</a:t>
          </a:r>
        </a:p>
      </dgm:t>
    </dgm:pt>
    <dgm:pt modelId="{730D01A6-D193-446D-A6A4-211B98F405A0}" type="parTrans" cxnId="{0E9E4E3F-C1A8-4A4C-BA2A-44E1FF243DA5}">
      <dgm:prSet/>
      <dgm:spPr>
        <a:solidFill>
          <a:srgbClr val="0070C0"/>
        </a:solidFill>
        <a:ln>
          <a:solidFill>
            <a:srgbClr val="1B5FAA"/>
          </a:solidFill>
        </a:ln>
      </dgm:spPr>
      <dgm:t>
        <a:bodyPr/>
        <a:lstStyle/>
        <a:p>
          <a:endParaRPr lang="en-US" b="1">
            <a:solidFill>
              <a:schemeClr val="bg1"/>
            </a:solidFill>
          </a:endParaRPr>
        </a:p>
      </dgm:t>
    </dgm:pt>
    <dgm:pt modelId="{AAFB4CAD-81A1-4AB5-BC7C-5EA5187DA8F8}" type="sibTrans" cxnId="{0E9E4E3F-C1A8-4A4C-BA2A-44E1FF243DA5}">
      <dgm:prSet/>
      <dgm:spPr/>
      <dgm:t>
        <a:bodyPr/>
        <a:lstStyle/>
        <a:p>
          <a:endParaRPr lang="en-US" b="1"/>
        </a:p>
      </dgm:t>
    </dgm:pt>
    <dgm:pt modelId="{F9145E64-AA31-48FC-91B5-CC45F4471A60}">
      <dgm:prSet phldrT="[Text]"/>
      <dgm:spPr>
        <a:solidFill>
          <a:srgbClr val="0070C0"/>
        </a:solidFill>
      </dgm:spPr>
      <dgm:t>
        <a:bodyPr/>
        <a:lstStyle/>
        <a:p>
          <a:r>
            <a:rPr lang="en-US" b="1" dirty="0">
              <a:solidFill>
                <a:schemeClr val="bg1"/>
              </a:solidFill>
            </a:rPr>
            <a:t>Family Goal</a:t>
          </a:r>
        </a:p>
      </dgm:t>
    </dgm:pt>
    <dgm:pt modelId="{33C70D20-1D00-4878-84E9-7B1949B7F275}" type="parTrans" cxnId="{CD485277-B2C0-4533-892B-8E550056B12D}">
      <dgm:prSet/>
      <dgm:spPr>
        <a:solidFill>
          <a:srgbClr val="0070C0"/>
        </a:solidFill>
        <a:ln>
          <a:solidFill>
            <a:srgbClr val="1B5FAA"/>
          </a:solidFill>
        </a:ln>
      </dgm:spPr>
      <dgm:t>
        <a:bodyPr/>
        <a:lstStyle/>
        <a:p>
          <a:endParaRPr lang="en-US" b="1">
            <a:solidFill>
              <a:schemeClr val="bg1"/>
            </a:solidFill>
          </a:endParaRPr>
        </a:p>
      </dgm:t>
    </dgm:pt>
    <dgm:pt modelId="{0DE84A30-3F26-45ED-A066-B8674CC9C0C2}" type="sibTrans" cxnId="{CD485277-B2C0-4533-892B-8E550056B12D}">
      <dgm:prSet/>
      <dgm:spPr/>
      <dgm:t>
        <a:bodyPr/>
        <a:lstStyle/>
        <a:p>
          <a:endParaRPr lang="en-US" b="1"/>
        </a:p>
      </dgm:t>
    </dgm:pt>
    <dgm:pt modelId="{98B89237-026B-496A-AC2B-D8C454BB173C}">
      <dgm:prSet phldrT="[Text]"/>
      <dgm:spPr>
        <a:solidFill>
          <a:srgbClr val="0070C0"/>
        </a:solidFill>
      </dgm:spPr>
      <dgm:t>
        <a:bodyPr/>
        <a:lstStyle/>
        <a:p>
          <a:r>
            <a:rPr lang="en-US" b="1" dirty="0">
              <a:solidFill>
                <a:schemeClr val="bg1"/>
              </a:solidFill>
            </a:rPr>
            <a:t>Motivation for Change</a:t>
          </a:r>
        </a:p>
      </dgm:t>
    </dgm:pt>
    <dgm:pt modelId="{E94CFA7D-CE4E-4AA2-998D-DA187D05F0BC}" type="parTrans" cxnId="{7DC0E6DD-3C2B-4678-BFF4-2909080C1E8A}">
      <dgm:prSet/>
      <dgm:spPr>
        <a:solidFill>
          <a:srgbClr val="0070C0"/>
        </a:solidFill>
        <a:ln>
          <a:solidFill>
            <a:srgbClr val="1B5FAA"/>
          </a:solidFill>
        </a:ln>
      </dgm:spPr>
      <dgm:t>
        <a:bodyPr/>
        <a:lstStyle/>
        <a:p>
          <a:endParaRPr lang="en-US" b="1">
            <a:solidFill>
              <a:schemeClr val="bg1"/>
            </a:solidFill>
          </a:endParaRPr>
        </a:p>
      </dgm:t>
    </dgm:pt>
    <dgm:pt modelId="{EA829189-D49D-43B4-AA80-F7BEB94198EA}" type="sibTrans" cxnId="{7DC0E6DD-3C2B-4678-BFF4-2909080C1E8A}">
      <dgm:prSet/>
      <dgm:spPr/>
      <dgm:t>
        <a:bodyPr/>
        <a:lstStyle/>
        <a:p>
          <a:endParaRPr lang="en-US" b="1"/>
        </a:p>
      </dgm:t>
    </dgm:pt>
    <dgm:pt modelId="{94AE04F9-C02E-42BD-A3BB-169D456F283B}">
      <dgm:prSet phldrT="[Text]"/>
      <dgm:spPr>
        <a:solidFill>
          <a:srgbClr val="0070C0"/>
        </a:solidFill>
      </dgm:spPr>
      <dgm:t>
        <a:bodyPr/>
        <a:lstStyle/>
        <a:p>
          <a:r>
            <a:rPr lang="en-US" b="1" dirty="0">
              <a:solidFill>
                <a:schemeClr val="bg1"/>
              </a:solidFill>
            </a:rPr>
            <a:t>Complete FFA Ongoing</a:t>
          </a:r>
        </a:p>
      </dgm:t>
    </dgm:pt>
    <dgm:pt modelId="{334C64A2-66C4-434B-955E-4211A7B11085}" type="parTrans" cxnId="{3D8D281B-403C-4D1B-B94E-BAC9800C776B}">
      <dgm:prSet/>
      <dgm:spPr>
        <a:solidFill>
          <a:srgbClr val="0070C0"/>
        </a:solidFill>
        <a:ln>
          <a:solidFill>
            <a:srgbClr val="1B5FAA"/>
          </a:solidFill>
        </a:ln>
      </dgm:spPr>
      <dgm:t>
        <a:bodyPr/>
        <a:lstStyle/>
        <a:p>
          <a:endParaRPr lang="en-US" b="1">
            <a:solidFill>
              <a:schemeClr val="bg1"/>
            </a:solidFill>
          </a:endParaRPr>
        </a:p>
      </dgm:t>
    </dgm:pt>
    <dgm:pt modelId="{F680796E-CA68-46ED-8843-045C68A2D5D3}" type="sibTrans" cxnId="{3D8D281B-403C-4D1B-B94E-BAC9800C776B}">
      <dgm:prSet/>
      <dgm:spPr/>
      <dgm:t>
        <a:bodyPr/>
        <a:lstStyle/>
        <a:p>
          <a:endParaRPr lang="en-US" b="1"/>
        </a:p>
      </dgm:t>
    </dgm:pt>
    <dgm:pt modelId="{B8A9BFD4-6AD6-4B39-ABD9-24D839869198}">
      <dgm:prSet phldrT="[Text]"/>
      <dgm:spPr>
        <a:solidFill>
          <a:srgbClr val="0070C0"/>
        </a:solidFill>
      </dgm:spPr>
      <dgm:t>
        <a:bodyPr/>
        <a:lstStyle/>
        <a:p>
          <a:r>
            <a:rPr lang="en-US" b="1" dirty="0">
              <a:solidFill>
                <a:schemeClr val="bg1"/>
              </a:solidFill>
            </a:rPr>
            <a:t>Case Plan </a:t>
          </a:r>
        </a:p>
      </dgm:t>
    </dgm:pt>
    <dgm:pt modelId="{7B3892E8-8604-47F0-A827-EE2C5D049F72}" type="parTrans" cxnId="{4EC4D780-C615-4D1D-A542-C55635069808}">
      <dgm:prSet/>
      <dgm:spPr>
        <a:solidFill>
          <a:srgbClr val="0070C0"/>
        </a:solidFill>
        <a:ln>
          <a:solidFill>
            <a:srgbClr val="1B5FAA"/>
          </a:solidFill>
        </a:ln>
      </dgm:spPr>
      <dgm:t>
        <a:bodyPr/>
        <a:lstStyle/>
        <a:p>
          <a:endParaRPr lang="en-US" b="1">
            <a:solidFill>
              <a:schemeClr val="bg1"/>
            </a:solidFill>
          </a:endParaRPr>
        </a:p>
      </dgm:t>
    </dgm:pt>
    <dgm:pt modelId="{5A8016B8-7F96-41CD-9D60-03D4B1DE470D}" type="sibTrans" cxnId="{4EC4D780-C615-4D1D-A542-C55635069808}">
      <dgm:prSet/>
      <dgm:spPr/>
      <dgm:t>
        <a:bodyPr/>
        <a:lstStyle/>
        <a:p>
          <a:endParaRPr lang="en-US" b="1"/>
        </a:p>
      </dgm:t>
    </dgm:pt>
    <dgm:pt modelId="{8A9A0AE9-701F-4F72-8716-CE9DEBF5925E}" type="pres">
      <dgm:prSet presAssocID="{E69E66E1-EB9E-4C36-AC71-27F02B93EC00}" presName="Name0" presStyleCnt="0">
        <dgm:presLayoutVars>
          <dgm:chPref val="1"/>
          <dgm:dir/>
          <dgm:animOne val="branch"/>
          <dgm:animLvl val="lvl"/>
          <dgm:resizeHandles val="exact"/>
        </dgm:presLayoutVars>
      </dgm:prSet>
      <dgm:spPr/>
    </dgm:pt>
    <dgm:pt modelId="{B5B126BE-7223-4F38-BC41-ACA120D95097}" type="pres">
      <dgm:prSet presAssocID="{B08209AF-568A-44A4-8353-1E9A2D094535}" presName="root1" presStyleCnt="0"/>
      <dgm:spPr/>
    </dgm:pt>
    <dgm:pt modelId="{0D2C0FEC-9E7E-4C5D-97F0-210ED44FFFA3}" type="pres">
      <dgm:prSet presAssocID="{B08209AF-568A-44A4-8353-1E9A2D094535}" presName="LevelOneTextNode" presStyleLbl="node0" presStyleIdx="0" presStyleCnt="1" custScaleY="220928">
        <dgm:presLayoutVars>
          <dgm:chPref val="3"/>
        </dgm:presLayoutVars>
      </dgm:prSet>
      <dgm:spPr/>
    </dgm:pt>
    <dgm:pt modelId="{FDF70588-D7CB-4F38-924D-4404CC72A3B3}" type="pres">
      <dgm:prSet presAssocID="{B08209AF-568A-44A4-8353-1E9A2D094535}" presName="level2hierChild" presStyleCnt="0"/>
      <dgm:spPr/>
    </dgm:pt>
    <dgm:pt modelId="{295FC0D5-7546-47B8-95EA-8D2E08FB75C4}" type="pres">
      <dgm:prSet presAssocID="{17928960-52E2-4B0E-A5DC-391BD0949AE5}" presName="conn2-1" presStyleLbl="parChTrans1D2" presStyleIdx="0" presStyleCnt="4"/>
      <dgm:spPr/>
    </dgm:pt>
    <dgm:pt modelId="{8274BEB7-B1D9-4462-B09E-86AD666B9FFB}" type="pres">
      <dgm:prSet presAssocID="{17928960-52E2-4B0E-A5DC-391BD0949AE5}" presName="connTx" presStyleLbl="parChTrans1D2" presStyleIdx="0" presStyleCnt="4"/>
      <dgm:spPr/>
    </dgm:pt>
    <dgm:pt modelId="{CF793A2A-35A5-4733-93E1-8C8D8FEC870B}" type="pres">
      <dgm:prSet presAssocID="{1C37B977-2345-42EC-B608-1BC44C996258}" presName="root2" presStyleCnt="0"/>
      <dgm:spPr/>
    </dgm:pt>
    <dgm:pt modelId="{BF5455A1-4FE9-4070-8047-8D0AD3B8686F}" type="pres">
      <dgm:prSet presAssocID="{1C37B977-2345-42EC-B608-1BC44C996258}" presName="LevelTwoTextNode" presStyleLbl="node2" presStyleIdx="0" presStyleCnt="4">
        <dgm:presLayoutVars>
          <dgm:chPref val="3"/>
        </dgm:presLayoutVars>
      </dgm:prSet>
      <dgm:spPr/>
    </dgm:pt>
    <dgm:pt modelId="{4FA96058-2755-4D67-AECF-DA320997E429}" type="pres">
      <dgm:prSet presAssocID="{1C37B977-2345-42EC-B608-1BC44C996258}" presName="level3hierChild" presStyleCnt="0"/>
      <dgm:spPr/>
    </dgm:pt>
    <dgm:pt modelId="{AEE998E3-2F6F-40B9-9401-BECCA2CC1BAD}" type="pres">
      <dgm:prSet presAssocID="{E1894A5B-65C5-4838-8F71-6DF52EF59B46}" presName="conn2-1" presStyleLbl="parChTrans1D3" presStyleIdx="0" presStyleCnt="4"/>
      <dgm:spPr/>
    </dgm:pt>
    <dgm:pt modelId="{6DAED5D4-5C31-4714-8D4B-09866C7F82F7}" type="pres">
      <dgm:prSet presAssocID="{E1894A5B-65C5-4838-8F71-6DF52EF59B46}" presName="connTx" presStyleLbl="parChTrans1D3" presStyleIdx="0" presStyleCnt="4"/>
      <dgm:spPr/>
    </dgm:pt>
    <dgm:pt modelId="{ACC8637C-907C-48B7-B25D-B7B02AFDCA9B}" type="pres">
      <dgm:prSet presAssocID="{7B5FA202-8D28-4ADE-9261-0EC01735A491}" presName="root2" presStyleCnt="0"/>
      <dgm:spPr/>
    </dgm:pt>
    <dgm:pt modelId="{F6DDA7C3-7952-4CE8-8068-F468E7B5A4E3}" type="pres">
      <dgm:prSet presAssocID="{7B5FA202-8D28-4ADE-9261-0EC01735A491}" presName="LevelTwoTextNode" presStyleLbl="node3" presStyleIdx="0" presStyleCnt="4">
        <dgm:presLayoutVars>
          <dgm:chPref val="3"/>
        </dgm:presLayoutVars>
      </dgm:prSet>
      <dgm:spPr/>
    </dgm:pt>
    <dgm:pt modelId="{8B1A8121-7CBF-4288-ADAF-0503E6C91805}" type="pres">
      <dgm:prSet presAssocID="{7B5FA202-8D28-4ADE-9261-0EC01735A491}" presName="level3hierChild" presStyleCnt="0"/>
      <dgm:spPr/>
    </dgm:pt>
    <dgm:pt modelId="{DC8A66AD-D6C7-42BE-A465-059D266667C2}" type="pres">
      <dgm:prSet presAssocID="{7F3DF32B-B7F2-4CED-8C78-0E4A8DE2B53E}" presName="conn2-1" presStyleLbl="parChTrans1D2" presStyleIdx="1" presStyleCnt="4"/>
      <dgm:spPr/>
    </dgm:pt>
    <dgm:pt modelId="{D804B326-135B-4C10-A935-633D14E292C9}" type="pres">
      <dgm:prSet presAssocID="{7F3DF32B-B7F2-4CED-8C78-0E4A8DE2B53E}" presName="connTx" presStyleLbl="parChTrans1D2" presStyleIdx="1" presStyleCnt="4"/>
      <dgm:spPr/>
    </dgm:pt>
    <dgm:pt modelId="{A623DE2B-8CB0-4527-9F75-A53722580BF5}" type="pres">
      <dgm:prSet presAssocID="{8851BC60-E518-4B6B-A5B2-EA6A3CAC1E5F}" presName="root2" presStyleCnt="0"/>
      <dgm:spPr/>
    </dgm:pt>
    <dgm:pt modelId="{7D04BFAE-A622-4B51-B981-D363865A9594}" type="pres">
      <dgm:prSet presAssocID="{8851BC60-E518-4B6B-A5B2-EA6A3CAC1E5F}" presName="LevelTwoTextNode" presStyleLbl="node2" presStyleIdx="1" presStyleCnt="4">
        <dgm:presLayoutVars>
          <dgm:chPref val="3"/>
        </dgm:presLayoutVars>
      </dgm:prSet>
      <dgm:spPr/>
    </dgm:pt>
    <dgm:pt modelId="{B42AB37C-2631-41F5-8F9C-CFD11BDEA474}" type="pres">
      <dgm:prSet presAssocID="{8851BC60-E518-4B6B-A5B2-EA6A3CAC1E5F}" presName="level3hierChild" presStyleCnt="0"/>
      <dgm:spPr/>
    </dgm:pt>
    <dgm:pt modelId="{38725E30-4A8A-4B35-8EF1-FFB5EC2E71E8}" type="pres">
      <dgm:prSet presAssocID="{1D96C13F-0288-4D26-B15C-C5AB8F1F7AEA}" presName="conn2-1" presStyleLbl="parChTrans1D3" presStyleIdx="1" presStyleCnt="4"/>
      <dgm:spPr/>
    </dgm:pt>
    <dgm:pt modelId="{0AAAD5A2-1627-4122-B9F4-AE2E2B99EC85}" type="pres">
      <dgm:prSet presAssocID="{1D96C13F-0288-4D26-B15C-C5AB8F1F7AEA}" presName="connTx" presStyleLbl="parChTrans1D3" presStyleIdx="1" presStyleCnt="4"/>
      <dgm:spPr/>
    </dgm:pt>
    <dgm:pt modelId="{22BA4108-17F3-4D88-829E-9402CCB0468B}" type="pres">
      <dgm:prSet presAssocID="{DB645EB3-C548-4922-BCC8-FE0D5A7B974C}" presName="root2" presStyleCnt="0"/>
      <dgm:spPr/>
    </dgm:pt>
    <dgm:pt modelId="{892F2AFB-8135-47FC-9D6B-9CF62B60CDF6}" type="pres">
      <dgm:prSet presAssocID="{DB645EB3-C548-4922-BCC8-FE0D5A7B974C}" presName="LevelTwoTextNode" presStyleLbl="node3" presStyleIdx="1" presStyleCnt="4">
        <dgm:presLayoutVars>
          <dgm:chPref val="3"/>
        </dgm:presLayoutVars>
      </dgm:prSet>
      <dgm:spPr/>
    </dgm:pt>
    <dgm:pt modelId="{342E5036-4E5E-4D49-937C-1D739EEF7F56}" type="pres">
      <dgm:prSet presAssocID="{DB645EB3-C548-4922-BCC8-FE0D5A7B974C}" presName="level3hierChild" presStyleCnt="0"/>
      <dgm:spPr/>
    </dgm:pt>
    <dgm:pt modelId="{C998DECB-4E46-4EEE-8727-F422708E33EC}" type="pres">
      <dgm:prSet presAssocID="{32F18BAB-D0C1-4B5B-955B-671AA93E4BC3}" presName="conn2-1" presStyleLbl="parChTrans1D2" presStyleIdx="2" presStyleCnt="4"/>
      <dgm:spPr/>
    </dgm:pt>
    <dgm:pt modelId="{7F4B352C-290E-40C1-8DB5-4FFA49324ADC}" type="pres">
      <dgm:prSet presAssocID="{32F18BAB-D0C1-4B5B-955B-671AA93E4BC3}" presName="connTx" presStyleLbl="parChTrans1D2" presStyleIdx="2" presStyleCnt="4"/>
      <dgm:spPr/>
    </dgm:pt>
    <dgm:pt modelId="{06FF9389-38C1-48B0-A8B2-04D1E387D337}" type="pres">
      <dgm:prSet presAssocID="{B122DE21-B397-40A4-8DAD-E0A23E27A7C5}" presName="root2" presStyleCnt="0"/>
      <dgm:spPr/>
    </dgm:pt>
    <dgm:pt modelId="{A5E7514B-C81D-425D-9B8F-32E23AA5B35C}" type="pres">
      <dgm:prSet presAssocID="{B122DE21-B397-40A4-8DAD-E0A23E27A7C5}" presName="LevelTwoTextNode" presStyleLbl="node2" presStyleIdx="2" presStyleCnt="4">
        <dgm:presLayoutVars>
          <dgm:chPref val="3"/>
        </dgm:presLayoutVars>
      </dgm:prSet>
      <dgm:spPr/>
    </dgm:pt>
    <dgm:pt modelId="{7AC54899-13FF-4DB3-BDC7-198A9B7D63E8}" type="pres">
      <dgm:prSet presAssocID="{B122DE21-B397-40A4-8DAD-E0A23E27A7C5}" presName="level3hierChild" presStyleCnt="0"/>
      <dgm:spPr/>
    </dgm:pt>
    <dgm:pt modelId="{84F881E0-ABC0-4311-A913-00DC3E58ADFF}" type="pres">
      <dgm:prSet presAssocID="{E3309911-0A9D-4567-8A3D-CCD6FA543D70}" presName="conn2-1" presStyleLbl="parChTrans1D3" presStyleIdx="2" presStyleCnt="4"/>
      <dgm:spPr/>
    </dgm:pt>
    <dgm:pt modelId="{9CAC11EF-52AA-42EF-ADD6-2517FAE08C19}" type="pres">
      <dgm:prSet presAssocID="{E3309911-0A9D-4567-8A3D-CCD6FA543D70}" presName="connTx" presStyleLbl="parChTrans1D3" presStyleIdx="2" presStyleCnt="4"/>
      <dgm:spPr/>
    </dgm:pt>
    <dgm:pt modelId="{8305E4D0-7847-4AE4-BDB8-08AE7338EE80}" type="pres">
      <dgm:prSet presAssocID="{439109A3-6757-4239-9078-240E0AE80A9B}" presName="root2" presStyleCnt="0"/>
      <dgm:spPr/>
    </dgm:pt>
    <dgm:pt modelId="{4FE94801-5893-4CB7-8A6A-75BDDF2BBF6E}" type="pres">
      <dgm:prSet presAssocID="{439109A3-6757-4239-9078-240E0AE80A9B}" presName="LevelTwoTextNode" presStyleLbl="node3" presStyleIdx="2" presStyleCnt="4">
        <dgm:presLayoutVars>
          <dgm:chPref val="3"/>
        </dgm:presLayoutVars>
      </dgm:prSet>
      <dgm:spPr/>
    </dgm:pt>
    <dgm:pt modelId="{6B9837A1-538B-4343-9C2A-5F1B66FFF5DF}" type="pres">
      <dgm:prSet presAssocID="{439109A3-6757-4239-9078-240E0AE80A9B}" presName="level3hierChild" presStyleCnt="0"/>
      <dgm:spPr/>
    </dgm:pt>
    <dgm:pt modelId="{28DE9E93-ABCA-4E36-9788-0853199A0FA6}" type="pres">
      <dgm:prSet presAssocID="{EE16DEF0-C45A-46AD-B9E0-6C39143B1ACB}" presName="conn2-1" presStyleLbl="parChTrans1D4" presStyleIdx="0" presStyleCnt="7"/>
      <dgm:spPr/>
    </dgm:pt>
    <dgm:pt modelId="{924EE8A0-4A54-4530-913A-3EF2C49F6AA1}" type="pres">
      <dgm:prSet presAssocID="{EE16DEF0-C45A-46AD-B9E0-6C39143B1ACB}" presName="connTx" presStyleLbl="parChTrans1D4" presStyleIdx="0" presStyleCnt="7"/>
      <dgm:spPr/>
    </dgm:pt>
    <dgm:pt modelId="{7DAD43C4-F912-46EB-9E94-FA0DEC66E7EA}" type="pres">
      <dgm:prSet presAssocID="{EEC6485B-6B5A-4CB4-B7B2-864223B4AA61}" presName="root2" presStyleCnt="0"/>
      <dgm:spPr/>
    </dgm:pt>
    <dgm:pt modelId="{0E2BAA1D-46DB-4515-8665-287DCE9EABDE}" type="pres">
      <dgm:prSet presAssocID="{EEC6485B-6B5A-4CB4-B7B2-864223B4AA61}" presName="LevelTwoTextNode" presStyleLbl="node4" presStyleIdx="0" presStyleCnt="7">
        <dgm:presLayoutVars>
          <dgm:chPref val="3"/>
        </dgm:presLayoutVars>
      </dgm:prSet>
      <dgm:spPr/>
    </dgm:pt>
    <dgm:pt modelId="{6A8F4950-46C4-40B6-B015-6E3C99DD8E59}" type="pres">
      <dgm:prSet presAssocID="{EEC6485B-6B5A-4CB4-B7B2-864223B4AA61}" presName="level3hierChild" presStyleCnt="0"/>
      <dgm:spPr/>
    </dgm:pt>
    <dgm:pt modelId="{F24F1197-343C-4B86-AE90-F990EB912D10}" type="pres">
      <dgm:prSet presAssocID="{F53CDDF4-C5D8-42AC-B66F-F67CE8AC1EA8}" presName="conn2-1" presStyleLbl="parChTrans1D4" presStyleIdx="1" presStyleCnt="7"/>
      <dgm:spPr/>
    </dgm:pt>
    <dgm:pt modelId="{0983352B-363D-48AF-A4CB-91B647F0468A}" type="pres">
      <dgm:prSet presAssocID="{F53CDDF4-C5D8-42AC-B66F-F67CE8AC1EA8}" presName="connTx" presStyleLbl="parChTrans1D4" presStyleIdx="1" presStyleCnt="7"/>
      <dgm:spPr/>
    </dgm:pt>
    <dgm:pt modelId="{9777B8CB-944F-4EF5-9303-20AF49DE47F6}" type="pres">
      <dgm:prSet presAssocID="{D68F5561-0B22-4AE1-87A5-3A8C2F5C3135}" presName="root2" presStyleCnt="0"/>
      <dgm:spPr/>
    </dgm:pt>
    <dgm:pt modelId="{827A637E-170F-4E36-B94D-1C40745ECECA}" type="pres">
      <dgm:prSet presAssocID="{D68F5561-0B22-4AE1-87A5-3A8C2F5C3135}" presName="LevelTwoTextNode" presStyleLbl="node4" presStyleIdx="1" presStyleCnt="7">
        <dgm:presLayoutVars>
          <dgm:chPref val="3"/>
        </dgm:presLayoutVars>
      </dgm:prSet>
      <dgm:spPr/>
    </dgm:pt>
    <dgm:pt modelId="{3EF0E386-0B7D-46C8-B248-4663013EFC28}" type="pres">
      <dgm:prSet presAssocID="{D68F5561-0B22-4AE1-87A5-3A8C2F5C3135}" presName="level3hierChild" presStyleCnt="0"/>
      <dgm:spPr/>
    </dgm:pt>
    <dgm:pt modelId="{38AB3DFF-73FA-402E-A612-24A211943256}" type="pres">
      <dgm:prSet presAssocID="{730D01A6-D193-446D-A6A4-211B98F405A0}" presName="conn2-1" presStyleLbl="parChTrans1D4" presStyleIdx="2" presStyleCnt="7"/>
      <dgm:spPr/>
    </dgm:pt>
    <dgm:pt modelId="{C542EC94-0F1B-4485-8864-6F71FAD6EEA3}" type="pres">
      <dgm:prSet presAssocID="{730D01A6-D193-446D-A6A4-211B98F405A0}" presName="connTx" presStyleLbl="parChTrans1D4" presStyleIdx="2" presStyleCnt="7"/>
      <dgm:spPr/>
    </dgm:pt>
    <dgm:pt modelId="{867E01F2-649F-421A-AD05-2EF41825CA74}" type="pres">
      <dgm:prSet presAssocID="{01451074-661F-40CF-9208-C2C967883CAB}" presName="root2" presStyleCnt="0"/>
      <dgm:spPr/>
    </dgm:pt>
    <dgm:pt modelId="{5487B1CE-75E1-497B-957A-250421120D81}" type="pres">
      <dgm:prSet presAssocID="{01451074-661F-40CF-9208-C2C967883CAB}" presName="LevelTwoTextNode" presStyleLbl="node4" presStyleIdx="2" presStyleCnt="7">
        <dgm:presLayoutVars>
          <dgm:chPref val="3"/>
        </dgm:presLayoutVars>
      </dgm:prSet>
      <dgm:spPr/>
    </dgm:pt>
    <dgm:pt modelId="{EA9747FA-9F58-489D-AFF8-09744EEFEDF2}" type="pres">
      <dgm:prSet presAssocID="{01451074-661F-40CF-9208-C2C967883CAB}" presName="level3hierChild" presStyleCnt="0"/>
      <dgm:spPr/>
    </dgm:pt>
    <dgm:pt modelId="{3846A93E-F5D6-4FA8-903D-02AFA59E5BE8}" type="pres">
      <dgm:prSet presAssocID="{33C70D20-1D00-4878-84E9-7B1949B7F275}" presName="conn2-1" presStyleLbl="parChTrans1D4" presStyleIdx="3" presStyleCnt="7"/>
      <dgm:spPr/>
    </dgm:pt>
    <dgm:pt modelId="{E235BE13-413B-49AE-B5CC-42555E0DC4C0}" type="pres">
      <dgm:prSet presAssocID="{33C70D20-1D00-4878-84E9-7B1949B7F275}" presName="connTx" presStyleLbl="parChTrans1D4" presStyleIdx="3" presStyleCnt="7"/>
      <dgm:spPr/>
    </dgm:pt>
    <dgm:pt modelId="{8F839FE5-7A83-4580-A51F-3DBB4AE531D3}" type="pres">
      <dgm:prSet presAssocID="{F9145E64-AA31-48FC-91B5-CC45F4471A60}" presName="root2" presStyleCnt="0"/>
      <dgm:spPr/>
    </dgm:pt>
    <dgm:pt modelId="{38577515-2070-40AD-BD6D-E675F1F87B41}" type="pres">
      <dgm:prSet presAssocID="{F9145E64-AA31-48FC-91B5-CC45F4471A60}" presName="LevelTwoTextNode" presStyleLbl="node4" presStyleIdx="3" presStyleCnt="7">
        <dgm:presLayoutVars>
          <dgm:chPref val="3"/>
        </dgm:presLayoutVars>
      </dgm:prSet>
      <dgm:spPr/>
    </dgm:pt>
    <dgm:pt modelId="{7F799474-0BFC-4597-AADB-247DAF45C8A7}" type="pres">
      <dgm:prSet presAssocID="{F9145E64-AA31-48FC-91B5-CC45F4471A60}" presName="level3hierChild" presStyleCnt="0"/>
      <dgm:spPr/>
    </dgm:pt>
    <dgm:pt modelId="{1F83E986-F623-49AA-A445-F3830290B4A8}" type="pres">
      <dgm:prSet presAssocID="{E94CFA7D-CE4E-4AA2-998D-DA187D05F0BC}" presName="conn2-1" presStyleLbl="parChTrans1D4" presStyleIdx="4" presStyleCnt="7"/>
      <dgm:spPr/>
    </dgm:pt>
    <dgm:pt modelId="{862490D5-9C32-44CB-9C5D-858A1EDB8701}" type="pres">
      <dgm:prSet presAssocID="{E94CFA7D-CE4E-4AA2-998D-DA187D05F0BC}" presName="connTx" presStyleLbl="parChTrans1D4" presStyleIdx="4" presStyleCnt="7"/>
      <dgm:spPr/>
    </dgm:pt>
    <dgm:pt modelId="{8F5FB4E7-B072-4DC5-87C0-D6B802E15C4D}" type="pres">
      <dgm:prSet presAssocID="{98B89237-026B-496A-AC2B-D8C454BB173C}" presName="root2" presStyleCnt="0"/>
      <dgm:spPr/>
    </dgm:pt>
    <dgm:pt modelId="{ACDFD64D-B23C-48D2-BB81-B4BB762FA08A}" type="pres">
      <dgm:prSet presAssocID="{98B89237-026B-496A-AC2B-D8C454BB173C}" presName="LevelTwoTextNode" presStyleLbl="node4" presStyleIdx="4" presStyleCnt="7">
        <dgm:presLayoutVars>
          <dgm:chPref val="3"/>
        </dgm:presLayoutVars>
      </dgm:prSet>
      <dgm:spPr/>
    </dgm:pt>
    <dgm:pt modelId="{0C565496-DA3F-40E0-A404-EBBC666AC977}" type="pres">
      <dgm:prSet presAssocID="{98B89237-026B-496A-AC2B-D8C454BB173C}" presName="level3hierChild" presStyleCnt="0"/>
      <dgm:spPr/>
    </dgm:pt>
    <dgm:pt modelId="{3C3BF241-E87C-4CBD-B31F-E3362F4831FE}" type="pres">
      <dgm:prSet presAssocID="{F9CC9AC4-BBF2-402B-A9A3-6403B0C4B729}" presName="conn2-1" presStyleLbl="parChTrans1D2" presStyleIdx="3" presStyleCnt="4"/>
      <dgm:spPr/>
    </dgm:pt>
    <dgm:pt modelId="{F0527A9A-4976-4101-850E-9BABC7219214}" type="pres">
      <dgm:prSet presAssocID="{F9CC9AC4-BBF2-402B-A9A3-6403B0C4B729}" presName="connTx" presStyleLbl="parChTrans1D2" presStyleIdx="3" presStyleCnt="4"/>
      <dgm:spPr/>
    </dgm:pt>
    <dgm:pt modelId="{1A549F7D-D39B-4825-BAC4-8314D2CF4850}" type="pres">
      <dgm:prSet presAssocID="{2384D067-B5DF-4549-98B8-CA33ED6A9E4D}" presName="root2" presStyleCnt="0"/>
      <dgm:spPr/>
    </dgm:pt>
    <dgm:pt modelId="{1B8CE71C-CBFF-467E-BB90-B3129ABE84D3}" type="pres">
      <dgm:prSet presAssocID="{2384D067-B5DF-4549-98B8-CA33ED6A9E4D}" presName="LevelTwoTextNode" presStyleLbl="node2" presStyleIdx="3" presStyleCnt="4">
        <dgm:presLayoutVars>
          <dgm:chPref val="3"/>
        </dgm:presLayoutVars>
      </dgm:prSet>
      <dgm:spPr/>
    </dgm:pt>
    <dgm:pt modelId="{7274187E-4559-48B0-9F55-BABCBF926292}" type="pres">
      <dgm:prSet presAssocID="{2384D067-B5DF-4549-98B8-CA33ED6A9E4D}" presName="level3hierChild" presStyleCnt="0"/>
      <dgm:spPr/>
    </dgm:pt>
    <dgm:pt modelId="{827538E0-8D5E-4760-A5E8-EBEF757A78AB}" type="pres">
      <dgm:prSet presAssocID="{34F85A85-D214-4705-B9DA-028D1DCEF087}" presName="conn2-1" presStyleLbl="parChTrans1D3" presStyleIdx="3" presStyleCnt="4"/>
      <dgm:spPr/>
    </dgm:pt>
    <dgm:pt modelId="{AC527573-DC72-42A2-B5AD-9D4ED8CF4194}" type="pres">
      <dgm:prSet presAssocID="{34F85A85-D214-4705-B9DA-028D1DCEF087}" presName="connTx" presStyleLbl="parChTrans1D3" presStyleIdx="3" presStyleCnt="4"/>
      <dgm:spPr/>
    </dgm:pt>
    <dgm:pt modelId="{2F869A9D-010A-4F2F-8023-2D71F9323004}" type="pres">
      <dgm:prSet presAssocID="{FC614ADC-FBE8-4E4C-9222-46F5889294CA}" presName="root2" presStyleCnt="0"/>
      <dgm:spPr/>
    </dgm:pt>
    <dgm:pt modelId="{AF0DB800-4386-4076-BF11-4FD9C4CD5B21}" type="pres">
      <dgm:prSet presAssocID="{FC614ADC-FBE8-4E4C-9222-46F5889294CA}" presName="LevelTwoTextNode" presStyleLbl="node3" presStyleIdx="3" presStyleCnt="4">
        <dgm:presLayoutVars>
          <dgm:chPref val="3"/>
        </dgm:presLayoutVars>
      </dgm:prSet>
      <dgm:spPr/>
    </dgm:pt>
    <dgm:pt modelId="{B7D98224-6022-4F88-9957-7FA76078DCA1}" type="pres">
      <dgm:prSet presAssocID="{FC614ADC-FBE8-4E4C-9222-46F5889294CA}" presName="level3hierChild" presStyleCnt="0"/>
      <dgm:spPr/>
    </dgm:pt>
    <dgm:pt modelId="{D7391629-50B4-438C-BDDF-61F37912C98F}" type="pres">
      <dgm:prSet presAssocID="{334C64A2-66C4-434B-955E-4211A7B11085}" presName="conn2-1" presStyleLbl="parChTrans1D4" presStyleIdx="5" presStyleCnt="7"/>
      <dgm:spPr/>
    </dgm:pt>
    <dgm:pt modelId="{D9450EBA-FD6A-4678-872F-2127658970AF}" type="pres">
      <dgm:prSet presAssocID="{334C64A2-66C4-434B-955E-4211A7B11085}" presName="connTx" presStyleLbl="parChTrans1D4" presStyleIdx="5" presStyleCnt="7"/>
      <dgm:spPr/>
    </dgm:pt>
    <dgm:pt modelId="{A1011E9A-BE5E-4310-8903-F28BB883DAF8}" type="pres">
      <dgm:prSet presAssocID="{94AE04F9-C02E-42BD-A3BB-169D456F283B}" presName="root2" presStyleCnt="0"/>
      <dgm:spPr/>
    </dgm:pt>
    <dgm:pt modelId="{66721FD2-D6D2-4127-BB1D-43C6D74CD4B2}" type="pres">
      <dgm:prSet presAssocID="{94AE04F9-C02E-42BD-A3BB-169D456F283B}" presName="LevelTwoTextNode" presStyleLbl="node4" presStyleIdx="5" presStyleCnt="7">
        <dgm:presLayoutVars>
          <dgm:chPref val="3"/>
        </dgm:presLayoutVars>
      </dgm:prSet>
      <dgm:spPr/>
    </dgm:pt>
    <dgm:pt modelId="{EE71663A-E8FF-4EA1-AD51-481A96883168}" type="pres">
      <dgm:prSet presAssocID="{94AE04F9-C02E-42BD-A3BB-169D456F283B}" presName="level3hierChild" presStyleCnt="0"/>
      <dgm:spPr/>
    </dgm:pt>
    <dgm:pt modelId="{C99777A1-A113-45D3-AD5D-BD87D96BD541}" type="pres">
      <dgm:prSet presAssocID="{7B3892E8-8604-47F0-A827-EE2C5D049F72}" presName="conn2-1" presStyleLbl="parChTrans1D4" presStyleIdx="6" presStyleCnt="7"/>
      <dgm:spPr/>
    </dgm:pt>
    <dgm:pt modelId="{0ADDCDC4-1CF2-4A5B-A767-85F6F0F73896}" type="pres">
      <dgm:prSet presAssocID="{7B3892E8-8604-47F0-A827-EE2C5D049F72}" presName="connTx" presStyleLbl="parChTrans1D4" presStyleIdx="6" presStyleCnt="7"/>
      <dgm:spPr/>
    </dgm:pt>
    <dgm:pt modelId="{F3F2235C-2FD6-466E-B292-6218C232FC20}" type="pres">
      <dgm:prSet presAssocID="{B8A9BFD4-6AD6-4B39-ABD9-24D839869198}" presName="root2" presStyleCnt="0"/>
      <dgm:spPr/>
    </dgm:pt>
    <dgm:pt modelId="{A13F0653-F50E-471E-B144-BBEA27F8C206}" type="pres">
      <dgm:prSet presAssocID="{B8A9BFD4-6AD6-4B39-ABD9-24D839869198}" presName="LevelTwoTextNode" presStyleLbl="node4" presStyleIdx="6" presStyleCnt="7">
        <dgm:presLayoutVars>
          <dgm:chPref val="3"/>
        </dgm:presLayoutVars>
      </dgm:prSet>
      <dgm:spPr/>
    </dgm:pt>
    <dgm:pt modelId="{63B2756D-1FF4-45A2-A0EF-FC99636584B4}" type="pres">
      <dgm:prSet presAssocID="{B8A9BFD4-6AD6-4B39-ABD9-24D839869198}" presName="level3hierChild" presStyleCnt="0"/>
      <dgm:spPr/>
    </dgm:pt>
  </dgm:ptLst>
  <dgm:cxnLst>
    <dgm:cxn modelId="{01C6B90C-1C3D-4FB0-837B-C45F75BE2A49}" type="presOf" srcId="{32F18BAB-D0C1-4B5B-955B-671AA93E4BC3}" destId="{C998DECB-4E46-4EEE-8727-F422708E33EC}" srcOrd="0" destOrd="0" presId="urn:microsoft.com/office/officeart/2008/layout/HorizontalMultiLevelHierarchy"/>
    <dgm:cxn modelId="{969F1112-5581-4138-9CA2-9DE72B752449}" type="presOf" srcId="{EEC6485B-6B5A-4CB4-B7B2-864223B4AA61}" destId="{0E2BAA1D-46DB-4515-8665-287DCE9EABDE}" srcOrd="0" destOrd="0" presId="urn:microsoft.com/office/officeart/2008/layout/HorizontalMultiLevelHierarchy"/>
    <dgm:cxn modelId="{3C1D4212-6FA0-4E13-A87E-D8B6D768F9A3}" type="presOf" srcId="{7F3DF32B-B7F2-4CED-8C78-0E4A8DE2B53E}" destId="{D804B326-135B-4C10-A935-633D14E292C9}" srcOrd="1" destOrd="0" presId="urn:microsoft.com/office/officeart/2008/layout/HorizontalMultiLevelHierarchy"/>
    <dgm:cxn modelId="{0D4A8217-5380-4D23-B6D0-5EDD9C0219CF}" type="presOf" srcId="{2384D067-B5DF-4549-98B8-CA33ED6A9E4D}" destId="{1B8CE71C-CBFF-467E-BB90-B3129ABE84D3}" srcOrd="0" destOrd="0" presId="urn:microsoft.com/office/officeart/2008/layout/HorizontalMultiLevelHierarchy"/>
    <dgm:cxn modelId="{F9CE2019-035F-4D04-8573-A953C74538EB}" type="presOf" srcId="{E69E66E1-EB9E-4C36-AC71-27F02B93EC00}" destId="{8A9A0AE9-701F-4F72-8716-CE9DEBF5925E}" srcOrd="0" destOrd="0" presId="urn:microsoft.com/office/officeart/2008/layout/HorizontalMultiLevelHierarchy"/>
    <dgm:cxn modelId="{3D8D281B-403C-4D1B-B94E-BAC9800C776B}" srcId="{FC614ADC-FBE8-4E4C-9222-46F5889294CA}" destId="{94AE04F9-C02E-42BD-A3BB-169D456F283B}" srcOrd="0" destOrd="0" parTransId="{334C64A2-66C4-434B-955E-4211A7B11085}" sibTransId="{F680796E-CA68-46ED-8843-045C68A2D5D3}"/>
    <dgm:cxn modelId="{25BF481C-A59C-4370-BDE8-FA1FFF7BA72D}" type="presOf" srcId="{DB645EB3-C548-4922-BCC8-FE0D5A7B974C}" destId="{892F2AFB-8135-47FC-9D6B-9CF62B60CDF6}" srcOrd="0" destOrd="0" presId="urn:microsoft.com/office/officeart/2008/layout/HorizontalMultiLevelHierarchy"/>
    <dgm:cxn modelId="{C139E01E-AC21-4887-BC51-09B9F0993C38}" type="presOf" srcId="{E94CFA7D-CE4E-4AA2-998D-DA187D05F0BC}" destId="{862490D5-9C32-44CB-9C5D-858A1EDB8701}" srcOrd="1" destOrd="0" presId="urn:microsoft.com/office/officeart/2008/layout/HorizontalMultiLevelHierarchy"/>
    <dgm:cxn modelId="{0D87F928-BF0C-48D7-A046-FC765E830A4A}" type="presOf" srcId="{F9145E64-AA31-48FC-91B5-CC45F4471A60}" destId="{38577515-2070-40AD-BD6D-E675F1F87B41}" srcOrd="0" destOrd="0" presId="urn:microsoft.com/office/officeart/2008/layout/HorizontalMultiLevelHierarchy"/>
    <dgm:cxn modelId="{82CA322B-6B23-439B-B7A4-0CEBF3D7B926}" type="presOf" srcId="{7B3892E8-8604-47F0-A827-EE2C5D049F72}" destId="{C99777A1-A113-45D3-AD5D-BD87D96BD541}" srcOrd="0" destOrd="0" presId="urn:microsoft.com/office/officeart/2008/layout/HorizontalMultiLevelHierarchy"/>
    <dgm:cxn modelId="{64AB8B2C-6D40-4949-B3CF-8DA9E4F8C33A}" srcId="{B08209AF-568A-44A4-8353-1E9A2D094535}" destId="{2384D067-B5DF-4549-98B8-CA33ED6A9E4D}" srcOrd="3" destOrd="0" parTransId="{F9CC9AC4-BBF2-402B-A9A3-6403B0C4B729}" sibTransId="{D52CFC69-6731-4266-860A-EEDB099BD850}"/>
    <dgm:cxn modelId="{BF676D31-5B78-41D7-9AAE-6FC39B196783}" type="presOf" srcId="{730D01A6-D193-446D-A6A4-211B98F405A0}" destId="{C542EC94-0F1B-4485-8864-6F71FAD6EEA3}" srcOrd="1" destOrd="0" presId="urn:microsoft.com/office/officeart/2008/layout/HorizontalMultiLevelHierarchy"/>
    <dgm:cxn modelId="{4693F336-BB11-446C-955B-4D81F0DA6FA5}" type="presOf" srcId="{E1894A5B-65C5-4838-8F71-6DF52EF59B46}" destId="{6DAED5D4-5C31-4714-8D4B-09866C7F82F7}" srcOrd="1" destOrd="0" presId="urn:microsoft.com/office/officeart/2008/layout/HorizontalMultiLevelHierarchy"/>
    <dgm:cxn modelId="{4FEA533D-F82B-4F69-8E0E-EBE61C41DC78}" srcId="{439109A3-6757-4239-9078-240E0AE80A9B}" destId="{D68F5561-0B22-4AE1-87A5-3A8C2F5C3135}" srcOrd="1" destOrd="0" parTransId="{F53CDDF4-C5D8-42AC-B66F-F67CE8AC1EA8}" sibTransId="{D4EB8F27-FEAB-4149-B9E4-E92D08C8B73F}"/>
    <dgm:cxn modelId="{0E9E4E3F-C1A8-4A4C-BA2A-44E1FF243DA5}" srcId="{439109A3-6757-4239-9078-240E0AE80A9B}" destId="{01451074-661F-40CF-9208-C2C967883CAB}" srcOrd="2" destOrd="0" parTransId="{730D01A6-D193-446D-A6A4-211B98F405A0}" sibTransId="{AAFB4CAD-81A1-4AB5-BC7C-5EA5187DA8F8}"/>
    <dgm:cxn modelId="{DEC57740-D00D-45D2-B028-DD33EC9DE0BD}" srcId="{B08209AF-568A-44A4-8353-1E9A2D094535}" destId="{B122DE21-B397-40A4-8DAD-E0A23E27A7C5}" srcOrd="2" destOrd="0" parTransId="{32F18BAB-D0C1-4B5B-955B-671AA93E4BC3}" sibTransId="{7FF5B691-9620-4649-839A-245616D693E8}"/>
    <dgm:cxn modelId="{3A463F5F-ACD4-497F-AD7A-97FAAF5E1835}" type="presOf" srcId="{98B89237-026B-496A-AC2B-D8C454BB173C}" destId="{ACDFD64D-B23C-48D2-BB81-B4BB762FA08A}" srcOrd="0" destOrd="0" presId="urn:microsoft.com/office/officeart/2008/layout/HorizontalMultiLevelHierarchy"/>
    <dgm:cxn modelId="{1426F044-4EF3-4DAB-BF45-E45421C1C7AF}" type="presOf" srcId="{B122DE21-B397-40A4-8DAD-E0A23E27A7C5}" destId="{A5E7514B-C81D-425D-9B8F-32E23AA5B35C}" srcOrd="0" destOrd="0" presId="urn:microsoft.com/office/officeart/2008/layout/HorizontalMultiLevelHierarchy"/>
    <dgm:cxn modelId="{99BD2746-627A-4DCD-9BFF-00B9E51C86CC}" srcId="{8851BC60-E518-4B6B-A5B2-EA6A3CAC1E5F}" destId="{DB645EB3-C548-4922-BCC8-FE0D5A7B974C}" srcOrd="0" destOrd="0" parTransId="{1D96C13F-0288-4D26-B15C-C5AB8F1F7AEA}" sibTransId="{431C34C7-D6E2-4E01-823B-061EFC87E198}"/>
    <dgm:cxn modelId="{8F0C6B49-B454-4042-818D-129F3829E32D}" type="presOf" srcId="{E3309911-0A9D-4567-8A3D-CCD6FA543D70}" destId="{84F881E0-ABC0-4311-A913-00DC3E58ADFF}" srcOrd="0" destOrd="0" presId="urn:microsoft.com/office/officeart/2008/layout/HorizontalMultiLevelHierarchy"/>
    <dgm:cxn modelId="{C597196D-07B0-48A2-B640-F55EBE0D2CAD}" type="presOf" srcId="{EE16DEF0-C45A-46AD-B9E0-6C39143B1ACB}" destId="{28DE9E93-ABCA-4E36-9788-0853199A0FA6}" srcOrd="0" destOrd="0" presId="urn:microsoft.com/office/officeart/2008/layout/HorizontalMultiLevelHierarchy"/>
    <dgm:cxn modelId="{D8085E6F-B170-47AD-9F03-A2E3BADDFF69}" type="presOf" srcId="{EE16DEF0-C45A-46AD-B9E0-6C39143B1ACB}" destId="{924EE8A0-4A54-4530-913A-3EF2C49F6AA1}" srcOrd="1" destOrd="0" presId="urn:microsoft.com/office/officeart/2008/layout/HorizontalMultiLevelHierarchy"/>
    <dgm:cxn modelId="{0A937650-591E-45D7-8F83-17CC2CB8E42F}" type="presOf" srcId="{334C64A2-66C4-434B-955E-4211A7B11085}" destId="{D7391629-50B4-438C-BDDF-61F37912C98F}" srcOrd="0" destOrd="0" presId="urn:microsoft.com/office/officeart/2008/layout/HorizontalMultiLevelHierarchy"/>
    <dgm:cxn modelId="{709F3C71-11C1-4756-B719-F4679713C9C0}" type="presOf" srcId="{439109A3-6757-4239-9078-240E0AE80A9B}" destId="{4FE94801-5893-4CB7-8A6A-75BDDF2BBF6E}" srcOrd="0" destOrd="0" presId="urn:microsoft.com/office/officeart/2008/layout/HorizontalMultiLevelHierarchy"/>
    <dgm:cxn modelId="{4743E771-E0CB-490F-B7F1-938C1527ECFA}" srcId="{B08209AF-568A-44A4-8353-1E9A2D094535}" destId="{8851BC60-E518-4B6B-A5B2-EA6A3CAC1E5F}" srcOrd="1" destOrd="0" parTransId="{7F3DF32B-B7F2-4CED-8C78-0E4A8DE2B53E}" sibTransId="{C5554CBC-8539-4D00-BF66-2D0C50B84F22}"/>
    <dgm:cxn modelId="{B48F6D72-B014-4F10-B651-06DC782952C5}" type="presOf" srcId="{17928960-52E2-4B0E-A5DC-391BD0949AE5}" destId="{295FC0D5-7546-47B8-95EA-8D2E08FB75C4}" srcOrd="0" destOrd="0" presId="urn:microsoft.com/office/officeart/2008/layout/HorizontalMultiLevelHierarchy"/>
    <dgm:cxn modelId="{CD485277-B2C0-4533-892B-8E550056B12D}" srcId="{439109A3-6757-4239-9078-240E0AE80A9B}" destId="{F9145E64-AA31-48FC-91B5-CC45F4471A60}" srcOrd="3" destOrd="0" parTransId="{33C70D20-1D00-4878-84E9-7B1949B7F275}" sibTransId="{0DE84A30-3F26-45ED-A066-B8674CC9C0C2}"/>
    <dgm:cxn modelId="{2B3DC75A-510B-4AD6-8052-4A577A8E137B}" type="presOf" srcId="{1D96C13F-0288-4D26-B15C-C5AB8F1F7AEA}" destId="{0AAAD5A2-1627-4122-B9F4-AE2E2B99EC85}" srcOrd="1" destOrd="0" presId="urn:microsoft.com/office/officeart/2008/layout/HorizontalMultiLevelHierarchy"/>
    <dgm:cxn modelId="{FE4E477C-933E-4816-BEA0-6F066558EDDC}" type="presOf" srcId="{F53CDDF4-C5D8-42AC-B66F-F67CE8AC1EA8}" destId="{F24F1197-343C-4B86-AE90-F990EB912D10}" srcOrd="0" destOrd="0" presId="urn:microsoft.com/office/officeart/2008/layout/HorizontalMultiLevelHierarchy"/>
    <dgm:cxn modelId="{0D47767E-3E76-407C-BC2C-4F5708D5A451}" srcId="{1C37B977-2345-42EC-B608-1BC44C996258}" destId="{7B5FA202-8D28-4ADE-9261-0EC01735A491}" srcOrd="0" destOrd="0" parTransId="{E1894A5B-65C5-4838-8F71-6DF52EF59B46}" sibTransId="{35FA379C-1333-4F93-A345-71B00830734F}"/>
    <dgm:cxn modelId="{4EC4D780-C615-4D1D-A542-C55635069808}" srcId="{FC614ADC-FBE8-4E4C-9222-46F5889294CA}" destId="{B8A9BFD4-6AD6-4B39-ABD9-24D839869198}" srcOrd="1" destOrd="0" parTransId="{7B3892E8-8604-47F0-A827-EE2C5D049F72}" sibTransId="{5A8016B8-7F96-41CD-9D60-03D4B1DE470D}"/>
    <dgm:cxn modelId="{F9A84784-E1EE-4984-8096-A838D44DA8E9}" type="presOf" srcId="{34F85A85-D214-4705-B9DA-028D1DCEF087}" destId="{827538E0-8D5E-4760-A5E8-EBEF757A78AB}" srcOrd="0" destOrd="0" presId="urn:microsoft.com/office/officeart/2008/layout/HorizontalMultiLevelHierarchy"/>
    <dgm:cxn modelId="{25E1188E-F6EE-45AC-BA9C-75445FC02DA8}" type="presOf" srcId="{34F85A85-D214-4705-B9DA-028D1DCEF087}" destId="{AC527573-DC72-42A2-B5AD-9D4ED8CF4194}" srcOrd="1" destOrd="0" presId="urn:microsoft.com/office/officeart/2008/layout/HorizontalMultiLevelHierarchy"/>
    <dgm:cxn modelId="{72894291-8504-436B-9058-A8712B713B98}" type="presOf" srcId="{E1894A5B-65C5-4838-8F71-6DF52EF59B46}" destId="{AEE998E3-2F6F-40B9-9401-BECCA2CC1BAD}" srcOrd="0" destOrd="0" presId="urn:microsoft.com/office/officeart/2008/layout/HorizontalMultiLevelHierarchy"/>
    <dgm:cxn modelId="{C9E64395-C6AB-4DFE-BB04-8F28A95707D3}" type="presOf" srcId="{8851BC60-E518-4B6B-A5B2-EA6A3CAC1E5F}" destId="{7D04BFAE-A622-4B51-B981-D363865A9594}" srcOrd="0" destOrd="0" presId="urn:microsoft.com/office/officeart/2008/layout/HorizontalMultiLevelHierarchy"/>
    <dgm:cxn modelId="{5F916CA2-620A-4661-8E9C-5EFAAB25133B}" type="presOf" srcId="{33C70D20-1D00-4878-84E9-7B1949B7F275}" destId="{E235BE13-413B-49AE-B5CC-42555E0DC4C0}" srcOrd="1" destOrd="0" presId="urn:microsoft.com/office/officeart/2008/layout/HorizontalMultiLevelHierarchy"/>
    <dgm:cxn modelId="{7031A6A4-C971-4467-A117-8316E8E8655D}" srcId="{E69E66E1-EB9E-4C36-AC71-27F02B93EC00}" destId="{B08209AF-568A-44A4-8353-1E9A2D094535}" srcOrd="0" destOrd="0" parTransId="{FD7CAE36-14EF-4982-B5AE-58C036DB9E34}" sibTransId="{7265B6DD-D583-4208-8B62-8FB4ADAF82B3}"/>
    <dgm:cxn modelId="{19393CA7-5F9E-4AC7-86AA-8FFB199719E7}" type="presOf" srcId="{33C70D20-1D00-4878-84E9-7B1949B7F275}" destId="{3846A93E-F5D6-4FA8-903D-02AFA59E5BE8}" srcOrd="0" destOrd="0" presId="urn:microsoft.com/office/officeart/2008/layout/HorizontalMultiLevelHierarchy"/>
    <dgm:cxn modelId="{58E4FEAA-73FA-473F-BC08-D374E4303FE0}" type="presOf" srcId="{7B5FA202-8D28-4ADE-9261-0EC01735A491}" destId="{F6DDA7C3-7952-4CE8-8068-F468E7B5A4E3}" srcOrd="0" destOrd="0" presId="urn:microsoft.com/office/officeart/2008/layout/HorizontalMultiLevelHierarchy"/>
    <dgm:cxn modelId="{B16771B3-A001-4EA5-A7E9-DA8A370BD6B4}" srcId="{2384D067-B5DF-4549-98B8-CA33ED6A9E4D}" destId="{FC614ADC-FBE8-4E4C-9222-46F5889294CA}" srcOrd="0" destOrd="0" parTransId="{34F85A85-D214-4705-B9DA-028D1DCEF087}" sibTransId="{BA58FF9D-2405-4283-AB4F-AEE4E463E872}"/>
    <dgm:cxn modelId="{11C49CB3-5D24-4694-81E9-C5AEB71C74A9}" type="presOf" srcId="{32F18BAB-D0C1-4B5B-955B-671AA93E4BC3}" destId="{7F4B352C-290E-40C1-8DB5-4FFA49324ADC}" srcOrd="1" destOrd="0" presId="urn:microsoft.com/office/officeart/2008/layout/HorizontalMultiLevelHierarchy"/>
    <dgm:cxn modelId="{9E3010B6-6305-4933-BF99-CE44470CB66A}" srcId="{B122DE21-B397-40A4-8DAD-E0A23E27A7C5}" destId="{439109A3-6757-4239-9078-240E0AE80A9B}" srcOrd="0" destOrd="0" parTransId="{E3309911-0A9D-4567-8A3D-CCD6FA543D70}" sibTransId="{5A367E56-8916-4BAD-B433-8EF1B425E3E9}"/>
    <dgm:cxn modelId="{60B3D9BC-EC33-4FDD-80E3-B65171AEC6A6}" type="presOf" srcId="{B08209AF-568A-44A4-8353-1E9A2D094535}" destId="{0D2C0FEC-9E7E-4C5D-97F0-210ED44FFFA3}" srcOrd="0" destOrd="0" presId="urn:microsoft.com/office/officeart/2008/layout/HorizontalMultiLevelHierarchy"/>
    <dgm:cxn modelId="{44EDB3C1-77ED-4ADA-B7EA-3B38E0EA107B}" type="presOf" srcId="{01451074-661F-40CF-9208-C2C967883CAB}" destId="{5487B1CE-75E1-497B-957A-250421120D81}" srcOrd="0" destOrd="0" presId="urn:microsoft.com/office/officeart/2008/layout/HorizontalMultiLevelHierarchy"/>
    <dgm:cxn modelId="{9F59FAC6-829D-4C37-953A-A2ABC81BA5A2}" type="presOf" srcId="{FC614ADC-FBE8-4E4C-9222-46F5889294CA}" destId="{AF0DB800-4386-4076-BF11-4FD9C4CD5B21}" srcOrd="0" destOrd="0" presId="urn:microsoft.com/office/officeart/2008/layout/HorizontalMultiLevelHierarchy"/>
    <dgm:cxn modelId="{2F91B4C8-5714-4EE9-AC1E-F4BEA878AC16}" type="presOf" srcId="{334C64A2-66C4-434B-955E-4211A7B11085}" destId="{D9450EBA-FD6A-4678-872F-2127658970AF}" srcOrd="1" destOrd="0" presId="urn:microsoft.com/office/officeart/2008/layout/HorizontalMultiLevelHierarchy"/>
    <dgm:cxn modelId="{EE4C7CCE-6EEA-46BC-837C-72252D699627}" srcId="{B08209AF-568A-44A4-8353-1E9A2D094535}" destId="{1C37B977-2345-42EC-B608-1BC44C996258}" srcOrd="0" destOrd="0" parTransId="{17928960-52E2-4B0E-A5DC-391BD0949AE5}" sibTransId="{C18B7975-7DC9-42F5-BD37-DC8436F51137}"/>
    <dgm:cxn modelId="{8277D7D4-4444-42DA-9A04-086C8CBCCF53}" type="presOf" srcId="{F9CC9AC4-BBF2-402B-A9A3-6403B0C4B729}" destId="{3C3BF241-E87C-4CBD-B31F-E3362F4831FE}" srcOrd="0" destOrd="0" presId="urn:microsoft.com/office/officeart/2008/layout/HorizontalMultiLevelHierarchy"/>
    <dgm:cxn modelId="{40CE9FD7-9FB7-4DDC-8768-CC96E2508AB6}" type="presOf" srcId="{B8A9BFD4-6AD6-4B39-ABD9-24D839869198}" destId="{A13F0653-F50E-471E-B144-BBEA27F8C206}" srcOrd="0" destOrd="0" presId="urn:microsoft.com/office/officeart/2008/layout/HorizontalMultiLevelHierarchy"/>
    <dgm:cxn modelId="{BE0DD0D8-1A34-46FE-AEF5-4EC1FCF60F2D}" type="presOf" srcId="{E94CFA7D-CE4E-4AA2-998D-DA187D05F0BC}" destId="{1F83E986-F623-49AA-A445-F3830290B4A8}" srcOrd="0" destOrd="0" presId="urn:microsoft.com/office/officeart/2008/layout/HorizontalMultiLevelHierarchy"/>
    <dgm:cxn modelId="{07E0BDDA-69BD-483B-B965-0C63A37BAA8A}" type="presOf" srcId="{730D01A6-D193-446D-A6A4-211B98F405A0}" destId="{38AB3DFF-73FA-402E-A612-24A211943256}" srcOrd="0" destOrd="0" presId="urn:microsoft.com/office/officeart/2008/layout/HorizontalMultiLevelHierarchy"/>
    <dgm:cxn modelId="{999B0EDD-F681-4791-993E-13F75DD38DE4}" type="presOf" srcId="{F9CC9AC4-BBF2-402B-A9A3-6403B0C4B729}" destId="{F0527A9A-4976-4101-850E-9BABC7219214}" srcOrd="1" destOrd="0" presId="urn:microsoft.com/office/officeart/2008/layout/HorizontalMultiLevelHierarchy"/>
    <dgm:cxn modelId="{7DC0E6DD-3C2B-4678-BFF4-2909080C1E8A}" srcId="{439109A3-6757-4239-9078-240E0AE80A9B}" destId="{98B89237-026B-496A-AC2B-D8C454BB173C}" srcOrd="4" destOrd="0" parTransId="{E94CFA7D-CE4E-4AA2-998D-DA187D05F0BC}" sibTransId="{EA829189-D49D-43B4-AA80-F7BEB94198EA}"/>
    <dgm:cxn modelId="{FA8841E1-3D10-4E0C-B958-3A520484E82C}" type="presOf" srcId="{E3309911-0A9D-4567-8A3D-CCD6FA543D70}" destId="{9CAC11EF-52AA-42EF-ADD6-2517FAE08C19}" srcOrd="1" destOrd="0" presId="urn:microsoft.com/office/officeart/2008/layout/HorizontalMultiLevelHierarchy"/>
    <dgm:cxn modelId="{F458CDE3-F537-4BDB-AF67-66A36BBF8AAC}" type="presOf" srcId="{D68F5561-0B22-4AE1-87A5-3A8C2F5C3135}" destId="{827A637E-170F-4E36-B94D-1C40745ECECA}" srcOrd="0" destOrd="0" presId="urn:microsoft.com/office/officeart/2008/layout/HorizontalMultiLevelHierarchy"/>
    <dgm:cxn modelId="{E5DD79EB-CF8B-4EB5-9FE2-CA1A649A926B}" type="presOf" srcId="{1C37B977-2345-42EC-B608-1BC44C996258}" destId="{BF5455A1-4FE9-4070-8047-8D0AD3B8686F}" srcOrd="0" destOrd="0" presId="urn:microsoft.com/office/officeart/2008/layout/HorizontalMultiLevelHierarchy"/>
    <dgm:cxn modelId="{6A15A1EC-B6D1-4E14-B38C-FFFCBB02326C}" type="presOf" srcId="{17928960-52E2-4B0E-A5DC-391BD0949AE5}" destId="{8274BEB7-B1D9-4462-B09E-86AD666B9FFB}" srcOrd="1" destOrd="0" presId="urn:microsoft.com/office/officeart/2008/layout/HorizontalMultiLevelHierarchy"/>
    <dgm:cxn modelId="{8D3404F0-E1F0-464A-BBC4-71A967171237}" type="presOf" srcId="{94AE04F9-C02E-42BD-A3BB-169D456F283B}" destId="{66721FD2-D6D2-4127-BB1D-43C6D74CD4B2}" srcOrd="0" destOrd="0" presId="urn:microsoft.com/office/officeart/2008/layout/HorizontalMultiLevelHierarchy"/>
    <dgm:cxn modelId="{351FD4F6-D30A-4002-9300-F33BCE47DB48}" type="presOf" srcId="{1D96C13F-0288-4D26-B15C-C5AB8F1F7AEA}" destId="{38725E30-4A8A-4B35-8EF1-FFB5EC2E71E8}" srcOrd="0" destOrd="0" presId="urn:microsoft.com/office/officeart/2008/layout/HorizontalMultiLevelHierarchy"/>
    <dgm:cxn modelId="{FD00BFF7-CF74-4B2D-A6F1-C0542DDB78DC}" srcId="{439109A3-6757-4239-9078-240E0AE80A9B}" destId="{EEC6485B-6B5A-4CB4-B7B2-864223B4AA61}" srcOrd="0" destOrd="0" parTransId="{EE16DEF0-C45A-46AD-B9E0-6C39143B1ACB}" sibTransId="{987AE37B-69D4-4744-B72F-99B52A7666F0}"/>
    <dgm:cxn modelId="{3E341CF8-2712-4D0A-886C-6A5700492576}" type="presOf" srcId="{7F3DF32B-B7F2-4CED-8C78-0E4A8DE2B53E}" destId="{DC8A66AD-D6C7-42BE-A465-059D266667C2}" srcOrd="0" destOrd="0" presId="urn:microsoft.com/office/officeart/2008/layout/HorizontalMultiLevelHierarchy"/>
    <dgm:cxn modelId="{57C770FA-FCFD-4903-BCC7-7D23B890DE99}" type="presOf" srcId="{F53CDDF4-C5D8-42AC-B66F-F67CE8AC1EA8}" destId="{0983352B-363D-48AF-A4CB-91B647F0468A}" srcOrd="1" destOrd="0" presId="urn:microsoft.com/office/officeart/2008/layout/HorizontalMultiLevelHierarchy"/>
    <dgm:cxn modelId="{A63CDEFA-70D9-4971-9068-3BE324931B73}" type="presOf" srcId="{7B3892E8-8604-47F0-A827-EE2C5D049F72}" destId="{0ADDCDC4-1CF2-4A5B-A767-85F6F0F73896}" srcOrd="1" destOrd="0" presId="urn:microsoft.com/office/officeart/2008/layout/HorizontalMultiLevelHierarchy"/>
    <dgm:cxn modelId="{538CF485-8ACC-4B8F-8C3B-CBE9D3F350DE}" type="presParOf" srcId="{8A9A0AE9-701F-4F72-8716-CE9DEBF5925E}" destId="{B5B126BE-7223-4F38-BC41-ACA120D95097}" srcOrd="0" destOrd="0" presId="urn:microsoft.com/office/officeart/2008/layout/HorizontalMultiLevelHierarchy"/>
    <dgm:cxn modelId="{97F292FC-0E77-48BD-A8EE-BC790B0F1A60}" type="presParOf" srcId="{B5B126BE-7223-4F38-BC41-ACA120D95097}" destId="{0D2C0FEC-9E7E-4C5D-97F0-210ED44FFFA3}" srcOrd="0" destOrd="0" presId="urn:microsoft.com/office/officeart/2008/layout/HorizontalMultiLevelHierarchy"/>
    <dgm:cxn modelId="{C249B44F-A9D7-4C50-8CAA-E1818A89C922}" type="presParOf" srcId="{B5B126BE-7223-4F38-BC41-ACA120D95097}" destId="{FDF70588-D7CB-4F38-924D-4404CC72A3B3}" srcOrd="1" destOrd="0" presId="urn:microsoft.com/office/officeart/2008/layout/HorizontalMultiLevelHierarchy"/>
    <dgm:cxn modelId="{68A4874B-C4E0-41A0-A182-2D47EEDF55CD}" type="presParOf" srcId="{FDF70588-D7CB-4F38-924D-4404CC72A3B3}" destId="{295FC0D5-7546-47B8-95EA-8D2E08FB75C4}" srcOrd="0" destOrd="0" presId="urn:microsoft.com/office/officeart/2008/layout/HorizontalMultiLevelHierarchy"/>
    <dgm:cxn modelId="{A646219D-8C98-4FF7-A9A0-D81D4A2C3788}" type="presParOf" srcId="{295FC0D5-7546-47B8-95EA-8D2E08FB75C4}" destId="{8274BEB7-B1D9-4462-B09E-86AD666B9FFB}" srcOrd="0" destOrd="0" presId="urn:microsoft.com/office/officeart/2008/layout/HorizontalMultiLevelHierarchy"/>
    <dgm:cxn modelId="{EB1D1CB5-47AC-492A-9EDA-9BCF1F6B47A5}" type="presParOf" srcId="{FDF70588-D7CB-4F38-924D-4404CC72A3B3}" destId="{CF793A2A-35A5-4733-93E1-8C8D8FEC870B}" srcOrd="1" destOrd="0" presId="urn:microsoft.com/office/officeart/2008/layout/HorizontalMultiLevelHierarchy"/>
    <dgm:cxn modelId="{BDAB14C5-3736-4711-9658-516D6520EBFA}" type="presParOf" srcId="{CF793A2A-35A5-4733-93E1-8C8D8FEC870B}" destId="{BF5455A1-4FE9-4070-8047-8D0AD3B8686F}" srcOrd="0" destOrd="0" presId="urn:microsoft.com/office/officeart/2008/layout/HorizontalMultiLevelHierarchy"/>
    <dgm:cxn modelId="{943CD218-B49D-41F8-BCB1-9DB452344E78}" type="presParOf" srcId="{CF793A2A-35A5-4733-93E1-8C8D8FEC870B}" destId="{4FA96058-2755-4D67-AECF-DA320997E429}" srcOrd="1" destOrd="0" presId="urn:microsoft.com/office/officeart/2008/layout/HorizontalMultiLevelHierarchy"/>
    <dgm:cxn modelId="{51D62084-A388-4546-81BB-947D947BB551}" type="presParOf" srcId="{4FA96058-2755-4D67-AECF-DA320997E429}" destId="{AEE998E3-2F6F-40B9-9401-BECCA2CC1BAD}" srcOrd="0" destOrd="0" presId="urn:microsoft.com/office/officeart/2008/layout/HorizontalMultiLevelHierarchy"/>
    <dgm:cxn modelId="{080EEA22-05A2-428C-AB77-76708530FACF}" type="presParOf" srcId="{AEE998E3-2F6F-40B9-9401-BECCA2CC1BAD}" destId="{6DAED5D4-5C31-4714-8D4B-09866C7F82F7}" srcOrd="0" destOrd="0" presId="urn:microsoft.com/office/officeart/2008/layout/HorizontalMultiLevelHierarchy"/>
    <dgm:cxn modelId="{D3691DB3-045C-4E05-97DC-8336A8A1BDD2}" type="presParOf" srcId="{4FA96058-2755-4D67-AECF-DA320997E429}" destId="{ACC8637C-907C-48B7-B25D-B7B02AFDCA9B}" srcOrd="1" destOrd="0" presId="urn:microsoft.com/office/officeart/2008/layout/HorizontalMultiLevelHierarchy"/>
    <dgm:cxn modelId="{FD52050F-BB5A-4285-A857-15BDA57F09E0}" type="presParOf" srcId="{ACC8637C-907C-48B7-B25D-B7B02AFDCA9B}" destId="{F6DDA7C3-7952-4CE8-8068-F468E7B5A4E3}" srcOrd="0" destOrd="0" presId="urn:microsoft.com/office/officeart/2008/layout/HorizontalMultiLevelHierarchy"/>
    <dgm:cxn modelId="{5DE6483A-A2C8-4BE9-A8B9-DE5279D30FC5}" type="presParOf" srcId="{ACC8637C-907C-48B7-B25D-B7B02AFDCA9B}" destId="{8B1A8121-7CBF-4288-ADAF-0503E6C91805}" srcOrd="1" destOrd="0" presId="urn:microsoft.com/office/officeart/2008/layout/HorizontalMultiLevelHierarchy"/>
    <dgm:cxn modelId="{F1257B50-E690-4194-81D2-B61F5413040A}" type="presParOf" srcId="{FDF70588-D7CB-4F38-924D-4404CC72A3B3}" destId="{DC8A66AD-D6C7-42BE-A465-059D266667C2}" srcOrd="2" destOrd="0" presId="urn:microsoft.com/office/officeart/2008/layout/HorizontalMultiLevelHierarchy"/>
    <dgm:cxn modelId="{80B266DC-07FF-4DB9-B70F-F9BF55737011}" type="presParOf" srcId="{DC8A66AD-D6C7-42BE-A465-059D266667C2}" destId="{D804B326-135B-4C10-A935-633D14E292C9}" srcOrd="0" destOrd="0" presId="urn:microsoft.com/office/officeart/2008/layout/HorizontalMultiLevelHierarchy"/>
    <dgm:cxn modelId="{EB77F1A0-9165-49A3-9E6B-B8AFEFAE0A2F}" type="presParOf" srcId="{FDF70588-D7CB-4F38-924D-4404CC72A3B3}" destId="{A623DE2B-8CB0-4527-9F75-A53722580BF5}" srcOrd="3" destOrd="0" presId="urn:microsoft.com/office/officeart/2008/layout/HorizontalMultiLevelHierarchy"/>
    <dgm:cxn modelId="{721A0888-F596-43DC-8F76-0D214A7FB016}" type="presParOf" srcId="{A623DE2B-8CB0-4527-9F75-A53722580BF5}" destId="{7D04BFAE-A622-4B51-B981-D363865A9594}" srcOrd="0" destOrd="0" presId="urn:microsoft.com/office/officeart/2008/layout/HorizontalMultiLevelHierarchy"/>
    <dgm:cxn modelId="{E4A944FA-3999-4C4C-9DA1-790447BCB7D2}" type="presParOf" srcId="{A623DE2B-8CB0-4527-9F75-A53722580BF5}" destId="{B42AB37C-2631-41F5-8F9C-CFD11BDEA474}" srcOrd="1" destOrd="0" presId="urn:microsoft.com/office/officeart/2008/layout/HorizontalMultiLevelHierarchy"/>
    <dgm:cxn modelId="{7A99077C-7E91-4A68-AB90-378D3DC04AB1}" type="presParOf" srcId="{B42AB37C-2631-41F5-8F9C-CFD11BDEA474}" destId="{38725E30-4A8A-4B35-8EF1-FFB5EC2E71E8}" srcOrd="0" destOrd="0" presId="urn:microsoft.com/office/officeart/2008/layout/HorizontalMultiLevelHierarchy"/>
    <dgm:cxn modelId="{AB22B7EA-EBED-4662-AB47-E70E2FA42D9F}" type="presParOf" srcId="{38725E30-4A8A-4B35-8EF1-FFB5EC2E71E8}" destId="{0AAAD5A2-1627-4122-B9F4-AE2E2B99EC85}" srcOrd="0" destOrd="0" presId="urn:microsoft.com/office/officeart/2008/layout/HorizontalMultiLevelHierarchy"/>
    <dgm:cxn modelId="{B9ED213C-16D8-4CED-8584-4D31BDD96896}" type="presParOf" srcId="{B42AB37C-2631-41F5-8F9C-CFD11BDEA474}" destId="{22BA4108-17F3-4D88-829E-9402CCB0468B}" srcOrd="1" destOrd="0" presId="urn:microsoft.com/office/officeart/2008/layout/HorizontalMultiLevelHierarchy"/>
    <dgm:cxn modelId="{DC2A412C-8252-4C12-BBAE-B3B7A2601827}" type="presParOf" srcId="{22BA4108-17F3-4D88-829E-9402CCB0468B}" destId="{892F2AFB-8135-47FC-9D6B-9CF62B60CDF6}" srcOrd="0" destOrd="0" presId="urn:microsoft.com/office/officeart/2008/layout/HorizontalMultiLevelHierarchy"/>
    <dgm:cxn modelId="{04E58A33-FD70-4A90-BF8C-38971230BA51}" type="presParOf" srcId="{22BA4108-17F3-4D88-829E-9402CCB0468B}" destId="{342E5036-4E5E-4D49-937C-1D739EEF7F56}" srcOrd="1" destOrd="0" presId="urn:microsoft.com/office/officeart/2008/layout/HorizontalMultiLevelHierarchy"/>
    <dgm:cxn modelId="{C5560EFD-F57B-4BB9-A770-DDE6C1C61DEC}" type="presParOf" srcId="{FDF70588-D7CB-4F38-924D-4404CC72A3B3}" destId="{C998DECB-4E46-4EEE-8727-F422708E33EC}" srcOrd="4" destOrd="0" presId="urn:microsoft.com/office/officeart/2008/layout/HorizontalMultiLevelHierarchy"/>
    <dgm:cxn modelId="{1128D6E8-9F72-4982-B838-ACB23A6AFA3A}" type="presParOf" srcId="{C998DECB-4E46-4EEE-8727-F422708E33EC}" destId="{7F4B352C-290E-40C1-8DB5-4FFA49324ADC}" srcOrd="0" destOrd="0" presId="urn:microsoft.com/office/officeart/2008/layout/HorizontalMultiLevelHierarchy"/>
    <dgm:cxn modelId="{CDC1ECA1-566C-49D3-B223-7FF5017878DD}" type="presParOf" srcId="{FDF70588-D7CB-4F38-924D-4404CC72A3B3}" destId="{06FF9389-38C1-48B0-A8B2-04D1E387D337}" srcOrd="5" destOrd="0" presId="urn:microsoft.com/office/officeart/2008/layout/HorizontalMultiLevelHierarchy"/>
    <dgm:cxn modelId="{2F8C2FFD-2EEA-46F0-BEB8-B8BAD553B2C3}" type="presParOf" srcId="{06FF9389-38C1-48B0-A8B2-04D1E387D337}" destId="{A5E7514B-C81D-425D-9B8F-32E23AA5B35C}" srcOrd="0" destOrd="0" presId="urn:microsoft.com/office/officeart/2008/layout/HorizontalMultiLevelHierarchy"/>
    <dgm:cxn modelId="{BAAD17F6-4C1B-477C-A9A8-988544EFAF48}" type="presParOf" srcId="{06FF9389-38C1-48B0-A8B2-04D1E387D337}" destId="{7AC54899-13FF-4DB3-BDC7-198A9B7D63E8}" srcOrd="1" destOrd="0" presId="urn:microsoft.com/office/officeart/2008/layout/HorizontalMultiLevelHierarchy"/>
    <dgm:cxn modelId="{ACE00F99-919A-4E72-BE72-451E50F5C22C}" type="presParOf" srcId="{7AC54899-13FF-4DB3-BDC7-198A9B7D63E8}" destId="{84F881E0-ABC0-4311-A913-00DC3E58ADFF}" srcOrd="0" destOrd="0" presId="urn:microsoft.com/office/officeart/2008/layout/HorizontalMultiLevelHierarchy"/>
    <dgm:cxn modelId="{D43F6DED-3177-474C-853C-E19091096A61}" type="presParOf" srcId="{84F881E0-ABC0-4311-A913-00DC3E58ADFF}" destId="{9CAC11EF-52AA-42EF-ADD6-2517FAE08C19}" srcOrd="0" destOrd="0" presId="urn:microsoft.com/office/officeart/2008/layout/HorizontalMultiLevelHierarchy"/>
    <dgm:cxn modelId="{17346192-9B3B-4481-BB97-2FFB94CAD407}" type="presParOf" srcId="{7AC54899-13FF-4DB3-BDC7-198A9B7D63E8}" destId="{8305E4D0-7847-4AE4-BDB8-08AE7338EE80}" srcOrd="1" destOrd="0" presId="urn:microsoft.com/office/officeart/2008/layout/HorizontalMultiLevelHierarchy"/>
    <dgm:cxn modelId="{D6B9A43F-E979-42EA-9E9E-85591FEEED3B}" type="presParOf" srcId="{8305E4D0-7847-4AE4-BDB8-08AE7338EE80}" destId="{4FE94801-5893-4CB7-8A6A-75BDDF2BBF6E}" srcOrd="0" destOrd="0" presId="urn:microsoft.com/office/officeart/2008/layout/HorizontalMultiLevelHierarchy"/>
    <dgm:cxn modelId="{490346CC-DE73-45D4-94CA-E87392B925A4}" type="presParOf" srcId="{8305E4D0-7847-4AE4-BDB8-08AE7338EE80}" destId="{6B9837A1-538B-4343-9C2A-5F1B66FFF5DF}" srcOrd="1" destOrd="0" presId="urn:microsoft.com/office/officeart/2008/layout/HorizontalMultiLevelHierarchy"/>
    <dgm:cxn modelId="{C3ABCB73-D26C-4CBA-84C4-F3767FDEA1A4}" type="presParOf" srcId="{6B9837A1-538B-4343-9C2A-5F1B66FFF5DF}" destId="{28DE9E93-ABCA-4E36-9788-0853199A0FA6}" srcOrd="0" destOrd="0" presId="urn:microsoft.com/office/officeart/2008/layout/HorizontalMultiLevelHierarchy"/>
    <dgm:cxn modelId="{FE4142A3-88B9-454F-912C-7E5C5906C9A5}" type="presParOf" srcId="{28DE9E93-ABCA-4E36-9788-0853199A0FA6}" destId="{924EE8A0-4A54-4530-913A-3EF2C49F6AA1}" srcOrd="0" destOrd="0" presId="urn:microsoft.com/office/officeart/2008/layout/HorizontalMultiLevelHierarchy"/>
    <dgm:cxn modelId="{6AF79105-0B44-4D61-B267-FB8E10CDED3D}" type="presParOf" srcId="{6B9837A1-538B-4343-9C2A-5F1B66FFF5DF}" destId="{7DAD43C4-F912-46EB-9E94-FA0DEC66E7EA}" srcOrd="1" destOrd="0" presId="urn:microsoft.com/office/officeart/2008/layout/HorizontalMultiLevelHierarchy"/>
    <dgm:cxn modelId="{0C657816-890A-46D0-8A75-FE705AE7CB4A}" type="presParOf" srcId="{7DAD43C4-F912-46EB-9E94-FA0DEC66E7EA}" destId="{0E2BAA1D-46DB-4515-8665-287DCE9EABDE}" srcOrd="0" destOrd="0" presId="urn:microsoft.com/office/officeart/2008/layout/HorizontalMultiLevelHierarchy"/>
    <dgm:cxn modelId="{B907653A-908A-4FE3-876B-14222100B5E2}" type="presParOf" srcId="{7DAD43C4-F912-46EB-9E94-FA0DEC66E7EA}" destId="{6A8F4950-46C4-40B6-B015-6E3C99DD8E59}" srcOrd="1" destOrd="0" presId="urn:microsoft.com/office/officeart/2008/layout/HorizontalMultiLevelHierarchy"/>
    <dgm:cxn modelId="{A4023A18-35B2-48F8-BE53-D5F3115EB65F}" type="presParOf" srcId="{6B9837A1-538B-4343-9C2A-5F1B66FFF5DF}" destId="{F24F1197-343C-4B86-AE90-F990EB912D10}" srcOrd="2" destOrd="0" presId="urn:microsoft.com/office/officeart/2008/layout/HorizontalMultiLevelHierarchy"/>
    <dgm:cxn modelId="{31341EE1-2159-4902-9EA9-DD67ACFE1E76}" type="presParOf" srcId="{F24F1197-343C-4B86-AE90-F990EB912D10}" destId="{0983352B-363D-48AF-A4CB-91B647F0468A}" srcOrd="0" destOrd="0" presId="urn:microsoft.com/office/officeart/2008/layout/HorizontalMultiLevelHierarchy"/>
    <dgm:cxn modelId="{3274C56E-9E8A-44F7-BE2B-1894080A8B54}" type="presParOf" srcId="{6B9837A1-538B-4343-9C2A-5F1B66FFF5DF}" destId="{9777B8CB-944F-4EF5-9303-20AF49DE47F6}" srcOrd="3" destOrd="0" presId="urn:microsoft.com/office/officeart/2008/layout/HorizontalMultiLevelHierarchy"/>
    <dgm:cxn modelId="{4BDA2200-6293-47A7-AD3C-4BF141119945}" type="presParOf" srcId="{9777B8CB-944F-4EF5-9303-20AF49DE47F6}" destId="{827A637E-170F-4E36-B94D-1C40745ECECA}" srcOrd="0" destOrd="0" presId="urn:microsoft.com/office/officeart/2008/layout/HorizontalMultiLevelHierarchy"/>
    <dgm:cxn modelId="{B06EAF93-31FE-4170-A4FE-C72CC79177E7}" type="presParOf" srcId="{9777B8CB-944F-4EF5-9303-20AF49DE47F6}" destId="{3EF0E386-0B7D-46C8-B248-4663013EFC28}" srcOrd="1" destOrd="0" presId="urn:microsoft.com/office/officeart/2008/layout/HorizontalMultiLevelHierarchy"/>
    <dgm:cxn modelId="{1FE24897-D5B3-46A8-BF30-18F11DFE3A8F}" type="presParOf" srcId="{6B9837A1-538B-4343-9C2A-5F1B66FFF5DF}" destId="{38AB3DFF-73FA-402E-A612-24A211943256}" srcOrd="4" destOrd="0" presId="urn:microsoft.com/office/officeart/2008/layout/HorizontalMultiLevelHierarchy"/>
    <dgm:cxn modelId="{72E829B8-EF31-4A4C-AA10-F6FD74460BA8}" type="presParOf" srcId="{38AB3DFF-73FA-402E-A612-24A211943256}" destId="{C542EC94-0F1B-4485-8864-6F71FAD6EEA3}" srcOrd="0" destOrd="0" presId="urn:microsoft.com/office/officeart/2008/layout/HorizontalMultiLevelHierarchy"/>
    <dgm:cxn modelId="{2763FBA0-DE6C-412F-80AA-415007C6DA72}" type="presParOf" srcId="{6B9837A1-538B-4343-9C2A-5F1B66FFF5DF}" destId="{867E01F2-649F-421A-AD05-2EF41825CA74}" srcOrd="5" destOrd="0" presId="urn:microsoft.com/office/officeart/2008/layout/HorizontalMultiLevelHierarchy"/>
    <dgm:cxn modelId="{BB06FCF4-0E8C-40BA-B8ED-80559ED6AB72}" type="presParOf" srcId="{867E01F2-649F-421A-AD05-2EF41825CA74}" destId="{5487B1CE-75E1-497B-957A-250421120D81}" srcOrd="0" destOrd="0" presId="urn:microsoft.com/office/officeart/2008/layout/HorizontalMultiLevelHierarchy"/>
    <dgm:cxn modelId="{DBDF9AEC-4C46-4490-BF33-0349B42127D7}" type="presParOf" srcId="{867E01F2-649F-421A-AD05-2EF41825CA74}" destId="{EA9747FA-9F58-489D-AFF8-09744EEFEDF2}" srcOrd="1" destOrd="0" presId="urn:microsoft.com/office/officeart/2008/layout/HorizontalMultiLevelHierarchy"/>
    <dgm:cxn modelId="{48734B38-6C1E-4ABD-A757-B0C8A84C6A05}" type="presParOf" srcId="{6B9837A1-538B-4343-9C2A-5F1B66FFF5DF}" destId="{3846A93E-F5D6-4FA8-903D-02AFA59E5BE8}" srcOrd="6" destOrd="0" presId="urn:microsoft.com/office/officeart/2008/layout/HorizontalMultiLevelHierarchy"/>
    <dgm:cxn modelId="{6BC093B7-0F3D-446B-A6DB-A383B3257DA4}" type="presParOf" srcId="{3846A93E-F5D6-4FA8-903D-02AFA59E5BE8}" destId="{E235BE13-413B-49AE-B5CC-42555E0DC4C0}" srcOrd="0" destOrd="0" presId="urn:microsoft.com/office/officeart/2008/layout/HorizontalMultiLevelHierarchy"/>
    <dgm:cxn modelId="{9BE4D80C-FB55-4AA2-8D66-94CA89BE37D5}" type="presParOf" srcId="{6B9837A1-538B-4343-9C2A-5F1B66FFF5DF}" destId="{8F839FE5-7A83-4580-A51F-3DBB4AE531D3}" srcOrd="7" destOrd="0" presId="urn:microsoft.com/office/officeart/2008/layout/HorizontalMultiLevelHierarchy"/>
    <dgm:cxn modelId="{EB816EA2-C41F-4389-B242-E290C188C58A}" type="presParOf" srcId="{8F839FE5-7A83-4580-A51F-3DBB4AE531D3}" destId="{38577515-2070-40AD-BD6D-E675F1F87B41}" srcOrd="0" destOrd="0" presId="urn:microsoft.com/office/officeart/2008/layout/HorizontalMultiLevelHierarchy"/>
    <dgm:cxn modelId="{993248B2-D930-49A4-8864-5B8E69ECD19B}" type="presParOf" srcId="{8F839FE5-7A83-4580-A51F-3DBB4AE531D3}" destId="{7F799474-0BFC-4597-AADB-247DAF45C8A7}" srcOrd="1" destOrd="0" presId="urn:microsoft.com/office/officeart/2008/layout/HorizontalMultiLevelHierarchy"/>
    <dgm:cxn modelId="{3C3F4C55-794E-46D8-A982-4F54A2D13BEB}" type="presParOf" srcId="{6B9837A1-538B-4343-9C2A-5F1B66FFF5DF}" destId="{1F83E986-F623-49AA-A445-F3830290B4A8}" srcOrd="8" destOrd="0" presId="urn:microsoft.com/office/officeart/2008/layout/HorizontalMultiLevelHierarchy"/>
    <dgm:cxn modelId="{03FB2232-E261-4093-9F40-C84D71A71844}" type="presParOf" srcId="{1F83E986-F623-49AA-A445-F3830290B4A8}" destId="{862490D5-9C32-44CB-9C5D-858A1EDB8701}" srcOrd="0" destOrd="0" presId="urn:microsoft.com/office/officeart/2008/layout/HorizontalMultiLevelHierarchy"/>
    <dgm:cxn modelId="{5861DBB9-7368-4876-A345-25BF99E78904}" type="presParOf" srcId="{6B9837A1-538B-4343-9C2A-5F1B66FFF5DF}" destId="{8F5FB4E7-B072-4DC5-87C0-D6B802E15C4D}" srcOrd="9" destOrd="0" presId="urn:microsoft.com/office/officeart/2008/layout/HorizontalMultiLevelHierarchy"/>
    <dgm:cxn modelId="{611A3951-D50E-4879-8363-34F7348666BF}" type="presParOf" srcId="{8F5FB4E7-B072-4DC5-87C0-D6B802E15C4D}" destId="{ACDFD64D-B23C-48D2-BB81-B4BB762FA08A}" srcOrd="0" destOrd="0" presId="urn:microsoft.com/office/officeart/2008/layout/HorizontalMultiLevelHierarchy"/>
    <dgm:cxn modelId="{48AA5D4A-2930-42A0-91EE-36CB04303B36}" type="presParOf" srcId="{8F5FB4E7-B072-4DC5-87C0-D6B802E15C4D}" destId="{0C565496-DA3F-40E0-A404-EBBC666AC977}" srcOrd="1" destOrd="0" presId="urn:microsoft.com/office/officeart/2008/layout/HorizontalMultiLevelHierarchy"/>
    <dgm:cxn modelId="{FE3711BF-11B3-443F-BDBC-B5A927326040}" type="presParOf" srcId="{FDF70588-D7CB-4F38-924D-4404CC72A3B3}" destId="{3C3BF241-E87C-4CBD-B31F-E3362F4831FE}" srcOrd="6" destOrd="0" presId="urn:microsoft.com/office/officeart/2008/layout/HorizontalMultiLevelHierarchy"/>
    <dgm:cxn modelId="{B128A3DF-C650-4392-BD49-1E8D4D768BD3}" type="presParOf" srcId="{3C3BF241-E87C-4CBD-B31F-E3362F4831FE}" destId="{F0527A9A-4976-4101-850E-9BABC7219214}" srcOrd="0" destOrd="0" presId="urn:microsoft.com/office/officeart/2008/layout/HorizontalMultiLevelHierarchy"/>
    <dgm:cxn modelId="{F0378E0A-163B-4B0D-A3C4-8B7664362497}" type="presParOf" srcId="{FDF70588-D7CB-4F38-924D-4404CC72A3B3}" destId="{1A549F7D-D39B-4825-BAC4-8314D2CF4850}" srcOrd="7" destOrd="0" presId="urn:microsoft.com/office/officeart/2008/layout/HorizontalMultiLevelHierarchy"/>
    <dgm:cxn modelId="{DC31A4E8-1A40-46B8-BB8A-A190E0AD5BD3}" type="presParOf" srcId="{1A549F7D-D39B-4825-BAC4-8314D2CF4850}" destId="{1B8CE71C-CBFF-467E-BB90-B3129ABE84D3}" srcOrd="0" destOrd="0" presId="urn:microsoft.com/office/officeart/2008/layout/HorizontalMultiLevelHierarchy"/>
    <dgm:cxn modelId="{6928D1E7-F195-4EDF-BC2A-C2D6AC205E60}" type="presParOf" srcId="{1A549F7D-D39B-4825-BAC4-8314D2CF4850}" destId="{7274187E-4559-48B0-9F55-BABCBF926292}" srcOrd="1" destOrd="0" presId="urn:microsoft.com/office/officeart/2008/layout/HorizontalMultiLevelHierarchy"/>
    <dgm:cxn modelId="{4F1C0B2A-8B17-4A5B-87C2-E13DB9FCFB59}" type="presParOf" srcId="{7274187E-4559-48B0-9F55-BABCBF926292}" destId="{827538E0-8D5E-4760-A5E8-EBEF757A78AB}" srcOrd="0" destOrd="0" presId="urn:microsoft.com/office/officeart/2008/layout/HorizontalMultiLevelHierarchy"/>
    <dgm:cxn modelId="{838D8135-0105-408A-8994-0D621E7D22CA}" type="presParOf" srcId="{827538E0-8D5E-4760-A5E8-EBEF757A78AB}" destId="{AC527573-DC72-42A2-B5AD-9D4ED8CF4194}" srcOrd="0" destOrd="0" presId="urn:microsoft.com/office/officeart/2008/layout/HorizontalMultiLevelHierarchy"/>
    <dgm:cxn modelId="{AC7ECFE7-44FC-451C-B001-19F4ACD34083}" type="presParOf" srcId="{7274187E-4559-48B0-9F55-BABCBF926292}" destId="{2F869A9D-010A-4F2F-8023-2D71F9323004}" srcOrd="1" destOrd="0" presId="urn:microsoft.com/office/officeart/2008/layout/HorizontalMultiLevelHierarchy"/>
    <dgm:cxn modelId="{68E74EBD-094A-4187-9AC2-BC2A135F4BB7}" type="presParOf" srcId="{2F869A9D-010A-4F2F-8023-2D71F9323004}" destId="{AF0DB800-4386-4076-BF11-4FD9C4CD5B21}" srcOrd="0" destOrd="0" presId="urn:microsoft.com/office/officeart/2008/layout/HorizontalMultiLevelHierarchy"/>
    <dgm:cxn modelId="{C28A9D3E-EC9C-4D31-9CF8-75E78E25BB01}" type="presParOf" srcId="{2F869A9D-010A-4F2F-8023-2D71F9323004}" destId="{B7D98224-6022-4F88-9957-7FA76078DCA1}" srcOrd="1" destOrd="0" presId="urn:microsoft.com/office/officeart/2008/layout/HorizontalMultiLevelHierarchy"/>
    <dgm:cxn modelId="{59B5855A-F4E9-413A-8C74-D42EC17FEE49}" type="presParOf" srcId="{B7D98224-6022-4F88-9957-7FA76078DCA1}" destId="{D7391629-50B4-438C-BDDF-61F37912C98F}" srcOrd="0" destOrd="0" presId="urn:microsoft.com/office/officeart/2008/layout/HorizontalMultiLevelHierarchy"/>
    <dgm:cxn modelId="{32F0A6CC-D868-450A-83D3-94DAEE41103F}" type="presParOf" srcId="{D7391629-50B4-438C-BDDF-61F37912C98F}" destId="{D9450EBA-FD6A-4678-872F-2127658970AF}" srcOrd="0" destOrd="0" presId="urn:microsoft.com/office/officeart/2008/layout/HorizontalMultiLevelHierarchy"/>
    <dgm:cxn modelId="{E6CE0319-06CE-4DC7-A396-C5D46172DA15}" type="presParOf" srcId="{B7D98224-6022-4F88-9957-7FA76078DCA1}" destId="{A1011E9A-BE5E-4310-8903-F28BB883DAF8}" srcOrd="1" destOrd="0" presId="urn:microsoft.com/office/officeart/2008/layout/HorizontalMultiLevelHierarchy"/>
    <dgm:cxn modelId="{BC7F77B6-357B-490D-89FF-CCA8690D0501}" type="presParOf" srcId="{A1011E9A-BE5E-4310-8903-F28BB883DAF8}" destId="{66721FD2-D6D2-4127-BB1D-43C6D74CD4B2}" srcOrd="0" destOrd="0" presId="urn:microsoft.com/office/officeart/2008/layout/HorizontalMultiLevelHierarchy"/>
    <dgm:cxn modelId="{7F572F27-486C-49B4-ADEE-BF214562A91D}" type="presParOf" srcId="{A1011E9A-BE5E-4310-8903-F28BB883DAF8}" destId="{EE71663A-E8FF-4EA1-AD51-481A96883168}" srcOrd="1" destOrd="0" presId="urn:microsoft.com/office/officeart/2008/layout/HorizontalMultiLevelHierarchy"/>
    <dgm:cxn modelId="{5F03999E-B57B-4846-8BF6-E85E3C1800DA}" type="presParOf" srcId="{B7D98224-6022-4F88-9957-7FA76078DCA1}" destId="{C99777A1-A113-45D3-AD5D-BD87D96BD541}" srcOrd="2" destOrd="0" presId="urn:microsoft.com/office/officeart/2008/layout/HorizontalMultiLevelHierarchy"/>
    <dgm:cxn modelId="{CE4C0CBD-C82C-4818-9D3D-C1A1E7BA14FC}" type="presParOf" srcId="{C99777A1-A113-45D3-AD5D-BD87D96BD541}" destId="{0ADDCDC4-1CF2-4A5B-A767-85F6F0F73896}" srcOrd="0" destOrd="0" presId="urn:microsoft.com/office/officeart/2008/layout/HorizontalMultiLevelHierarchy"/>
    <dgm:cxn modelId="{A7D2A8BB-1F2F-4E82-9142-94FF7E14461C}" type="presParOf" srcId="{B7D98224-6022-4F88-9957-7FA76078DCA1}" destId="{F3F2235C-2FD6-466E-B292-6218C232FC20}" srcOrd="3" destOrd="0" presId="urn:microsoft.com/office/officeart/2008/layout/HorizontalMultiLevelHierarchy"/>
    <dgm:cxn modelId="{38F1DDE8-1BFA-4946-9468-7488EE74C2BE}" type="presParOf" srcId="{F3F2235C-2FD6-466E-B292-6218C232FC20}" destId="{A13F0653-F50E-471E-B144-BBEA27F8C206}" srcOrd="0" destOrd="0" presId="urn:microsoft.com/office/officeart/2008/layout/HorizontalMultiLevelHierarchy"/>
    <dgm:cxn modelId="{1B90E295-10E8-4DD9-8B40-DDBE8BFCE96E}" type="presParOf" srcId="{F3F2235C-2FD6-466E-B292-6218C232FC20}" destId="{63B2756D-1FF4-45A2-A0EF-FC99636584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E58E4-9B91-3249-8F3C-73DE7783C4E1}" type="doc">
      <dgm:prSet loTypeId="urn:microsoft.com/office/officeart/2005/8/layout/process2" loCatId="" qsTypeId="urn:microsoft.com/office/officeart/2005/8/quickstyle/simple4" qsCatId="simple" csTypeId="urn:microsoft.com/office/officeart/2005/8/colors/accent1_2" csCatId="accent1" phldr="1"/>
      <dgm:spPr/>
    </dgm:pt>
    <dgm:pt modelId="{74E0E393-92F0-BC4F-BE58-B79C003218E6}" type="pres">
      <dgm:prSet presAssocID="{5EBE58E4-9B91-3249-8F3C-73DE7783C4E1}" presName="linearFlow" presStyleCnt="0">
        <dgm:presLayoutVars>
          <dgm:resizeHandles val="exact"/>
        </dgm:presLayoutVars>
      </dgm:prSet>
      <dgm:spPr/>
    </dgm:pt>
  </dgm:ptLst>
  <dgm:cxnLst>
    <dgm:cxn modelId="{7B2C4C00-765C-4DE5-8D52-F59EEE8938C2}" type="presOf" srcId="{5EBE58E4-9B91-3249-8F3C-73DE7783C4E1}" destId="{74E0E393-92F0-BC4F-BE58-B79C003218E6}"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190666-266D-4419-8234-6F54F81CCF7C}" type="doc">
      <dgm:prSet loTypeId="urn:microsoft.com/office/officeart/2005/8/layout/cycle8" loCatId="cycle" qsTypeId="urn:microsoft.com/office/officeart/2005/8/quickstyle/simple5" qsCatId="simple" csTypeId="urn:microsoft.com/office/officeart/2005/8/colors/colorful1" csCatId="colorful" phldr="1"/>
      <dgm:spPr/>
    </dgm:pt>
    <dgm:pt modelId="{80DD3E00-CDF2-4A18-9F47-D6C3FB1F911F}">
      <dgm:prSet phldrT="[Text]"/>
      <dgm:spPr/>
      <dgm:t>
        <a:bodyPr/>
        <a:lstStyle/>
        <a:p>
          <a:r>
            <a:rPr lang="en-US" dirty="0">
              <a:solidFill>
                <a:schemeClr val="tx1"/>
              </a:solidFill>
            </a:rPr>
            <a:t>Physical</a:t>
          </a:r>
        </a:p>
      </dgm:t>
    </dgm:pt>
    <dgm:pt modelId="{44437276-7658-45F4-81E1-CB726EA12938}" type="parTrans" cxnId="{B3210192-35E9-4FBC-8748-F062AA50DFE7}">
      <dgm:prSet/>
      <dgm:spPr/>
      <dgm:t>
        <a:bodyPr/>
        <a:lstStyle/>
        <a:p>
          <a:endParaRPr lang="en-US"/>
        </a:p>
      </dgm:t>
    </dgm:pt>
    <dgm:pt modelId="{F6702CB9-BFF7-4687-9B6F-5DDCE638A32E}" type="sibTrans" cxnId="{B3210192-35E9-4FBC-8748-F062AA50DFE7}">
      <dgm:prSet/>
      <dgm:spPr/>
      <dgm:t>
        <a:bodyPr/>
        <a:lstStyle/>
        <a:p>
          <a:endParaRPr lang="en-US"/>
        </a:p>
      </dgm:t>
    </dgm:pt>
    <dgm:pt modelId="{8ADA1ADF-9993-4689-AFF3-D5D1FA78A716}">
      <dgm:prSet phldrT="[Text]"/>
      <dgm:spPr/>
      <dgm:t>
        <a:bodyPr/>
        <a:lstStyle/>
        <a:p>
          <a:r>
            <a:rPr lang="en-US" dirty="0">
              <a:solidFill>
                <a:schemeClr val="tx1"/>
              </a:solidFill>
            </a:rPr>
            <a:t>Cognitive</a:t>
          </a:r>
        </a:p>
      </dgm:t>
    </dgm:pt>
    <dgm:pt modelId="{61ACEE12-A326-4E43-B156-8CD7867F7386}" type="parTrans" cxnId="{0823E91E-E6CB-4685-908E-BEBBD28DAA4B}">
      <dgm:prSet/>
      <dgm:spPr/>
      <dgm:t>
        <a:bodyPr/>
        <a:lstStyle/>
        <a:p>
          <a:endParaRPr lang="en-US"/>
        </a:p>
      </dgm:t>
    </dgm:pt>
    <dgm:pt modelId="{307D8D44-B4ED-444D-8DEA-65069A03547A}" type="sibTrans" cxnId="{0823E91E-E6CB-4685-908E-BEBBD28DAA4B}">
      <dgm:prSet/>
      <dgm:spPr/>
      <dgm:t>
        <a:bodyPr/>
        <a:lstStyle/>
        <a:p>
          <a:endParaRPr lang="en-US"/>
        </a:p>
      </dgm:t>
    </dgm:pt>
    <dgm:pt modelId="{A68CE001-4436-4747-AAC5-86533266D5F0}">
      <dgm:prSet phldrT="[Text]"/>
      <dgm:spPr/>
      <dgm:t>
        <a:bodyPr/>
        <a:lstStyle/>
        <a:p>
          <a:r>
            <a:rPr lang="en-US" dirty="0">
              <a:solidFill>
                <a:schemeClr val="tx1"/>
              </a:solidFill>
            </a:rPr>
            <a:t>Social</a:t>
          </a:r>
        </a:p>
      </dgm:t>
    </dgm:pt>
    <dgm:pt modelId="{B8C38E11-9860-4514-848C-7EAFA0B7343F}" type="parTrans" cxnId="{3D819D71-CAA8-4C40-8505-C271FE49750B}">
      <dgm:prSet/>
      <dgm:spPr/>
      <dgm:t>
        <a:bodyPr/>
        <a:lstStyle/>
        <a:p>
          <a:endParaRPr lang="en-US"/>
        </a:p>
      </dgm:t>
    </dgm:pt>
    <dgm:pt modelId="{D65D37D2-575D-4930-9C80-AF1FB97F2946}" type="sibTrans" cxnId="{3D819D71-CAA8-4C40-8505-C271FE49750B}">
      <dgm:prSet/>
      <dgm:spPr/>
      <dgm:t>
        <a:bodyPr/>
        <a:lstStyle/>
        <a:p>
          <a:endParaRPr lang="en-US"/>
        </a:p>
      </dgm:t>
    </dgm:pt>
    <dgm:pt modelId="{10A321B1-C392-48FD-9D30-FAA846ABB356}">
      <dgm:prSet/>
      <dgm:spPr/>
      <dgm:t>
        <a:bodyPr/>
        <a:lstStyle/>
        <a:p>
          <a:endParaRPr lang="en-US"/>
        </a:p>
      </dgm:t>
    </dgm:pt>
    <dgm:pt modelId="{D066BA7E-9976-4E11-AA55-7FE19714CFEB}" type="parTrans" cxnId="{57418827-5E61-4229-B95D-802FDD69C339}">
      <dgm:prSet/>
      <dgm:spPr/>
      <dgm:t>
        <a:bodyPr/>
        <a:lstStyle/>
        <a:p>
          <a:endParaRPr lang="en-US"/>
        </a:p>
      </dgm:t>
    </dgm:pt>
    <dgm:pt modelId="{07AB21BE-E84B-45BD-B822-4D37C7BF1393}" type="sibTrans" cxnId="{57418827-5E61-4229-B95D-802FDD69C339}">
      <dgm:prSet/>
      <dgm:spPr/>
      <dgm:t>
        <a:bodyPr/>
        <a:lstStyle/>
        <a:p>
          <a:endParaRPr lang="en-US"/>
        </a:p>
      </dgm:t>
    </dgm:pt>
    <dgm:pt modelId="{228B7E29-EE90-4656-82C0-F25A1DCAA3BF}" type="pres">
      <dgm:prSet presAssocID="{A5190666-266D-4419-8234-6F54F81CCF7C}" presName="compositeShape" presStyleCnt="0">
        <dgm:presLayoutVars>
          <dgm:chMax val="7"/>
          <dgm:dir/>
          <dgm:resizeHandles val="exact"/>
        </dgm:presLayoutVars>
      </dgm:prSet>
      <dgm:spPr/>
    </dgm:pt>
    <dgm:pt modelId="{5374177D-ABF6-4704-8B06-86DA6EB55E15}" type="pres">
      <dgm:prSet presAssocID="{A5190666-266D-4419-8234-6F54F81CCF7C}" presName="wedge1" presStyleLbl="node1" presStyleIdx="0" presStyleCnt="4"/>
      <dgm:spPr/>
    </dgm:pt>
    <dgm:pt modelId="{50590DE7-CEA7-467C-8505-707BCB3C81C4}" type="pres">
      <dgm:prSet presAssocID="{A5190666-266D-4419-8234-6F54F81CCF7C}" presName="dummy1a" presStyleCnt="0"/>
      <dgm:spPr/>
    </dgm:pt>
    <dgm:pt modelId="{A70DAF33-2F41-491C-80E6-30790EA53436}" type="pres">
      <dgm:prSet presAssocID="{A5190666-266D-4419-8234-6F54F81CCF7C}" presName="dummy1b" presStyleCnt="0"/>
      <dgm:spPr/>
    </dgm:pt>
    <dgm:pt modelId="{F322404D-AA8D-4D85-A5ED-0427A7D55FEC}" type="pres">
      <dgm:prSet presAssocID="{A5190666-266D-4419-8234-6F54F81CCF7C}" presName="wedge1Tx" presStyleLbl="node1" presStyleIdx="0" presStyleCnt="4">
        <dgm:presLayoutVars>
          <dgm:chMax val="0"/>
          <dgm:chPref val="0"/>
          <dgm:bulletEnabled val="1"/>
        </dgm:presLayoutVars>
      </dgm:prSet>
      <dgm:spPr/>
    </dgm:pt>
    <dgm:pt modelId="{3E0CDBAC-BE40-40D9-A986-7B3F55C49114}" type="pres">
      <dgm:prSet presAssocID="{A5190666-266D-4419-8234-6F54F81CCF7C}" presName="wedge2" presStyleLbl="node1" presStyleIdx="1" presStyleCnt="4"/>
      <dgm:spPr/>
    </dgm:pt>
    <dgm:pt modelId="{DCD3214D-5529-4AE8-A95E-D5150CF5DBBC}" type="pres">
      <dgm:prSet presAssocID="{A5190666-266D-4419-8234-6F54F81CCF7C}" presName="dummy2a" presStyleCnt="0"/>
      <dgm:spPr/>
    </dgm:pt>
    <dgm:pt modelId="{4343A547-1D25-40EB-AB4A-D7F087255569}" type="pres">
      <dgm:prSet presAssocID="{A5190666-266D-4419-8234-6F54F81CCF7C}" presName="dummy2b" presStyleCnt="0"/>
      <dgm:spPr/>
    </dgm:pt>
    <dgm:pt modelId="{8DA8D013-B4B9-4399-88BE-5A00A700FD05}" type="pres">
      <dgm:prSet presAssocID="{A5190666-266D-4419-8234-6F54F81CCF7C}" presName="wedge2Tx" presStyleLbl="node1" presStyleIdx="1" presStyleCnt="4">
        <dgm:presLayoutVars>
          <dgm:chMax val="0"/>
          <dgm:chPref val="0"/>
          <dgm:bulletEnabled val="1"/>
        </dgm:presLayoutVars>
      </dgm:prSet>
      <dgm:spPr/>
    </dgm:pt>
    <dgm:pt modelId="{4F757991-0941-4EA3-AAF3-F2B6AB336BCA}" type="pres">
      <dgm:prSet presAssocID="{A5190666-266D-4419-8234-6F54F81CCF7C}" presName="wedge3" presStyleLbl="node1" presStyleIdx="2" presStyleCnt="4"/>
      <dgm:spPr/>
    </dgm:pt>
    <dgm:pt modelId="{4024E2BF-E404-4456-9AC3-DA178E866363}" type="pres">
      <dgm:prSet presAssocID="{A5190666-266D-4419-8234-6F54F81CCF7C}" presName="dummy3a" presStyleCnt="0"/>
      <dgm:spPr/>
    </dgm:pt>
    <dgm:pt modelId="{DF27A220-B278-43F0-BD69-1F71D822B7D7}" type="pres">
      <dgm:prSet presAssocID="{A5190666-266D-4419-8234-6F54F81CCF7C}" presName="dummy3b" presStyleCnt="0"/>
      <dgm:spPr/>
    </dgm:pt>
    <dgm:pt modelId="{262EA7F6-BE56-42E1-BB91-781FD73D45BC}" type="pres">
      <dgm:prSet presAssocID="{A5190666-266D-4419-8234-6F54F81CCF7C}" presName="wedge3Tx" presStyleLbl="node1" presStyleIdx="2" presStyleCnt="4">
        <dgm:presLayoutVars>
          <dgm:chMax val="0"/>
          <dgm:chPref val="0"/>
          <dgm:bulletEnabled val="1"/>
        </dgm:presLayoutVars>
      </dgm:prSet>
      <dgm:spPr/>
    </dgm:pt>
    <dgm:pt modelId="{14B5B67C-0756-479F-9987-C4949C0E1029}" type="pres">
      <dgm:prSet presAssocID="{A5190666-266D-4419-8234-6F54F81CCF7C}" presName="wedge4" presStyleLbl="node1" presStyleIdx="3" presStyleCnt="4"/>
      <dgm:spPr/>
    </dgm:pt>
    <dgm:pt modelId="{7BAC9329-87CA-4C76-AA5E-993CE65006D2}" type="pres">
      <dgm:prSet presAssocID="{A5190666-266D-4419-8234-6F54F81CCF7C}" presName="dummy4a" presStyleCnt="0"/>
      <dgm:spPr/>
    </dgm:pt>
    <dgm:pt modelId="{BD63AF79-79FC-4606-AEE6-5220B011525D}" type="pres">
      <dgm:prSet presAssocID="{A5190666-266D-4419-8234-6F54F81CCF7C}" presName="dummy4b" presStyleCnt="0"/>
      <dgm:spPr/>
    </dgm:pt>
    <dgm:pt modelId="{E7D4F63F-91D5-4DBE-A6B6-0C6DD610E470}" type="pres">
      <dgm:prSet presAssocID="{A5190666-266D-4419-8234-6F54F81CCF7C}" presName="wedge4Tx" presStyleLbl="node1" presStyleIdx="3" presStyleCnt="4">
        <dgm:presLayoutVars>
          <dgm:chMax val="0"/>
          <dgm:chPref val="0"/>
          <dgm:bulletEnabled val="1"/>
        </dgm:presLayoutVars>
      </dgm:prSet>
      <dgm:spPr/>
    </dgm:pt>
    <dgm:pt modelId="{305DD272-6665-45EF-9EB5-F73A0613D571}" type="pres">
      <dgm:prSet presAssocID="{F6702CB9-BFF7-4687-9B6F-5DDCE638A32E}" presName="arrowWedge1" presStyleLbl="fgSibTrans2D1" presStyleIdx="0" presStyleCnt="4"/>
      <dgm:spPr/>
    </dgm:pt>
    <dgm:pt modelId="{C1567D90-B505-42D3-AE19-89B2558D9ED6}" type="pres">
      <dgm:prSet presAssocID="{307D8D44-B4ED-444D-8DEA-65069A03547A}" presName="arrowWedge2" presStyleLbl="fgSibTrans2D1" presStyleIdx="1" presStyleCnt="4"/>
      <dgm:spPr/>
    </dgm:pt>
    <dgm:pt modelId="{9C9796CC-E01B-4869-AB39-C063588475BB}" type="pres">
      <dgm:prSet presAssocID="{D65D37D2-575D-4930-9C80-AF1FB97F2946}" presName="arrowWedge3" presStyleLbl="fgSibTrans2D1" presStyleIdx="2" presStyleCnt="4"/>
      <dgm:spPr/>
    </dgm:pt>
    <dgm:pt modelId="{C00128B5-7860-40A0-9890-68A36FEBC1AE}" type="pres">
      <dgm:prSet presAssocID="{07AB21BE-E84B-45BD-B822-4D37C7BF1393}" presName="arrowWedge4" presStyleLbl="fgSibTrans2D1" presStyleIdx="3" presStyleCnt="4"/>
      <dgm:spPr/>
    </dgm:pt>
  </dgm:ptLst>
  <dgm:cxnLst>
    <dgm:cxn modelId="{C1A71815-DC60-4B4B-95CD-9423385C32C1}" type="presOf" srcId="{10A321B1-C392-48FD-9D30-FAA846ABB356}" destId="{14B5B67C-0756-479F-9987-C4949C0E1029}" srcOrd="0" destOrd="0" presId="urn:microsoft.com/office/officeart/2005/8/layout/cycle8"/>
    <dgm:cxn modelId="{DDCF9F17-638A-4B68-AEF4-8272F39C0CAF}" type="presOf" srcId="{8ADA1ADF-9993-4689-AFF3-D5D1FA78A716}" destId="{8DA8D013-B4B9-4399-88BE-5A00A700FD05}" srcOrd="1" destOrd="0" presId="urn:microsoft.com/office/officeart/2005/8/layout/cycle8"/>
    <dgm:cxn modelId="{0823E91E-E6CB-4685-908E-BEBBD28DAA4B}" srcId="{A5190666-266D-4419-8234-6F54F81CCF7C}" destId="{8ADA1ADF-9993-4689-AFF3-D5D1FA78A716}" srcOrd="1" destOrd="0" parTransId="{61ACEE12-A326-4E43-B156-8CD7867F7386}" sibTransId="{307D8D44-B4ED-444D-8DEA-65069A03547A}"/>
    <dgm:cxn modelId="{57418827-5E61-4229-B95D-802FDD69C339}" srcId="{A5190666-266D-4419-8234-6F54F81CCF7C}" destId="{10A321B1-C392-48FD-9D30-FAA846ABB356}" srcOrd="3" destOrd="0" parTransId="{D066BA7E-9976-4E11-AA55-7FE19714CFEB}" sibTransId="{07AB21BE-E84B-45BD-B822-4D37C7BF1393}"/>
    <dgm:cxn modelId="{27886033-FA29-461B-8479-BD21E864EE37}" type="presOf" srcId="{A68CE001-4436-4747-AAC5-86533266D5F0}" destId="{262EA7F6-BE56-42E1-BB91-781FD73D45BC}" srcOrd="1" destOrd="0" presId="urn:microsoft.com/office/officeart/2005/8/layout/cycle8"/>
    <dgm:cxn modelId="{3D819D71-CAA8-4C40-8505-C271FE49750B}" srcId="{A5190666-266D-4419-8234-6F54F81CCF7C}" destId="{A68CE001-4436-4747-AAC5-86533266D5F0}" srcOrd="2" destOrd="0" parTransId="{B8C38E11-9860-4514-848C-7EAFA0B7343F}" sibTransId="{D65D37D2-575D-4930-9C80-AF1FB97F2946}"/>
    <dgm:cxn modelId="{4660307B-CAF8-4CF9-8589-956DDDFF42BB}" type="presOf" srcId="{8ADA1ADF-9993-4689-AFF3-D5D1FA78A716}" destId="{3E0CDBAC-BE40-40D9-A986-7B3F55C49114}" srcOrd="0" destOrd="0" presId="urn:microsoft.com/office/officeart/2005/8/layout/cycle8"/>
    <dgm:cxn modelId="{B3210192-35E9-4FBC-8748-F062AA50DFE7}" srcId="{A5190666-266D-4419-8234-6F54F81CCF7C}" destId="{80DD3E00-CDF2-4A18-9F47-D6C3FB1F911F}" srcOrd="0" destOrd="0" parTransId="{44437276-7658-45F4-81E1-CB726EA12938}" sibTransId="{F6702CB9-BFF7-4687-9B6F-5DDCE638A32E}"/>
    <dgm:cxn modelId="{1795039D-E724-492B-A236-490C7AE5F3C2}" type="presOf" srcId="{10A321B1-C392-48FD-9D30-FAA846ABB356}" destId="{E7D4F63F-91D5-4DBE-A6B6-0C6DD610E470}" srcOrd="1" destOrd="0" presId="urn:microsoft.com/office/officeart/2005/8/layout/cycle8"/>
    <dgm:cxn modelId="{F1C8EFB3-95B4-445E-B677-22D6DC8C09D0}" type="presOf" srcId="{A68CE001-4436-4747-AAC5-86533266D5F0}" destId="{4F757991-0941-4EA3-AAF3-F2B6AB336BCA}" srcOrd="0" destOrd="0" presId="urn:microsoft.com/office/officeart/2005/8/layout/cycle8"/>
    <dgm:cxn modelId="{2B85E3C1-2E75-456E-B6F3-49BA9DF75E3B}" type="presOf" srcId="{A5190666-266D-4419-8234-6F54F81CCF7C}" destId="{228B7E29-EE90-4656-82C0-F25A1DCAA3BF}" srcOrd="0" destOrd="0" presId="urn:microsoft.com/office/officeart/2005/8/layout/cycle8"/>
    <dgm:cxn modelId="{2E5D87D3-74F0-4B36-919E-EB494654BC63}" type="presOf" srcId="{80DD3E00-CDF2-4A18-9F47-D6C3FB1F911F}" destId="{5374177D-ABF6-4704-8B06-86DA6EB55E15}" srcOrd="0" destOrd="0" presId="urn:microsoft.com/office/officeart/2005/8/layout/cycle8"/>
    <dgm:cxn modelId="{E077B0D6-C3E1-4328-865E-761123AE5D26}" type="presOf" srcId="{80DD3E00-CDF2-4A18-9F47-D6C3FB1F911F}" destId="{F322404D-AA8D-4D85-A5ED-0427A7D55FEC}" srcOrd="1" destOrd="0" presId="urn:microsoft.com/office/officeart/2005/8/layout/cycle8"/>
    <dgm:cxn modelId="{923BF12D-49BF-4FDD-AE00-CA72121B48CC}" type="presParOf" srcId="{228B7E29-EE90-4656-82C0-F25A1DCAA3BF}" destId="{5374177D-ABF6-4704-8B06-86DA6EB55E15}" srcOrd="0" destOrd="0" presId="urn:microsoft.com/office/officeart/2005/8/layout/cycle8"/>
    <dgm:cxn modelId="{BC738960-3880-49F3-96FA-7BE15D8492B8}" type="presParOf" srcId="{228B7E29-EE90-4656-82C0-F25A1DCAA3BF}" destId="{50590DE7-CEA7-467C-8505-707BCB3C81C4}" srcOrd="1" destOrd="0" presId="urn:microsoft.com/office/officeart/2005/8/layout/cycle8"/>
    <dgm:cxn modelId="{8168407D-F943-4D51-972B-6258DC53B7D5}" type="presParOf" srcId="{228B7E29-EE90-4656-82C0-F25A1DCAA3BF}" destId="{A70DAF33-2F41-491C-80E6-30790EA53436}" srcOrd="2" destOrd="0" presId="urn:microsoft.com/office/officeart/2005/8/layout/cycle8"/>
    <dgm:cxn modelId="{A11BA99D-FB77-45BF-A866-D6DBEC969D39}" type="presParOf" srcId="{228B7E29-EE90-4656-82C0-F25A1DCAA3BF}" destId="{F322404D-AA8D-4D85-A5ED-0427A7D55FEC}" srcOrd="3" destOrd="0" presId="urn:microsoft.com/office/officeart/2005/8/layout/cycle8"/>
    <dgm:cxn modelId="{AC11DC34-093E-45AD-950F-2152364010C9}" type="presParOf" srcId="{228B7E29-EE90-4656-82C0-F25A1DCAA3BF}" destId="{3E0CDBAC-BE40-40D9-A986-7B3F55C49114}" srcOrd="4" destOrd="0" presId="urn:microsoft.com/office/officeart/2005/8/layout/cycle8"/>
    <dgm:cxn modelId="{36B341CF-C38B-4732-9065-0318F4909422}" type="presParOf" srcId="{228B7E29-EE90-4656-82C0-F25A1DCAA3BF}" destId="{DCD3214D-5529-4AE8-A95E-D5150CF5DBBC}" srcOrd="5" destOrd="0" presId="urn:microsoft.com/office/officeart/2005/8/layout/cycle8"/>
    <dgm:cxn modelId="{556AC1BA-D9AE-4269-95DA-7913397B97A2}" type="presParOf" srcId="{228B7E29-EE90-4656-82C0-F25A1DCAA3BF}" destId="{4343A547-1D25-40EB-AB4A-D7F087255569}" srcOrd="6" destOrd="0" presId="urn:microsoft.com/office/officeart/2005/8/layout/cycle8"/>
    <dgm:cxn modelId="{2F6194B1-2FE4-468B-8EE5-F50E46533ABB}" type="presParOf" srcId="{228B7E29-EE90-4656-82C0-F25A1DCAA3BF}" destId="{8DA8D013-B4B9-4399-88BE-5A00A700FD05}" srcOrd="7" destOrd="0" presId="urn:microsoft.com/office/officeart/2005/8/layout/cycle8"/>
    <dgm:cxn modelId="{1BEA2441-3694-4AB0-920E-E8A0E9D5D007}" type="presParOf" srcId="{228B7E29-EE90-4656-82C0-F25A1DCAA3BF}" destId="{4F757991-0941-4EA3-AAF3-F2B6AB336BCA}" srcOrd="8" destOrd="0" presId="urn:microsoft.com/office/officeart/2005/8/layout/cycle8"/>
    <dgm:cxn modelId="{DE1FEE0A-2FF6-4A8C-93D2-E9FF66B9AD36}" type="presParOf" srcId="{228B7E29-EE90-4656-82C0-F25A1DCAA3BF}" destId="{4024E2BF-E404-4456-9AC3-DA178E866363}" srcOrd="9" destOrd="0" presId="urn:microsoft.com/office/officeart/2005/8/layout/cycle8"/>
    <dgm:cxn modelId="{765A4FE4-1A16-4C20-89D5-C000DE14FD76}" type="presParOf" srcId="{228B7E29-EE90-4656-82C0-F25A1DCAA3BF}" destId="{DF27A220-B278-43F0-BD69-1F71D822B7D7}" srcOrd="10" destOrd="0" presId="urn:microsoft.com/office/officeart/2005/8/layout/cycle8"/>
    <dgm:cxn modelId="{E5A0AC11-6F24-4EAE-9B7E-2A4AA827578C}" type="presParOf" srcId="{228B7E29-EE90-4656-82C0-F25A1DCAA3BF}" destId="{262EA7F6-BE56-42E1-BB91-781FD73D45BC}" srcOrd="11" destOrd="0" presId="urn:microsoft.com/office/officeart/2005/8/layout/cycle8"/>
    <dgm:cxn modelId="{0EB9DE72-7709-4B8B-921E-56C02C4E1D41}" type="presParOf" srcId="{228B7E29-EE90-4656-82C0-F25A1DCAA3BF}" destId="{14B5B67C-0756-479F-9987-C4949C0E1029}" srcOrd="12" destOrd="0" presId="urn:microsoft.com/office/officeart/2005/8/layout/cycle8"/>
    <dgm:cxn modelId="{CBDB0AE1-1F64-4A31-A98A-54A4CFA508E6}" type="presParOf" srcId="{228B7E29-EE90-4656-82C0-F25A1DCAA3BF}" destId="{7BAC9329-87CA-4C76-AA5E-993CE65006D2}" srcOrd="13" destOrd="0" presId="urn:microsoft.com/office/officeart/2005/8/layout/cycle8"/>
    <dgm:cxn modelId="{DE659851-3D86-4F25-9BE1-39CED32F7029}" type="presParOf" srcId="{228B7E29-EE90-4656-82C0-F25A1DCAA3BF}" destId="{BD63AF79-79FC-4606-AEE6-5220B011525D}" srcOrd="14" destOrd="0" presId="urn:microsoft.com/office/officeart/2005/8/layout/cycle8"/>
    <dgm:cxn modelId="{7E11298B-73D1-4FB3-86E0-99B34F63D29C}" type="presParOf" srcId="{228B7E29-EE90-4656-82C0-F25A1DCAA3BF}" destId="{E7D4F63F-91D5-4DBE-A6B6-0C6DD610E470}" srcOrd="15" destOrd="0" presId="urn:microsoft.com/office/officeart/2005/8/layout/cycle8"/>
    <dgm:cxn modelId="{2D9F7F9F-14A8-43A3-B869-05E629A008BC}" type="presParOf" srcId="{228B7E29-EE90-4656-82C0-F25A1DCAA3BF}" destId="{305DD272-6665-45EF-9EB5-F73A0613D571}" srcOrd="16" destOrd="0" presId="urn:microsoft.com/office/officeart/2005/8/layout/cycle8"/>
    <dgm:cxn modelId="{57103C18-8403-4219-8ECA-E8F7D071D91C}" type="presParOf" srcId="{228B7E29-EE90-4656-82C0-F25A1DCAA3BF}" destId="{C1567D90-B505-42D3-AE19-89B2558D9ED6}" srcOrd="17" destOrd="0" presId="urn:microsoft.com/office/officeart/2005/8/layout/cycle8"/>
    <dgm:cxn modelId="{DBD9C721-1A7C-4DB1-B861-7A7210C60061}" type="presParOf" srcId="{228B7E29-EE90-4656-82C0-F25A1DCAA3BF}" destId="{9C9796CC-E01B-4869-AB39-C063588475BB}" srcOrd="18" destOrd="0" presId="urn:microsoft.com/office/officeart/2005/8/layout/cycle8"/>
    <dgm:cxn modelId="{22219186-0C36-48B2-96F2-A5F88C33F2FD}" type="presParOf" srcId="{228B7E29-EE90-4656-82C0-F25A1DCAA3BF}" destId="{C00128B5-7860-40A0-9890-68A36FEBC1AE}"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AADE8C-15B1-489A-9153-32ABDD175B6B}" type="doc">
      <dgm:prSet loTypeId="urn:microsoft.com/office/officeart/2005/8/layout/arrow2" loCatId="process" qsTypeId="urn:microsoft.com/office/officeart/2005/8/quickstyle/simple4" qsCatId="simple" csTypeId="urn:microsoft.com/office/officeart/2005/8/colors/accent1_2" csCatId="accent1" phldr="1"/>
      <dgm:spPr/>
    </dgm:pt>
    <dgm:pt modelId="{7AE1117E-E0D8-4D52-B29C-EA6F2B48B49F}">
      <dgm:prSet phldrT="[Text]"/>
      <dgm:spPr/>
      <dgm:t>
        <a:bodyPr/>
        <a:lstStyle/>
        <a:p>
          <a:r>
            <a:rPr lang="en-US" b="1" dirty="0"/>
            <a:t>Birth to 3</a:t>
          </a:r>
        </a:p>
      </dgm:t>
    </dgm:pt>
    <dgm:pt modelId="{9EBBDE3A-4300-481C-AF38-4899A0EA54D1}" type="parTrans" cxnId="{06B3E814-1480-4748-985C-0D1342C28F2E}">
      <dgm:prSet/>
      <dgm:spPr/>
      <dgm:t>
        <a:bodyPr/>
        <a:lstStyle/>
        <a:p>
          <a:endParaRPr lang="en-US"/>
        </a:p>
      </dgm:t>
    </dgm:pt>
    <dgm:pt modelId="{BD51987A-3A77-4079-9915-E4E1D05FCB43}" type="sibTrans" cxnId="{06B3E814-1480-4748-985C-0D1342C28F2E}">
      <dgm:prSet/>
      <dgm:spPr/>
      <dgm:t>
        <a:bodyPr/>
        <a:lstStyle/>
        <a:p>
          <a:endParaRPr lang="en-US"/>
        </a:p>
      </dgm:t>
    </dgm:pt>
    <dgm:pt modelId="{CDABFDAE-4258-4ED6-B5B9-E214FEBC9163}">
      <dgm:prSet phldrT="[Text]"/>
      <dgm:spPr/>
      <dgm:t>
        <a:bodyPr/>
        <a:lstStyle/>
        <a:p>
          <a:r>
            <a:rPr lang="en-US" b="1" dirty="0"/>
            <a:t>School Age (6-12)</a:t>
          </a:r>
        </a:p>
      </dgm:t>
    </dgm:pt>
    <dgm:pt modelId="{8FC48067-7AAE-475C-B6FC-7AC996BBF853}" type="parTrans" cxnId="{C8F1942E-04AF-42E8-A6D7-F88E45FD885D}">
      <dgm:prSet/>
      <dgm:spPr/>
      <dgm:t>
        <a:bodyPr/>
        <a:lstStyle/>
        <a:p>
          <a:endParaRPr lang="en-US"/>
        </a:p>
      </dgm:t>
    </dgm:pt>
    <dgm:pt modelId="{3A5C0642-3923-4ABE-B490-FF3653AC4E05}" type="sibTrans" cxnId="{C8F1942E-04AF-42E8-A6D7-F88E45FD885D}">
      <dgm:prSet/>
      <dgm:spPr/>
      <dgm:t>
        <a:bodyPr/>
        <a:lstStyle/>
        <a:p>
          <a:endParaRPr lang="en-US"/>
        </a:p>
      </dgm:t>
    </dgm:pt>
    <dgm:pt modelId="{4AC8759A-0E88-4D60-A5A3-F2358A0A62A1}">
      <dgm:prSet phldrT="[Text]"/>
      <dgm:spPr/>
      <dgm:t>
        <a:bodyPr/>
        <a:lstStyle/>
        <a:p>
          <a:r>
            <a:rPr lang="en-US" b="1" dirty="0"/>
            <a:t>Adolescence (13-21)</a:t>
          </a:r>
        </a:p>
      </dgm:t>
    </dgm:pt>
    <dgm:pt modelId="{7C524E4B-EABE-4A32-9A0D-68DEAE10E743}" type="parTrans" cxnId="{E2B63D0C-A8C9-4CD6-8D85-0312CE2EEA20}">
      <dgm:prSet/>
      <dgm:spPr/>
      <dgm:t>
        <a:bodyPr/>
        <a:lstStyle/>
        <a:p>
          <a:endParaRPr lang="en-US"/>
        </a:p>
      </dgm:t>
    </dgm:pt>
    <dgm:pt modelId="{09F1B537-ADE3-4264-A4B9-076A63F70BE6}" type="sibTrans" cxnId="{E2B63D0C-A8C9-4CD6-8D85-0312CE2EEA20}">
      <dgm:prSet/>
      <dgm:spPr/>
      <dgm:t>
        <a:bodyPr/>
        <a:lstStyle/>
        <a:p>
          <a:endParaRPr lang="en-US"/>
        </a:p>
      </dgm:t>
    </dgm:pt>
    <dgm:pt modelId="{D4C42E25-A747-4452-A3A8-ED41ACD20AA6}">
      <dgm:prSet/>
      <dgm:spPr/>
      <dgm:t>
        <a:bodyPr/>
        <a:lstStyle/>
        <a:p>
          <a:r>
            <a:rPr lang="en-US" b="1" dirty="0"/>
            <a:t>Pre-School (3-5)</a:t>
          </a:r>
        </a:p>
      </dgm:t>
    </dgm:pt>
    <dgm:pt modelId="{8B15FC59-51CC-4ED8-B27C-E2C6CC70D697}" type="parTrans" cxnId="{EF8B14CD-07F7-43DD-8AD4-79BC4C54D66E}">
      <dgm:prSet/>
      <dgm:spPr/>
      <dgm:t>
        <a:bodyPr/>
        <a:lstStyle/>
        <a:p>
          <a:endParaRPr lang="en-US"/>
        </a:p>
      </dgm:t>
    </dgm:pt>
    <dgm:pt modelId="{98F91FA6-8E53-4081-8092-53F621C750BF}" type="sibTrans" cxnId="{EF8B14CD-07F7-43DD-8AD4-79BC4C54D66E}">
      <dgm:prSet/>
      <dgm:spPr/>
      <dgm:t>
        <a:bodyPr/>
        <a:lstStyle/>
        <a:p>
          <a:endParaRPr lang="en-US"/>
        </a:p>
      </dgm:t>
    </dgm:pt>
    <dgm:pt modelId="{172C772D-D335-4437-99EC-4066EF1DBF0F}" type="pres">
      <dgm:prSet presAssocID="{07AADE8C-15B1-489A-9153-32ABDD175B6B}" presName="arrowDiagram" presStyleCnt="0">
        <dgm:presLayoutVars>
          <dgm:chMax val="5"/>
          <dgm:dir/>
          <dgm:resizeHandles val="exact"/>
        </dgm:presLayoutVars>
      </dgm:prSet>
      <dgm:spPr/>
    </dgm:pt>
    <dgm:pt modelId="{E6A6D6F6-43D9-4512-A485-08924F8EB14E}" type="pres">
      <dgm:prSet presAssocID="{07AADE8C-15B1-489A-9153-32ABDD175B6B}" presName="arrow" presStyleLbl="bgShp" presStyleIdx="0" presStyleCnt="1"/>
      <dgm:spPr/>
    </dgm:pt>
    <dgm:pt modelId="{42824E34-1B34-4166-B02E-480AA784DE18}" type="pres">
      <dgm:prSet presAssocID="{07AADE8C-15B1-489A-9153-32ABDD175B6B}" presName="arrowDiagram4" presStyleCnt="0"/>
      <dgm:spPr/>
    </dgm:pt>
    <dgm:pt modelId="{1F0C3F5B-0288-4F8E-96A8-A7E1FE55CCDF}" type="pres">
      <dgm:prSet presAssocID="{7AE1117E-E0D8-4D52-B29C-EA6F2B48B49F}" presName="bullet4a" presStyleLbl="node1" presStyleIdx="0" presStyleCnt="4"/>
      <dgm:spPr/>
    </dgm:pt>
    <dgm:pt modelId="{D8E7F050-70F7-414C-B476-D39B35D47CA2}" type="pres">
      <dgm:prSet presAssocID="{7AE1117E-E0D8-4D52-B29C-EA6F2B48B49F}" presName="textBox4a" presStyleLbl="revTx" presStyleIdx="0" presStyleCnt="4" custScaleX="113898" custLinFactNeighborX="13460" custLinFactNeighborY="0">
        <dgm:presLayoutVars>
          <dgm:bulletEnabled val="1"/>
        </dgm:presLayoutVars>
      </dgm:prSet>
      <dgm:spPr/>
    </dgm:pt>
    <dgm:pt modelId="{463F8369-D790-4868-96F7-67AC1B880B91}" type="pres">
      <dgm:prSet presAssocID="{D4C42E25-A747-4452-A3A8-ED41ACD20AA6}" presName="bullet4b" presStyleLbl="node1" presStyleIdx="1" presStyleCnt="4"/>
      <dgm:spPr/>
    </dgm:pt>
    <dgm:pt modelId="{FAFBD529-F90E-4749-8DCC-21E99F52BA4D}" type="pres">
      <dgm:prSet presAssocID="{D4C42E25-A747-4452-A3A8-ED41ACD20AA6}" presName="textBox4b" presStyleLbl="revTx" presStyleIdx="1" presStyleCnt="4" custScaleX="113898" custLinFactNeighborX="13016" custLinFactNeighborY="3526">
        <dgm:presLayoutVars>
          <dgm:bulletEnabled val="1"/>
        </dgm:presLayoutVars>
      </dgm:prSet>
      <dgm:spPr/>
    </dgm:pt>
    <dgm:pt modelId="{9D185E8A-E85E-4127-859C-A00696969E49}" type="pres">
      <dgm:prSet presAssocID="{CDABFDAE-4258-4ED6-B5B9-E214FEBC9163}" presName="bullet4c" presStyleLbl="node1" presStyleIdx="2" presStyleCnt="4"/>
      <dgm:spPr/>
    </dgm:pt>
    <dgm:pt modelId="{89EF7822-348A-4E2A-A52F-2FCD7DD37732}" type="pres">
      <dgm:prSet presAssocID="{CDABFDAE-4258-4ED6-B5B9-E214FEBC9163}" presName="textBox4c" presStyleLbl="revTx" presStyleIdx="2" presStyleCnt="4" custScaleX="113898" custLinFactNeighborX="9315" custLinFactNeighborY="0">
        <dgm:presLayoutVars>
          <dgm:bulletEnabled val="1"/>
        </dgm:presLayoutVars>
      </dgm:prSet>
      <dgm:spPr/>
    </dgm:pt>
    <dgm:pt modelId="{01A3001C-93DC-4DFB-8912-7AEE7434E50B}" type="pres">
      <dgm:prSet presAssocID="{4AC8759A-0E88-4D60-A5A3-F2358A0A62A1}" presName="bullet4d" presStyleLbl="node1" presStyleIdx="3" presStyleCnt="4"/>
      <dgm:spPr/>
    </dgm:pt>
    <dgm:pt modelId="{5C99E9E9-EF90-40CD-B625-62F4F284D98D}" type="pres">
      <dgm:prSet presAssocID="{4AC8759A-0E88-4D60-A5A3-F2358A0A62A1}" presName="textBox4d" presStyleLbl="revTx" presStyleIdx="3" presStyleCnt="4" custScaleX="113898" custLinFactNeighborX="12331" custLinFactNeighborY="0">
        <dgm:presLayoutVars>
          <dgm:bulletEnabled val="1"/>
        </dgm:presLayoutVars>
      </dgm:prSet>
      <dgm:spPr/>
    </dgm:pt>
  </dgm:ptLst>
  <dgm:cxnLst>
    <dgm:cxn modelId="{E2B63D0C-A8C9-4CD6-8D85-0312CE2EEA20}" srcId="{07AADE8C-15B1-489A-9153-32ABDD175B6B}" destId="{4AC8759A-0E88-4D60-A5A3-F2358A0A62A1}" srcOrd="3" destOrd="0" parTransId="{7C524E4B-EABE-4A32-9A0D-68DEAE10E743}" sibTransId="{09F1B537-ADE3-4264-A4B9-076A63F70BE6}"/>
    <dgm:cxn modelId="{06B3E814-1480-4748-985C-0D1342C28F2E}" srcId="{07AADE8C-15B1-489A-9153-32ABDD175B6B}" destId="{7AE1117E-E0D8-4D52-B29C-EA6F2B48B49F}" srcOrd="0" destOrd="0" parTransId="{9EBBDE3A-4300-481C-AF38-4899A0EA54D1}" sibTransId="{BD51987A-3A77-4079-9915-E4E1D05FCB43}"/>
    <dgm:cxn modelId="{C8F1942E-04AF-42E8-A6D7-F88E45FD885D}" srcId="{07AADE8C-15B1-489A-9153-32ABDD175B6B}" destId="{CDABFDAE-4258-4ED6-B5B9-E214FEBC9163}" srcOrd="2" destOrd="0" parTransId="{8FC48067-7AAE-475C-B6FC-7AC996BBF853}" sibTransId="{3A5C0642-3923-4ABE-B490-FF3653AC4E05}"/>
    <dgm:cxn modelId="{F97ADF5E-AE49-4873-BD3C-2DD7988965D6}" type="presOf" srcId="{CDABFDAE-4258-4ED6-B5B9-E214FEBC9163}" destId="{89EF7822-348A-4E2A-A52F-2FCD7DD37732}" srcOrd="0" destOrd="0" presId="urn:microsoft.com/office/officeart/2005/8/layout/arrow2"/>
    <dgm:cxn modelId="{99D5B84F-B9F1-40CB-A1F4-56B8AF400324}" type="presOf" srcId="{07AADE8C-15B1-489A-9153-32ABDD175B6B}" destId="{172C772D-D335-4437-99EC-4066EF1DBF0F}" srcOrd="0" destOrd="0" presId="urn:microsoft.com/office/officeart/2005/8/layout/arrow2"/>
    <dgm:cxn modelId="{83BBD684-E9CA-4CCE-AB8E-941AE9B01AE9}" type="presOf" srcId="{D4C42E25-A747-4452-A3A8-ED41ACD20AA6}" destId="{FAFBD529-F90E-4749-8DCC-21E99F52BA4D}" srcOrd="0" destOrd="0" presId="urn:microsoft.com/office/officeart/2005/8/layout/arrow2"/>
    <dgm:cxn modelId="{97FB86A0-9F74-4A6B-9025-AEE70D9828AD}" type="presOf" srcId="{4AC8759A-0E88-4D60-A5A3-F2358A0A62A1}" destId="{5C99E9E9-EF90-40CD-B625-62F4F284D98D}" srcOrd="0" destOrd="0" presId="urn:microsoft.com/office/officeart/2005/8/layout/arrow2"/>
    <dgm:cxn modelId="{F6671AB2-2656-4737-9703-0345C2540776}" type="presOf" srcId="{7AE1117E-E0D8-4D52-B29C-EA6F2B48B49F}" destId="{D8E7F050-70F7-414C-B476-D39B35D47CA2}" srcOrd="0" destOrd="0" presId="urn:microsoft.com/office/officeart/2005/8/layout/arrow2"/>
    <dgm:cxn modelId="{EF8B14CD-07F7-43DD-8AD4-79BC4C54D66E}" srcId="{07AADE8C-15B1-489A-9153-32ABDD175B6B}" destId="{D4C42E25-A747-4452-A3A8-ED41ACD20AA6}" srcOrd="1" destOrd="0" parTransId="{8B15FC59-51CC-4ED8-B27C-E2C6CC70D697}" sibTransId="{98F91FA6-8E53-4081-8092-53F621C750BF}"/>
    <dgm:cxn modelId="{B95AC161-91D5-497A-90D9-2EA8BD10B176}" type="presParOf" srcId="{172C772D-D335-4437-99EC-4066EF1DBF0F}" destId="{E6A6D6F6-43D9-4512-A485-08924F8EB14E}" srcOrd="0" destOrd="0" presId="urn:microsoft.com/office/officeart/2005/8/layout/arrow2"/>
    <dgm:cxn modelId="{5371EAD3-7843-46C5-8D37-AA52C6E5880F}" type="presParOf" srcId="{172C772D-D335-4437-99EC-4066EF1DBF0F}" destId="{42824E34-1B34-4166-B02E-480AA784DE18}" srcOrd="1" destOrd="0" presId="urn:microsoft.com/office/officeart/2005/8/layout/arrow2"/>
    <dgm:cxn modelId="{C3F1ADD5-77FE-4CB1-B897-3701A0B88CC3}" type="presParOf" srcId="{42824E34-1B34-4166-B02E-480AA784DE18}" destId="{1F0C3F5B-0288-4F8E-96A8-A7E1FE55CCDF}" srcOrd="0" destOrd="0" presId="urn:microsoft.com/office/officeart/2005/8/layout/arrow2"/>
    <dgm:cxn modelId="{24EA63A5-3DBC-4188-B925-2819CB9B782D}" type="presParOf" srcId="{42824E34-1B34-4166-B02E-480AA784DE18}" destId="{D8E7F050-70F7-414C-B476-D39B35D47CA2}" srcOrd="1" destOrd="0" presId="urn:microsoft.com/office/officeart/2005/8/layout/arrow2"/>
    <dgm:cxn modelId="{273BDF09-4656-4CDA-AD63-2E687C2040D5}" type="presParOf" srcId="{42824E34-1B34-4166-B02E-480AA784DE18}" destId="{463F8369-D790-4868-96F7-67AC1B880B91}" srcOrd="2" destOrd="0" presId="urn:microsoft.com/office/officeart/2005/8/layout/arrow2"/>
    <dgm:cxn modelId="{5356D3BC-473D-4149-B95A-51B920648B9E}" type="presParOf" srcId="{42824E34-1B34-4166-B02E-480AA784DE18}" destId="{FAFBD529-F90E-4749-8DCC-21E99F52BA4D}" srcOrd="3" destOrd="0" presId="urn:microsoft.com/office/officeart/2005/8/layout/arrow2"/>
    <dgm:cxn modelId="{BE1244A3-5194-46D1-ABA7-87C360442475}" type="presParOf" srcId="{42824E34-1B34-4166-B02E-480AA784DE18}" destId="{9D185E8A-E85E-4127-859C-A00696969E49}" srcOrd="4" destOrd="0" presId="urn:microsoft.com/office/officeart/2005/8/layout/arrow2"/>
    <dgm:cxn modelId="{DB26517A-B5C2-4BED-B42E-37068067A715}" type="presParOf" srcId="{42824E34-1B34-4166-B02E-480AA784DE18}" destId="{89EF7822-348A-4E2A-A52F-2FCD7DD37732}" srcOrd="5" destOrd="0" presId="urn:microsoft.com/office/officeart/2005/8/layout/arrow2"/>
    <dgm:cxn modelId="{623D7323-05DE-43B6-A32C-78954FC0D5F0}" type="presParOf" srcId="{42824E34-1B34-4166-B02E-480AA784DE18}" destId="{01A3001C-93DC-4DFB-8912-7AEE7434E50B}" srcOrd="6" destOrd="0" presId="urn:microsoft.com/office/officeart/2005/8/layout/arrow2"/>
    <dgm:cxn modelId="{97E5FC4E-408B-49C7-997E-81CC638D1DAA}" type="presParOf" srcId="{42824E34-1B34-4166-B02E-480AA784DE18}" destId="{5C99E9E9-EF90-40CD-B625-62F4F284D98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777A1-A113-45D3-AD5D-BD87D96BD541}">
      <dsp:nvSpPr>
        <dsp:cNvPr id="0" name=""/>
        <dsp:cNvSpPr/>
      </dsp:nvSpPr>
      <dsp:spPr>
        <a:xfrm>
          <a:off x="4780298" y="4436561"/>
          <a:ext cx="276977" cy="263888"/>
        </a:xfrm>
        <a:custGeom>
          <a:avLst/>
          <a:gdLst/>
          <a:ahLst/>
          <a:cxnLst/>
          <a:rect l="0" t="0" r="0" b="0"/>
          <a:pathLst>
            <a:path>
              <a:moveTo>
                <a:pt x="0" y="0"/>
              </a:moveTo>
              <a:lnTo>
                <a:pt x="138488" y="0"/>
              </a:lnTo>
              <a:lnTo>
                <a:pt x="138488" y="263888"/>
              </a:lnTo>
              <a:lnTo>
                <a:pt x="276977" y="263888"/>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endParaRPr>
        </a:p>
      </dsp:txBody>
      <dsp:txXfrm>
        <a:off x="4909223" y="4558941"/>
        <a:ext cx="19128" cy="19128"/>
      </dsp:txXfrm>
    </dsp:sp>
    <dsp:sp modelId="{D7391629-50B4-438C-BDDF-61F37912C98F}">
      <dsp:nvSpPr>
        <dsp:cNvPr id="0" name=""/>
        <dsp:cNvSpPr/>
      </dsp:nvSpPr>
      <dsp:spPr>
        <a:xfrm>
          <a:off x="4780298" y="4172672"/>
          <a:ext cx="276977" cy="263888"/>
        </a:xfrm>
        <a:custGeom>
          <a:avLst/>
          <a:gdLst/>
          <a:ahLst/>
          <a:cxnLst/>
          <a:rect l="0" t="0" r="0" b="0"/>
          <a:pathLst>
            <a:path>
              <a:moveTo>
                <a:pt x="0" y="263888"/>
              </a:moveTo>
              <a:lnTo>
                <a:pt x="138488" y="263888"/>
              </a:lnTo>
              <a:lnTo>
                <a:pt x="138488" y="0"/>
              </a:lnTo>
              <a:lnTo>
                <a:pt x="276977" y="0"/>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endParaRPr>
        </a:p>
      </dsp:txBody>
      <dsp:txXfrm>
        <a:off x="4909223" y="4295052"/>
        <a:ext cx="19128" cy="19128"/>
      </dsp:txXfrm>
    </dsp:sp>
    <dsp:sp modelId="{827538E0-8D5E-4760-A5E8-EBEF757A78AB}">
      <dsp:nvSpPr>
        <dsp:cNvPr id="0" name=""/>
        <dsp:cNvSpPr/>
      </dsp:nvSpPr>
      <dsp:spPr>
        <a:xfrm>
          <a:off x="3118435" y="4390841"/>
          <a:ext cx="276977" cy="91440"/>
        </a:xfrm>
        <a:custGeom>
          <a:avLst/>
          <a:gdLst/>
          <a:ahLst/>
          <a:cxnLst/>
          <a:rect l="0" t="0" r="0" b="0"/>
          <a:pathLst>
            <a:path>
              <a:moveTo>
                <a:pt x="0" y="45720"/>
              </a:moveTo>
              <a:lnTo>
                <a:pt x="276977" y="45720"/>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249999" y="4429636"/>
        <a:ext cx="13848" cy="13848"/>
      </dsp:txXfrm>
    </dsp:sp>
    <dsp:sp modelId="{3C3BF241-E87C-4CBD-B31F-E3362F4831FE}">
      <dsp:nvSpPr>
        <dsp:cNvPr id="0" name=""/>
        <dsp:cNvSpPr/>
      </dsp:nvSpPr>
      <dsp:spPr>
        <a:xfrm>
          <a:off x="1456572" y="2457398"/>
          <a:ext cx="276977" cy="1979162"/>
        </a:xfrm>
        <a:custGeom>
          <a:avLst/>
          <a:gdLst/>
          <a:ahLst/>
          <a:cxnLst/>
          <a:rect l="0" t="0" r="0" b="0"/>
          <a:pathLst>
            <a:path>
              <a:moveTo>
                <a:pt x="0" y="0"/>
              </a:moveTo>
              <a:lnTo>
                <a:pt x="138488" y="0"/>
              </a:lnTo>
              <a:lnTo>
                <a:pt x="138488" y="1979162"/>
              </a:lnTo>
              <a:lnTo>
                <a:pt x="276977" y="1979162"/>
              </a:lnTo>
            </a:path>
          </a:pathLst>
        </a:custGeom>
        <a:noFill/>
        <a:ln w="254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chemeClr val="tx1"/>
            </a:solidFill>
          </a:endParaRPr>
        </a:p>
      </dsp:txBody>
      <dsp:txXfrm>
        <a:off x="1545099" y="3397018"/>
        <a:ext cx="99922" cy="99922"/>
      </dsp:txXfrm>
    </dsp:sp>
    <dsp:sp modelId="{1F83E986-F623-49AA-A445-F3830290B4A8}">
      <dsp:nvSpPr>
        <dsp:cNvPr id="0" name=""/>
        <dsp:cNvSpPr/>
      </dsp:nvSpPr>
      <dsp:spPr>
        <a:xfrm>
          <a:off x="4780298" y="2589342"/>
          <a:ext cx="276977" cy="1055553"/>
        </a:xfrm>
        <a:custGeom>
          <a:avLst/>
          <a:gdLst/>
          <a:ahLst/>
          <a:cxnLst/>
          <a:rect l="0" t="0" r="0" b="0"/>
          <a:pathLst>
            <a:path>
              <a:moveTo>
                <a:pt x="0" y="0"/>
              </a:moveTo>
              <a:lnTo>
                <a:pt x="138488" y="0"/>
              </a:lnTo>
              <a:lnTo>
                <a:pt x="138488" y="1055553"/>
              </a:lnTo>
              <a:lnTo>
                <a:pt x="276977" y="1055553"/>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endParaRPr>
        </a:p>
      </dsp:txBody>
      <dsp:txXfrm>
        <a:off x="4891505" y="3089837"/>
        <a:ext cx="54564" cy="54564"/>
      </dsp:txXfrm>
    </dsp:sp>
    <dsp:sp modelId="{3846A93E-F5D6-4FA8-903D-02AFA59E5BE8}">
      <dsp:nvSpPr>
        <dsp:cNvPr id="0" name=""/>
        <dsp:cNvSpPr/>
      </dsp:nvSpPr>
      <dsp:spPr>
        <a:xfrm>
          <a:off x="4780298" y="2589342"/>
          <a:ext cx="276977" cy="527776"/>
        </a:xfrm>
        <a:custGeom>
          <a:avLst/>
          <a:gdLst/>
          <a:ahLst/>
          <a:cxnLst/>
          <a:rect l="0" t="0" r="0" b="0"/>
          <a:pathLst>
            <a:path>
              <a:moveTo>
                <a:pt x="0" y="0"/>
              </a:moveTo>
              <a:lnTo>
                <a:pt x="138488" y="0"/>
              </a:lnTo>
              <a:lnTo>
                <a:pt x="138488" y="527776"/>
              </a:lnTo>
              <a:lnTo>
                <a:pt x="276977" y="527776"/>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endParaRPr>
        </a:p>
      </dsp:txBody>
      <dsp:txXfrm>
        <a:off x="4903886" y="2838330"/>
        <a:ext cx="29802" cy="29802"/>
      </dsp:txXfrm>
    </dsp:sp>
    <dsp:sp modelId="{38AB3DFF-73FA-402E-A612-24A211943256}">
      <dsp:nvSpPr>
        <dsp:cNvPr id="0" name=""/>
        <dsp:cNvSpPr/>
      </dsp:nvSpPr>
      <dsp:spPr>
        <a:xfrm>
          <a:off x="4780298" y="2543622"/>
          <a:ext cx="276977" cy="91440"/>
        </a:xfrm>
        <a:custGeom>
          <a:avLst/>
          <a:gdLst/>
          <a:ahLst/>
          <a:cxnLst/>
          <a:rect l="0" t="0" r="0" b="0"/>
          <a:pathLst>
            <a:path>
              <a:moveTo>
                <a:pt x="0" y="45720"/>
              </a:moveTo>
              <a:lnTo>
                <a:pt x="276977" y="45720"/>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endParaRPr>
        </a:p>
      </dsp:txBody>
      <dsp:txXfrm>
        <a:off x="4911863" y="2582418"/>
        <a:ext cx="13848" cy="13848"/>
      </dsp:txXfrm>
    </dsp:sp>
    <dsp:sp modelId="{F24F1197-343C-4B86-AE90-F990EB912D10}">
      <dsp:nvSpPr>
        <dsp:cNvPr id="0" name=""/>
        <dsp:cNvSpPr/>
      </dsp:nvSpPr>
      <dsp:spPr>
        <a:xfrm>
          <a:off x="4780298" y="2061565"/>
          <a:ext cx="276977" cy="527776"/>
        </a:xfrm>
        <a:custGeom>
          <a:avLst/>
          <a:gdLst/>
          <a:ahLst/>
          <a:cxnLst/>
          <a:rect l="0" t="0" r="0" b="0"/>
          <a:pathLst>
            <a:path>
              <a:moveTo>
                <a:pt x="0" y="527776"/>
              </a:moveTo>
              <a:lnTo>
                <a:pt x="138488" y="527776"/>
              </a:lnTo>
              <a:lnTo>
                <a:pt x="138488" y="0"/>
              </a:lnTo>
              <a:lnTo>
                <a:pt x="276977" y="0"/>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endParaRPr>
        </a:p>
      </dsp:txBody>
      <dsp:txXfrm>
        <a:off x="4903886" y="2310553"/>
        <a:ext cx="29802" cy="29802"/>
      </dsp:txXfrm>
    </dsp:sp>
    <dsp:sp modelId="{28DE9E93-ABCA-4E36-9788-0853199A0FA6}">
      <dsp:nvSpPr>
        <dsp:cNvPr id="0" name=""/>
        <dsp:cNvSpPr/>
      </dsp:nvSpPr>
      <dsp:spPr>
        <a:xfrm>
          <a:off x="4780298" y="1533789"/>
          <a:ext cx="276977" cy="1055553"/>
        </a:xfrm>
        <a:custGeom>
          <a:avLst/>
          <a:gdLst/>
          <a:ahLst/>
          <a:cxnLst/>
          <a:rect l="0" t="0" r="0" b="0"/>
          <a:pathLst>
            <a:path>
              <a:moveTo>
                <a:pt x="0" y="1055553"/>
              </a:moveTo>
              <a:lnTo>
                <a:pt x="138488" y="1055553"/>
              </a:lnTo>
              <a:lnTo>
                <a:pt x="138488" y="0"/>
              </a:lnTo>
              <a:lnTo>
                <a:pt x="276977" y="0"/>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endParaRPr>
        </a:p>
      </dsp:txBody>
      <dsp:txXfrm>
        <a:off x="4891505" y="2034283"/>
        <a:ext cx="54564" cy="54564"/>
      </dsp:txXfrm>
    </dsp:sp>
    <dsp:sp modelId="{84F881E0-ABC0-4311-A913-00DC3E58ADFF}">
      <dsp:nvSpPr>
        <dsp:cNvPr id="0" name=""/>
        <dsp:cNvSpPr/>
      </dsp:nvSpPr>
      <dsp:spPr>
        <a:xfrm>
          <a:off x="3118435" y="2543622"/>
          <a:ext cx="276977" cy="91440"/>
        </a:xfrm>
        <a:custGeom>
          <a:avLst/>
          <a:gdLst/>
          <a:ahLst/>
          <a:cxnLst/>
          <a:rect l="0" t="0" r="0" b="0"/>
          <a:pathLst>
            <a:path>
              <a:moveTo>
                <a:pt x="0" y="45720"/>
              </a:moveTo>
              <a:lnTo>
                <a:pt x="276977" y="45720"/>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249999" y="2582418"/>
        <a:ext cx="13848" cy="13848"/>
      </dsp:txXfrm>
    </dsp:sp>
    <dsp:sp modelId="{C998DECB-4E46-4EEE-8727-F422708E33EC}">
      <dsp:nvSpPr>
        <dsp:cNvPr id="0" name=""/>
        <dsp:cNvSpPr/>
      </dsp:nvSpPr>
      <dsp:spPr>
        <a:xfrm>
          <a:off x="1456572" y="2457398"/>
          <a:ext cx="276977" cy="131944"/>
        </a:xfrm>
        <a:custGeom>
          <a:avLst/>
          <a:gdLst/>
          <a:ahLst/>
          <a:cxnLst/>
          <a:rect l="0" t="0" r="0" b="0"/>
          <a:pathLst>
            <a:path>
              <a:moveTo>
                <a:pt x="0" y="0"/>
              </a:moveTo>
              <a:lnTo>
                <a:pt x="138488" y="0"/>
              </a:lnTo>
              <a:lnTo>
                <a:pt x="138488" y="131944"/>
              </a:lnTo>
              <a:lnTo>
                <a:pt x="276977" y="131944"/>
              </a:lnTo>
            </a:path>
          </a:pathLst>
        </a:custGeom>
        <a:noFill/>
        <a:ln w="254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1587390" y="2515700"/>
        <a:ext cx="15339" cy="15339"/>
      </dsp:txXfrm>
    </dsp:sp>
    <dsp:sp modelId="{38725E30-4A8A-4B35-8EF1-FFB5EC2E71E8}">
      <dsp:nvSpPr>
        <dsp:cNvPr id="0" name=""/>
        <dsp:cNvSpPr/>
      </dsp:nvSpPr>
      <dsp:spPr>
        <a:xfrm>
          <a:off x="3118435" y="960292"/>
          <a:ext cx="276977" cy="91440"/>
        </a:xfrm>
        <a:custGeom>
          <a:avLst/>
          <a:gdLst/>
          <a:ahLst/>
          <a:cxnLst/>
          <a:rect l="0" t="0" r="0" b="0"/>
          <a:pathLst>
            <a:path>
              <a:moveTo>
                <a:pt x="0" y="45720"/>
              </a:moveTo>
              <a:lnTo>
                <a:pt x="276977" y="45720"/>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249999" y="999088"/>
        <a:ext cx="13848" cy="13848"/>
      </dsp:txXfrm>
    </dsp:sp>
    <dsp:sp modelId="{DC8A66AD-D6C7-42BE-A465-059D266667C2}">
      <dsp:nvSpPr>
        <dsp:cNvPr id="0" name=""/>
        <dsp:cNvSpPr/>
      </dsp:nvSpPr>
      <dsp:spPr>
        <a:xfrm>
          <a:off x="1456572" y="1006012"/>
          <a:ext cx="276977" cy="1451385"/>
        </a:xfrm>
        <a:custGeom>
          <a:avLst/>
          <a:gdLst/>
          <a:ahLst/>
          <a:cxnLst/>
          <a:rect l="0" t="0" r="0" b="0"/>
          <a:pathLst>
            <a:path>
              <a:moveTo>
                <a:pt x="0" y="1451385"/>
              </a:moveTo>
              <a:lnTo>
                <a:pt x="138488" y="1451385"/>
              </a:lnTo>
              <a:lnTo>
                <a:pt x="138488" y="0"/>
              </a:lnTo>
              <a:lnTo>
                <a:pt x="276977" y="0"/>
              </a:lnTo>
            </a:path>
          </a:pathLst>
        </a:custGeom>
        <a:noFill/>
        <a:ln w="254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1558121" y="1694766"/>
        <a:ext cx="73878" cy="73878"/>
      </dsp:txXfrm>
    </dsp:sp>
    <dsp:sp modelId="{AEE998E3-2F6F-40B9-9401-BECCA2CC1BAD}">
      <dsp:nvSpPr>
        <dsp:cNvPr id="0" name=""/>
        <dsp:cNvSpPr/>
      </dsp:nvSpPr>
      <dsp:spPr>
        <a:xfrm>
          <a:off x="3118435" y="432515"/>
          <a:ext cx="276977" cy="91440"/>
        </a:xfrm>
        <a:custGeom>
          <a:avLst/>
          <a:gdLst/>
          <a:ahLst/>
          <a:cxnLst/>
          <a:rect l="0" t="0" r="0" b="0"/>
          <a:pathLst>
            <a:path>
              <a:moveTo>
                <a:pt x="0" y="45720"/>
              </a:moveTo>
              <a:lnTo>
                <a:pt x="276977" y="45720"/>
              </a:lnTo>
            </a:path>
          </a:pathLst>
        </a:custGeom>
        <a:noFill/>
        <a:ln w="25400" cap="flat" cmpd="sng" algn="ctr">
          <a:solidFill>
            <a:srgbClr val="1B5FA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249999" y="471311"/>
        <a:ext cx="13848" cy="13848"/>
      </dsp:txXfrm>
    </dsp:sp>
    <dsp:sp modelId="{295FC0D5-7546-47B8-95EA-8D2E08FB75C4}">
      <dsp:nvSpPr>
        <dsp:cNvPr id="0" name=""/>
        <dsp:cNvSpPr/>
      </dsp:nvSpPr>
      <dsp:spPr>
        <a:xfrm>
          <a:off x="1456572" y="478235"/>
          <a:ext cx="276977" cy="1979162"/>
        </a:xfrm>
        <a:custGeom>
          <a:avLst/>
          <a:gdLst/>
          <a:ahLst/>
          <a:cxnLst/>
          <a:rect l="0" t="0" r="0" b="0"/>
          <a:pathLst>
            <a:path>
              <a:moveTo>
                <a:pt x="0" y="1979162"/>
              </a:moveTo>
              <a:lnTo>
                <a:pt x="138488" y="1979162"/>
              </a:lnTo>
              <a:lnTo>
                <a:pt x="138488" y="0"/>
              </a:lnTo>
              <a:lnTo>
                <a:pt x="276977" y="0"/>
              </a:lnTo>
            </a:path>
          </a:pathLst>
        </a:custGeom>
        <a:noFill/>
        <a:ln w="254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chemeClr val="tx1"/>
            </a:solidFill>
          </a:endParaRPr>
        </a:p>
      </dsp:txBody>
      <dsp:txXfrm>
        <a:off x="1545099" y="1417855"/>
        <a:ext cx="99922" cy="99922"/>
      </dsp:txXfrm>
    </dsp:sp>
    <dsp:sp modelId="{0D2C0FEC-9E7E-4C5D-97F0-210ED44FFFA3}">
      <dsp:nvSpPr>
        <dsp:cNvPr id="0" name=""/>
        <dsp:cNvSpPr/>
      </dsp:nvSpPr>
      <dsp:spPr>
        <a:xfrm rot="16200000">
          <a:off x="-1209289" y="2246287"/>
          <a:ext cx="4909501" cy="422221"/>
        </a:xfrm>
        <a:prstGeom prst="rect">
          <a:avLst/>
        </a:prstGeom>
        <a:solidFill>
          <a:srgbClr val="0070C0"/>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Safety Management and Enhancing Caregivers Protective Capacities</a:t>
          </a:r>
        </a:p>
      </dsp:txBody>
      <dsp:txXfrm>
        <a:off x="-1209289" y="2246287"/>
        <a:ext cx="4909501" cy="422221"/>
      </dsp:txXfrm>
    </dsp:sp>
    <dsp:sp modelId="{BF5455A1-4FE9-4070-8047-8D0AD3B8686F}">
      <dsp:nvSpPr>
        <dsp:cNvPr id="0" name=""/>
        <dsp:cNvSpPr/>
      </dsp:nvSpPr>
      <dsp:spPr>
        <a:xfrm>
          <a:off x="1733549" y="267125"/>
          <a:ext cx="1384886" cy="422221"/>
        </a:xfrm>
        <a:prstGeom prst="rect">
          <a:avLst/>
        </a:prstGeom>
        <a:solidFill>
          <a:schemeClr val="accent6">
            <a:lumMod val="20000"/>
            <a:lumOff val="80000"/>
          </a:schemeClr>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1B5FAA"/>
              </a:solidFill>
            </a:rPr>
            <a:t>Preparation</a:t>
          </a:r>
        </a:p>
      </dsp:txBody>
      <dsp:txXfrm>
        <a:off x="1733549" y="267125"/>
        <a:ext cx="1384886" cy="422221"/>
      </dsp:txXfrm>
    </dsp:sp>
    <dsp:sp modelId="{F6DDA7C3-7952-4CE8-8068-F468E7B5A4E3}">
      <dsp:nvSpPr>
        <dsp:cNvPr id="0" name=""/>
        <dsp:cNvSpPr/>
      </dsp:nvSpPr>
      <dsp:spPr>
        <a:xfrm>
          <a:off x="3395412" y="267125"/>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Developing Strategy for Engagement</a:t>
          </a:r>
        </a:p>
      </dsp:txBody>
      <dsp:txXfrm>
        <a:off x="3395412" y="267125"/>
        <a:ext cx="1384886" cy="422221"/>
      </dsp:txXfrm>
    </dsp:sp>
    <dsp:sp modelId="{7D04BFAE-A622-4B51-B981-D363865A9594}">
      <dsp:nvSpPr>
        <dsp:cNvPr id="0" name=""/>
        <dsp:cNvSpPr/>
      </dsp:nvSpPr>
      <dsp:spPr>
        <a:xfrm>
          <a:off x="1733549" y="794901"/>
          <a:ext cx="1384886" cy="422221"/>
        </a:xfrm>
        <a:prstGeom prst="rect">
          <a:avLst/>
        </a:prstGeom>
        <a:solidFill>
          <a:schemeClr val="accent6">
            <a:lumMod val="20000"/>
            <a:lumOff val="80000"/>
          </a:schemeClr>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1B5FAA"/>
              </a:solidFill>
            </a:rPr>
            <a:t>Introduction</a:t>
          </a:r>
        </a:p>
      </dsp:txBody>
      <dsp:txXfrm>
        <a:off x="1733549" y="794901"/>
        <a:ext cx="1384886" cy="422221"/>
      </dsp:txXfrm>
    </dsp:sp>
    <dsp:sp modelId="{892F2AFB-8135-47FC-9D6B-9CF62B60CDF6}">
      <dsp:nvSpPr>
        <dsp:cNvPr id="0" name=""/>
        <dsp:cNvSpPr/>
      </dsp:nvSpPr>
      <dsp:spPr>
        <a:xfrm>
          <a:off x="3395412" y="794901"/>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Engagement</a:t>
          </a:r>
        </a:p>
      </dsp:txBody>
      <dsp:txXfrm>
        <a:off x="3395412" y="794901"/>
        <a:ext cx="1384886" cy="422221"/>
      </dsp:txXfrm>
    </dsp:sp>
    <dsp:sp modelId="{A5E7514B-C81D-425D-9B8F-32E23AA5B35C}">
      <dsp:nvSpPr>
        <dsp:cNvPr id="0" name=""/>
        <dsp:cNvSpPr/>
      </dsp:nvSpPr>
      <dsp:spPr>
        <a:xfrm>
          <a:off x="1733549" y="2378231"/>
          <a:ext cx="1384886" cy="422221"/>
        </a:xfrm>
        <a:prstGeom prst="rect">
          <a:avLst/>
        </a:prstGeom>
        <a:solidFill>
          <a:schemeClr val="accent6">
            <a:lumMod val="20000"/>
            <a:lumOff val="80000"/>
          </a:schemeClr>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1B5FAA"/>
              </a:solidFill>
            </a:rPr>
            <a:t>Exploration</a:t>
          </a:r>
        </a:p>
      </dsp:txBody>
      <dsp:txXfrm>
        <a:off x="1733549" y="2378231"/>
        <a:ext cx="1384886" cy="422221"/>
      </dsp:txXfrm>
    </dsp:sp>
    <dsp:sp modelId="{4FE94801-5893-4CB7-8A6A-75BDDF2BBF6E}">
      <dsp:nvSpPr>
        <dsp:cNvPr id="0" name=""/>
        <dsp:cNvSpPr/>
      </dsp:nvSpPr>
      <dsp:spPr>
        <a:xfrm>
          <a:off x="3395412" y="2378231"/>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Determine What Must Change Through Information Collection</a:t>
          </a:r>
        </a:p>
      </dsp:txBody>
      <dsp:txXfrm>
        <a:off x="3395412" y="2378231"/>
        <a:ext cx="1384886" cy="422221"/>
      </dsp:txXfrm>
    </dsp:sp>
    <dsp:sp modelId="{0E2BAA1D-46DB-4515-8665-287DCE9EABDE}">
      <dsp:nvSpPr>
        <dsp:cNvPr id="0" name=""/>
        <dsp:cNvSpPr/>
      </dsp:nvSpPr>
      <dsp:spPr>
        <a:xfrm>
          <a:off x="5057276" y="1322678"/>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Caregiver Protective Capacity Assessment</a:t>
          </a:r>
        </a:p>
      </dsp:txBody>
      <dsp:txXfrm>
        <a:off x="5057276" y="1322678"/>
        <a:ext cx="1384886" cy="422221"/>
      </dsp:txXfrm>
    </dsp:sp>
    <dsp:sp modelId="{827A637E-170F-4E36-B94D-1C40745ECECA}">
      <dsp:nvSpPr>
        <dsp:cNvPr id="0" name=""/>
        <dsp:cNvSpPr/>
      </dsp:nvSpPr>
      <dsp:spPr>
        <a:xfrm>
          <a:off x="5057276" y="1850455"/>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Child Needs</a:t>
          </a:r>
        </a:p>
      </dsp:txBody>
      <dsp:txXfrm>
        <a:off x="5057276" y="1850455"/>
        <a:ext cx="1384886" cy="422221"/>
      </dsp:txXfrm>
    </dsp:sp>
    <dsp:sp modelId="{5487B1CE-75E1-497B-957A-250421120D81}">
      <dsp:nvSpPr>
        <dsp:cNvPr id="0" name=""/>
        <dsp:cNvSpPr/>
      </dsp:nvSpPr>
      <dsp:spPr>
        <a:xfrm>
          <a:off x="5057276" y="2378231"/>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Danger Statement</a:t>
          </a:r>
        </a:p>
      </dsp:txBody>
      <dsp:txXfrm>
        <a:off x="5057276" y="2378231"/>
        <a:ext cx="1384886" cy="422221"/>
      </dsp:txXfrm>
    </dsp:sp>
    <dsp:sp modelId="{38577515-2070-40AD-BD6D-E675F1F87B41}">
      <dsp:nvSpPr>
        <dsp:cNvPr id="0" name=""/>
        <dsp:cNvSpPr/>
      </dsp:nvSpPr>
      <dsp:spPr>
        <a:xfrm>
          <a:off x="5057276" y="2906008"/>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Family Goal</a:t>
          </a:r>
        </a:p>
      </dsp:txBody>
      <dsp:txXfrm>
        <a:off x="5057276" y="2906008"/>
        <a:ext cx="1384886" cy="422221"/>
      </dsp:txXfrm>
    </dsp:sp>
    <dsp:sp modelId="{ACDFD64D-B23C-48D2-BB81-B4BB762FA08A}">
      <dsp:nvSpPr>
        <dsp:cNvPr id="0" name=""/>
        <dsp:cNvSpPr/>
      </dsp:nvSpPr>
      <dsp:spPr>
        <a:xfrm>
          <a:off x="5057276" y="3433785"/>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Motivation for Change</a:t>
          </a:r>
        </a:p>
      </dsp:txBody>
      <dsp:txXfrm>
        <a:off x="5057276" y="3433785"/>
        <a:ext cx="1384886" cy="422221"/>
      </dsp:txXfrm>
    </dsp:sp>
    <dsp:sp modelId="{1B8CE71C-CBFF-467E-BB90-B3129ABE84D3}">
      <dsp:nvSpPr>
        <dsp:cNvPr id="0" name=""/>
        <dsp:cNvSpPr/>
      </dsp:nvSpPr>
      <dsp:spPr>
        <a:xfrm>
          <a:off x="1733549" y="4225450"/>
          <a:ext cx="1384886" cy="422221"/>
        </a:xfrm>
        <a:prstGeom prst="rect">
          <a:avLst/>
        </a:prstGeom>
        <a:solidFill>
          <a:schemeClr val="accent6">
            <a:lumMod val="20000"/>
            <a:lumOff val="80000"/>
          </a:schemeClr>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1B5FAA"/>
              </a:solidFill>
            </a:rPr>
            <a:t>Case Planning </a:t>
          </a:r>
        </a:p>
      </dsp:txBody>
      <dsp:txXfrm>
        <a:off x="1733549" y="4225450"/>
        <a:ext cx="1384886" cy="422221"/>
      </dsp:txXfrm>
    </dsp:sp>
    <dsp:sp modelId="{AF0DB800-4386-4076-BF11-4FD9C4CD5B21}">
      <dsp:nvSpPr>
        <dsp:cNvPr id="0" name=""/>
        <dsp:cNvSpPr/>
      </dsp:nvSpPr>
      <dsp:spPr>
        <a:xfrm>
          <a:off x="3395412" y="4225450"/>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Develop Strategies for Change Case Plan Outcomes</a:t>
          </a:r>
        </a:p>
      </dsp:txBody>
      <dsp:txXfrm>
        <a:off x="3395412" y="4225450"/>
        <a:ext cx="1384886" cy="422221"/>
      </dsp:txXfrm>
    </dsp:sp>
    <dsp:sp modelId="{66721FD2-D6D2-4127-BB1D-43C6D74CD4B2}">
      <dsp:nvSpPr>
        <dsp:cNvPr id="0" name=""/>
        <dsp:cNvSpPr/>
      </dsp:nvSpPr>
      <dsp:spPr>
        <a:xfrm>
          <a:off x="5057276" y="3961562"/>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Complete FFA Ongoing</a:t>
          </a:r>
        </a:p>
      </dsp:txBody>
      <dsp:txXfrm>
        <a:off x="5057276" y="3961562"/>
        <a:ext cx="1384886" cy="422221"/>
      </dsp:txXfrm>
    </dsp:sp>
    <dsp:sp modelId="{A13F0653-F50E-471E-B144-BBEA27F8C206}">
      <dsp:nvSpPr>
        <dsp:cNvPr id="0" name=""/>
        <dsp:cNvSpPr/>
      </dsp:nvSpPr>
      <dsp:spPr>
        <a:xfrm>
          <a:off x="5057276" y="4489338"/>
          <a:ext cx="1384886" cy="42222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Case Plan </a:t>
          </a:r>
        </a:p>
      </dsp:txBody>
      <dsp:txXfrm>
        <a:off x="5057276" y="4489338"/>
        <a:ext cx="1384886" cy="422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4177D-ABF6-4704-8B06-86DA6EB55E15}">
      <dsp:nvSpPr>
        <dsp:cNvPr id="0" name=""/>
        <dsp:cNvSpPr/>
      </dsp:nvSpPr>
      <dsp:spPr>
        <a:xfrm>
          <a:off x="1155209" y="313028"/>
          <a:ext cx="4219481" cy="4219481"/>
        </a:xfrm>
        <a:prstGeom prst="pie">
          <a:avLst>
            <a:gd name="adj1" fmla="val 16200000"/>
            <a:gd name="adj2" fmla="val 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Physical</a:t>
          </a:r>
        </a:p>
      </dsp:txBody>
      <dsp:txXfrm>
        <a:off x="3395050" y="1187566"/>
        <a:ext cx="1557189" cy="1155334"/>
      </dsp:txXfrm>
    </dsp:sp>
    <dsp:sp modelId="{3E0CDBAC-BE40-40D9-A986-7B3F55C49114}">
      <dsp:nvSpPr>
        <dsp:cNvPr id="0" name=""/>
        <dsp:cNvSpPr/>
      </dsp:nvSpPr>
      <dsp:spPr>
        <a:xfrm>
          <a:off x="1155209" y="454682"/>
          <a:ext cx="4219481" cy="4219481"/>
        </a:xfrm>
        <a:prstGeom prst="pie">
          <a:avLst>
            <a:gd name="adj1" fmla="val 0"/>
            <a:gd name="adj2" fmla="val 54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Cognitive</a:t>
          </a:r>
        </a:p>
      </dsp:txBody>
      <dsp:txXfrm>
        <a:off x="3395050" y="2644291"/>
        <a:ext cx="1557189" cy="1155334"/>
      </dsp:txXfrm>
    </dsp:sp>
    <dsp:sp modelId="{4F757991-0941-4EA3-AAF3-F2B6AB336BCA}">
      <dsp:nvSpPr>
        <dsp:cNvPr id="0" name=""/>
        <dsp:cNvSpPr/>
      </dsp:nvSpPr>
      <dsp:spPr>
        <a:xfrm>
          <a:off x="1013555" y="454682"/>
          <a:ext cx="4219481" cy="4219481"/>
        </a:xfrm>
        <a:prstGeom prst="pie">
          <a:avLst>
            <a:gd name="adj1" fmla="val 5400000"/>
            <a:gd name="adj2" fmla="val 108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Social</a:t>
          </a:r>
        </a:p>
      </dsp:txBody>
      <dsp:txXfrm>
        <a:off x="1436005" y="2644291"/>
        <a:ext cx="1557189" cy="1155334"/>
      </dsp:txXfrm>
    </dsp:sp>
    <dsp:sp modelId="{14B5B67C-0756-479F-9987-C4949C0E1029}">
      <dsp:nvSpPr>
        <dsp:cNvPr id="0" name=""/>
        <dsp:cNvSpPr/>
      </dsp:nvSpPr>
      <dsp:spPr>
        <a:xfrm>
          <a:off x="1013555" y="313028"/>
          <a:ext cx="4219481" cy="4219481"/>
        </a:xfrm>
        <a:prstGeom prst="pie">
          <a:avLst>
            <a:gd name="adj1" fmla="val 10800000"/>
            <a:gd name="adj2" fmla="val 1620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436005" y="1187566"/>
        <a:ext cx="1557189" cy="1155334"/>
      </dsp:txXfrm>
    </dsp:sp>
    <dsp:sp modelId="{305DD272-6665-45EF-9EB5-F73A0613D571}">
      <dsp:nvSpPr>
        <dsp:cNvPr id="0" name=""/>
        <dsp:cNvSpPr/>
      </dsp:nvSpPr>
      <dsp:spPr>
        <a:xfrm>
          <a:off x="894003" y="51822"/>
          <a:ext cx="4741893" cy="4741893"/>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567D90-B505-42D3-AE19-89B2558D9ED6}">
      <dsp:nvSpPr>
        <dsp:cNvPr id="0" name=""/>
        <dsp:cNvSpPr/>
      </dsp:nvSpPr>
      <dsp:spPr>
        <a:xfrm>
          <a:off x="894003" y="193476"/>
          <a:ext cx="4741893" cy="4741893"/>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9796CC-E01B-4869-AB39-C063588475BB}">
      <dsp:nvSpPr>
        <dsp:cNvPr id="0" name=""/>
        <dsp:cNvSpPr/>
      </dsp:nvSpPr>
      <dsp:spPr>
        <a:xfrm>
          <a:off x="752349" y="193476"/>
          <a:ext cx="4741893" cy="4741893"/>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0128B5-7860-40A0-9890-68A36FEBC1AE}">
      <dsp:nvSpPr>
        <dsp:cNvPr id="0" name=""/>
        <dsp:cNvSpPr/>
      </dsp:nvSpPr>
      <dsp:spPr>
        <a:xfrm>
          <a:off x="752349" y="51822"/>
          <a:ext cx="4741893" cy="4741893"/>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6D6F6-43D9-4512-A485-08924F8EB14E}">
      <dsp:nvSpPr>
        <dsp:cNvPr id="0" name=""/>
        <dsp:cNvSpPr/>
      </dsp:nvSpPr>
      <dsp:spPr>
        <a:xfrm>
          <a:off x="48418" y="0"/>
          <a:ext cx="6985000" cy="4365625"/>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F0C3F5B-0288-4F8E-96A8-A7E1FE55CCDF}">
      <dsp:nvSpPr>
        <dsp:cNvPr id="0" name=""/>
        <dsp:cNvSpPr/>
      </dsp:nvSpPr>
      <dsp:spPr>
        <a:xfrm>
          <a:off x="736440" y="3246278"/>
          <a:ext cx="160655" cy="16065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E7F050-70F7-414C-B476-D39B35D47CA2}">
      <dsp:nvSpPr>
        <dsp:cNvPr id="0" name=""/>
        <dsp:cNvSpPr/>
      </dsp:nvSpPr>
      <dsp:spPr>
        <a:xfrm>
          <a:off x="894538" y="3326606"/>
          <a:ext cx="1360437" cy="1039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28"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Birth to 3</a:t>
          </a:r>
        </a:p>
      </dsp:txBody>
      <dsp:txXfrm>
        <a:off x="894538" y="3326606"/>
        <a:ext cx="1360437" cy="1039018"/>
      </dsp:txXfrm>
    </dsp:sp>
    <dsp:sp modelId="{463F8369-D790-4868-96F7-67AC1B880B91}">
      <dsp:nvSpPr>
        <dsp:cNvPr id="0" name=""/>
        <dsp:cNvSpPr/>
      </dsp:nvSpPr>
      <dsp:spPr>
        <a:xfrm>
          <a:off x="1871503" y="2230834"/>
          <a:ext cx="279400" cy="2794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FBD529-F90E-4749-8DCC-21E99F52BA4D}">
      <dsp:nvSpPr>
        <dsp:cNvPr id="0" name=""/>
        <dsp:cNvSpPr/>
      </dsp:nvSpPr>
      <dsp:spPr>
        <a:xfrm>
          <a:off x="2100197" y="2370534"/>
          <a:ext cx="1670712" cy="1995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48"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Pre-School (3-5)</a:t>
          </a:r>
        </a:p>
      </dsp:txBody>
      <dsp:txXfrm>
        <a:off x="2100197" y="2370534"/>
        <a:ext cx="1670712" cy="1995090"/>
      </dsp:txXfrm>
    </dsp:sp>
    <dsp:sp modelId="{9D185E8A-E85E-4127-859C-A00696969E49}">
      <dsp:nvSpPr>
        <dsp:cNvPr id="0" name=""/>
        <dsp:cNvSpPr/>
      </dsp:nvSpPr>
      <dsp:spPr>
        <a:xfrm>
          <a:off x="3320891" y="1482566"/>
          <a:ext cx="370205" cy="37020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EF7822-348A-4E2A-A52F-2FCD7DD37732}">
      <dsp:nvSpPr>
        <dsp:cNvPr id="0" name=""/>
        <dsp:cNvSpPr/>
      </dsp:nvSpPr>
      <dsp:spPr>
        <a:xfrm>
          <a:off x="3540699" y="1667668"/>
          <a:ext cx="1670712" cy="269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164"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School Age (6-12)</a:t>
          </a:r>
        </a:p>
      </dsp:txBody>
      <dsp:txXfrm>
        <a:off x="3540699" y="1667668"/>
        <a:ext cx="1670712" cy="2697956"/>
      </dsp:txXfrm>
    </dsp:sp>
    <dsp:sp modelId="{01A3001C-93DC-4DFB-8912-7AEE7434E50B}">
      <dsp:nvSpPr>
        <dsp:cNvPr id="0" name=""/>
        <dsp:cNvSpPr/>
      </dsp:nvSpPr>
      <dsp:spPr>
        <a:xfrm>
          <a:off x="4899501" y="987504"/>
          <a:ext cx="495935" cy="49593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99E9E9-EF90-40CD-B625-62F4F284D98D}">
      <dsp:nvSpPr>
        <dsp:cNvPr id="0" name=""/>
        <dsp:cNvSpPr/>
      </dsp:nvSpPr>
      <dsp:spPr>
        <a:xfrm>
          <a:off x="5226414" y="1235471"/>
          <a:ext cx="1670712" cy="313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786"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Adolescence (13-21)</a:t>
          </a:r>
        </a:p>
      </dsp:txBody>
      <dsp:txXfrm>
        <a:off x="5226414" y="1235471"/>
        <a:ext cx="1670712" cy="313015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35" cy="460532"/>
          </a:xfrm>
          <a:prstGeom prst="rect">
            <a:avLst/>
          </a:prstGeom>
        </p:spPr>
        <p:txBody>
          <a:bodyPr vert="horz" lIns="89849" tIns="44924" rIns="89849" bIns="44924" rtlCol="0"/>
          <a:lstStyle>
            <a:lvl1pPr algn="l">
              <a:defRPr sz="1200"/>
            </a:lvl1pPr>
          </a:lstStyle>
          <a:p>
            <a:endParaRPr lang="en-US"/>
          </a:p>
        </p:txBody>
      </p:sp>
      <p:sp>
        <p:nvSpPr>
          <p:cNvPr id="3" name="Date Placeholder 2"/>
          <p:cNvSpPr>
            <a:spLocks noGrp="1"/>
          </p:cNvSpPr>
          <p:nvPr>
            <p:ph type="dt" sz="quarter" idx="1"/>
          </p:nvPr>
        </p:nvSpPr>
        <p:spPr>
          <a:xfrm>
            <a:off x="3934707" y="0"/>
            <a:ext cx="3010635" cy="460532"/>
          </a:xfrm>
          <a:prstGeom prst="rect">
            <a:avLst/>
          </a:prstGeom>
        </p:spPr>
        <p:txBody>
          <a:bodyPr vert="horz" lIns="89849" tIns="44924" rIns="89849" bIns="44924" rtlCol="0"/>
          <a:lstStyle>
            <a:lvl1pPr algn="r">
              <a:defRPr sz="1200"/>
            </a:lvl1pPr>
          </a:lstStyle>
          <a:p>
            <a:fld id="{9126840B-9E8A-4F37-A7B4-779DFE09E102}" type="datetimeFigureOut">
              <a:rPr lang="en-US" smtClean="0"/>
              <a:pPr/>
              <a:t>5/7/2025</a:t>
            </a:fld>
            <a:endParaRPr lang="en-US"/>
          </a:p>
        </p:txBody>
      </p:sp>
      <p:sp>
        <p:nvSpPr>
          <p:cNvPr id="4" name="Footer Placeholder 3"/>
          <p:cNvSpPr>
            <a:spLocks noGrp="1"/>
          </p:cNvSpPr>
          <p:nvPr>
            <p:ph type="ftr" sz="quarter" idx="2"/>
          </p:nvPr>
        </p:nvSpPr>
        <p:spPr>
          <a:xfrm>
            <a:off x="0" y="8745408"/>
            <a:ext cx="3010635" cy="460532"/>
          </a:xfrm>
          <a:prstGeom prst="rect">
            <a:avLst/>
          </a:prstGeom>
        </p:spPr>
        <p:txBody>
          <a:bodyPr vert="horz" lIns="89849" tIns="44924" rIns="89849" bIns="449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707" y="8745408"/>
            <a:ext cx="3010635" cy="460532"/>
          </a:xfrm>
          <a:prstGeom prst="rect">
            <a:avLst/>
          </a:prstGeom>
        </p:spPr>
        <p:txBody>
          <a:bodyPr vert="horz" lIns="89849" tIns="44924" rIns="89849" bIns="44924" rtlCol="0" anchor="b"/>
          <a:lstStyle>
            <a:lvl1pPr algn="r">
              <a:defRPr sz="1200"/>
            </a:lvl1pPr>
          </a:lstStyle>
          <a:p>
            <a:fld id="{130E4F7B-0E95-48A5-AAF9-2C294E37346B}" type="slidenum">
              <a:rPr lang="en-US" smtClean="0"/>
              <a:pPr/>
              <a:t>‹#›</a:t>
            </a:fld>
            <a:endParaRPr lang="en-US" dirty="0"/>
          </a:p>
        </p:txBody>
      </p:sp>
    </p:spTree>
    <p:extLst>
      <p:ext uri="{BB962C8B-B14F-4D97-AF65-F5344CB8AC3E}">
        <p14:creationId xmlns:p14="http://schemas.microsoft.com/office/powerpoint/2010/main" val="12676983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0375"/>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934970" y="0"/>
            <a:ext cx="3010324" cy="460375"/>
          </a:xfrm>
          <a:prstGeom prst="rect">
            <a:avLst/>
          </a:prstGeom>
        </p:spPr>
        <p:txBody>
          <a:bodyPr vert="horz" lIns="92302" tIns="46151" rIns="92302" bIns="46151" rtlCol="0"/>
          <a:lstStyle>
            <a:lvl1pPr algn="r">
              <a:defRPr sz="1200"/>
            </a:lvl1pPr>
          </a:lstStyle>
          <a:p>
            <a:fld id="{F69EEC90-817C-4340-974E-591DA663A18D}" type="datetimeFigureOut">
              <a:rPr lang="en-US" smtClean="0"/>
              <a:pPr/>
              <a:t>5/7/2025</a:t>
            </a:fld>
            <a:endParaRPr lang="en-US"/>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45527"/>
            <a:ext cx="3010324" cy="460375"/>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34970" y="8745527"/>
            <a:ext cx="3010324" cy="460375"/>
          </a:xfrm>
          <a:prstGeom prst="rect">
            <a:avLst/>
          </a:prstGeom>
        </p:spPr>
        <p:txBody>
          <a:bodyPr vert="horz" lIns="92302" tIns="46151" rIns="92302" bIns="46151" rtlCol="0" anchor="b"/>
          <a:lstStyle>
            <a:lvl1pPr algn="r">
              <a:defRPr sz="1200"/>
            </a:lvl1pPr>
          </a:lstStyle>
          <a:p>
            <a:fld id="{58E6C161-0FB7-4179-A019-8C19B39E60C5}" type="slidenum">
              <a:rPr lang="en-US" smtClean="0"/>
              <a:pPr/>
              <a:t>‹#›</a:t>
            </a:fld>
            <a:endParaRPr lang="en-US"/>
          </a:p>
        </p:txBody>
      </p:sp>
    </p:spTree>
    <p:extLst>
      <p:ext uri="{BB962C8B-B14F-4D97-AF65-F5344CB8AC3E}">
        <p14:creationId xmlns:p14="http://schemas.microsoft.com/office/powerpoint/2010/main" val="23437347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a:p>
        </p:txBody>
      </p:sp>
    </p:spTree>
    <p:extLst>
      <p:ext uri="{BB962C8B-B14F-4D97-AF65-F5344CB8AC3E}">
        <p14:creationId xmlns:p14="http://schemas.microsoft.com/office/powerpoint/2010/main" val="427480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9.1.4</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22</a:t>
            </a:fld>
            <a:endParaRPr lang="en-US"/>
          </a:p>
        </p:txBody>
      </p:sp>
    </p:spTree>
    <p:extLst>
      <p:ext uri="{BB962C8B-B14F-4D97-AF65-F5344CB8AC3E}">
        <p14:creationId xmlns:p14="http://schemas.microsoft.com/office/powerpoint/2010/main" val="416406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189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34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13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51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13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53</a:t>
            </a:fld>
            <a:endParaRPr lang="en-US"/>
          </a:p>
        </p:txBody>
      </p:sp>
    </p:spTree>
    <p:extLst>
      <p:ext uri="{BB962C8B-B14F-4D97-AF65-F5344CB8AC3E}">
        <p14:creationId xmlns:p14="http://schemas.microsoft.com/office/powerpoint/2010/main" val="140153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54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811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56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13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9.1.4</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58</a:t>
            </a:fld>
            <a:endParaRPr lang="en-US"/>
          </a:p>
        </p:txBody>
      </p:sp>
    </p:spTree>
    <p:extLst>
      <p:ext uri="{BB962C8B-B14F-4D97-AF65-F5344CB8AC3E}">
        <p14:creationId xmlns:p14="http://schemas.microsoft.com/office/powerpoint/2010/main" val="867315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59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43209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65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13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a:t>
            </a:fld>
            <a:endParaRPr lang="en-US"/>
          </a:p>
        </p:txBody>
      </p:sp>
    </p:spTree>
    <p:extLst>
      <p:ext uri="{BB962C8B-B14F-4D97-AF65-F5344CB8AC3E}">
        <p14:creationId xmlns:p14="http://schemas.microsoft.com/office/powerpoint/2010/main" val="3929392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67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13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9.1.4</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a:t>
            </a:fld>
            <a:endParaRPr lang="en-US"/>
          </a:p>
        </p:txBody>
      </p:sp>
    </p:spTree>
    <p:extLst>
      <p:ext uri="{BB962C8B-B14F-4D97-AF65-F5344CB8AC3E}">
        <p14:creationId xmlns:p14="http://schemas.microsoft.com/office/powerpoint/2010/main" val="100084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811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8</a:t>
            </a:fld>
            <a:endParaRPr lang="en-US"/>
          </a:p>
        </p:txBody>
      </p:sp>
    </p:spTree>
    <p:extLst>
      <p:ext uri="{BB962C8B-B14F-4D97-AF65-F5344CB8AC3E}">
        <p14:creationId xmlns:p14="http://schemas.microsoft.com/office/powerpoint/2010/main" val="16821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9811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defTabSz="898489" fontAlgn="base">
              <a:spcBef>
                <a:spcPct val="30000"/>
              </a:spcBef>
              <a:spcAft>
                <a:spcPct val="0"/>
              </a:spcAft>
              <a:defRPr/>
            </a:pPr>
            <a:r>
              <a:rPr lang="en-US" altLang="en-US" dirty="0"/>
              <a:t>10.2.13</a:t>
            </a:r>
          </a:p>
          <a:p>
            <a:pPr eaLnBrk="1" hangingPunct="1"/>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0B42979-E271-4382-B596-CCFCBC6B22D8}" type="slidenum">
              <a:rPr lang="en-US" smtClean="0"/>
              <a:pPr>
                <a:defRPr/>
              </a:pPr>
              <a:t>10</a:t>
            </a:fld>
            <a:endParaRPr lang="en-US"/>
          </a:p>
        </p:txBody>
      </p:sp>
    </p:spTree>
    <p:extLst>
      <p:ext uri="{BB962C8B-B14F-4D97-AF65-F5344CB8AC3E}">
        <p14:creationId xmlns:p14="http://schemas.microsoft.com/office/powerpoint/2010/main" val="43427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13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defTabSz="898489" fontAlgn="base">
              <a:spcBef>
                <a:spcPct val="0"/>
              </a:spcBef>
              <a:spcAft>
                <a:spcPct val="0"/>
              </a:spcAft>
              <a:defRPr/>
            </a:pPr>
            <a:r>
              <a:rPr lang="en-US" altLang="en-US" dirty="0"/>
              <a:t>10.2.14</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0B42979-E271-4382-B596-CCFCBC6B22D8}" type="slidenum">
              <a:rPr lang="en-US" smtClean="0"/>
              <a:pPr>
                <a:defRPr/>
              </a:pPr>
              <a:t>18</a:t>
            </a:fld>
            <a:endParaRPr lang="en-US"/>
          </a:p>
        </p:txBody>
      </p:sp>
    </p:spTree>
    <p:extLst>
      <p:ext uri="{BB962C8B-B14F-4D97-AF65-F5344CB8AC3E}">
        <p14:creationId xmlns:p14="http://schemas.microsoft.com/office/powerpoint/2010/main" val="1753578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8" y="1468367"/>
            <a:ext cx="6859859" cy="12058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dirty="0" err="1">
                <a:solidFill>
                  <a:srgbClr val="1B5FAA"/>
                </a:solidFill>
              </a:rPr>
              <a:t>DCF</a:t>
            </a:r>
            <a:r>
              <a:rPr lang="en-US" dirty="0">
                <a:solidFill>
                  <a:srgbClr val="1B5FAA"/>
                </a:solidFill>
              </a:rPr>
              <a:t> Pre-Service</a:t>
            </a:r>
            <a:r>
              <a:rPr lang="en-US" baseline="0" dirty="0">
                <a:solidFill>
                  <a:srgbClr val="1B5FAA"/>
                </a:solidFill>
              </a:rPr>
              <a:t> Curriculum</a:t>
            </a:r>
            <a:endParaRPr lang="en-US" sz="2200" dirty="0">
              <a:solidFill>
                <a:srgbClr val="1B5FAA"/>
              </a:solidFill>
            </a:endParaRPr>
          </a:p>
        </p:txBody>
      </p:sp>
      <p:sp>
        <p:nvSpPr>
          <p:cNvPr id="3" name="Subtitle 2"/>
          <p:cNvSpPr>
            <a:spLocks noGrp="1"/>
          </p:cNvSpPr>
          <p:nvPr>
            <p:ph type="subTitle" idx="1" hasCustomPrompt="1"/>
          </p:nvPr>
        </p:nvSpPr>
        <p:spPr>
          <a:xfrm>
            <a:off x="2106797" y="3299981"/>
            <a:ext cx="6241709" cy="1343139"/>
          </a:xfrm>
        </p:spPr>
        <p:txBody>
          <a:bodyPr>
            <a:normAutofit/>
          </a:bodyPr>
          <a:lstStyle>
            <a:lvl1pPr marL="0" indent="0" algn="ctr">
              <a:buNone/>
              <a:defRPr b="1">
                <a:solidFill>
                  <a:srgbClr val="56944F"/>
                </a:solidFill>
              </a:defRPr>
            </a:lvl1pPr>
          </a:lstStyle>
          <a:p>
            <a:r>
              <a:rPr lang="en-US" sz="2800" dirty="0">
                <a:latin typeface="Arial Black" pitchFamily="34" charset="0"/>
              </a:rPr>
              <a:t>Core PreService Curriculum</a:t>
            </a:r>
            <a:br>
              <a:rPr lang="en-US" sz="2800" dirty="0">
                <a:latin typeface="Arial Black" pitchFamily="34" charset="0"/>
              </a:rPr>
            </a:br>
            <a:r>
              <a:rPr lang="en-US" sz="2800" dirty="0">
                <a:latin typeface="Arial Black" pitchFamily="34" charset="0"/>
              </a:rPr>
              <a:t>Weeks 1-3</a:t>
            </a:r>
            <a:br>
              <a:rPr lang="en-US" sz="2800" dirty="0">
                <a:latin typeface="Arial Black" pitchFamily="34" charset="0"/>
              </a:rPr>
            </a:br>
            <a:endParaRPr lang="en-US" sz="28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8881" y="4977918"/>
            <a:ext cx="1403872" cy="1558298"/>
          </a:xfrm>
          <a:prstGeom prst="rect">
            <a:avLst/>
          </a:prstGeom>
        </p:spPr>
      </p:pic>
    </p:spTree>
    <p:extLst>
      <p:ext uri="{BB962C8B-B14F-4D97-AF65-F5344CB8AC3E}">
        <p14:creationId xmlns:p14="http://schemas.microsoft.com/office/powerpoint/2010/main" val="362864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257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Tree>
    <p:extLst>
      <p:ext uri="{BB962C8B-B14F-4D97-AF65-F5344CB8AC3E}">
        <p14:creationId xmlns:p14="http://schemas.microsoft.com/office/powerpoint/2010/main" val="1884864714"/>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98C27D-51BA-4953-81A2-4737D0A4E06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125920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8C27D-51BA-4953-81A2-4737D0A4E06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2501327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8C27D-51BA-4953-81A2-4737D0A4E06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66015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8C27D-51BA-4953-81A2-4737D0A4E068}"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337007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8C27D-51BA-4953-81A2-4737D0A4E068}"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3142079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8C27D-51BA-4953-81A2-4737D0A4E068}"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1087917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8C27D-51BA-4953-81A2-4737D0A4E068}"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158966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98C27D-51BA-4953-81A2-4737D0A4E068}"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349670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a:stretch>
            <a:fillRect/>
          </a:stretch>
        </p:blipFill>
        <p:spPr>
          <a:xfrm>
            <a:off x="1344338" y="636167"/>
            <a:ext cx="7545661" cy="1886415"/>
          </a:xfrm>
          <a:prstGeom prst="rect">
            <a:avLst/>
          </a:prstGeom>
          <a:ln w="3175">
            <a:solidFill>
              <a:schemeClr val="tx1"/>
            </a:solid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98C27D-51BA-4953-81A2-4737D0A4E068}"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134221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8C27D-51BA-4953-81A2-4737D0A4E06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2178318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8C27D-51BA-4953-81A2-4737D0A4E068}"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94AF-A6A2-4A21-B49F-8376D8B5F714}" type="slidenum">
              <a:rPr lang="en-US" smtClean="0"/>
              <a:t>‹#›</a:t>
            </a:fld>
            <a:endParaRPr lang="en-US"/>
          </a:p>
        </p:txBody>
      </p:sp>
    </p:spTree>
    <p:extLst>
      <p:ext uri="{BB962C8B-B14F-4D97-AF65-F5344CB8AC3E}">
        <p14:creationId xmlns:p14="http://schemas.microsoft.com/office/powerpoint/2010/main" val="252861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a:stretch>
            <a:fillRect/>
          </a:stretch>
        </p:blipFill>
        <p:spPr>
          <a:xfrm>
            <a:off x="1344166" y="4226940"/>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98718" y="4226939"/>
            <a:ext cx="1768859" cy="1880897"/>
          </a:xfrm>
          <a:prstGeom prst="rect">
            <a:avLst/>
          </a:prstGeom>
          <a:ln w="3175">
            <a:solidFill>
              <a:schemeClr val="tx1"/>
            </a:solidFill>
          </a:ln>
        </p:spPr>
      </p:pic>
    </p:spTree>
    <p:extLst>
      <p:ext uri="{BB962C8B-B14F-4D97-AF65-F5344CB8AC3E}">
        <p14:creationId xmlns:p14="http://schemas.microsoft.com/office/powerpoint/2010/main" val="107653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Tree>
    <p:extLst>
      <p:ext uri="{BB962C8B-B14F-4D97-AF65-F5344CB8AC3E}">
        <p14:creationId xmlns:p14="http://schemas.microsoft.com/office/powerpoint/2010/main" val="51957630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6" y="491778"/>
            <a:ext cx="7082263" cy="1143000"/>
          </a:xfrm>
        </p:spPr>
        <p:txBody>
          <a:bodyPr/>
          <a:lstStyle>
            <a:lvl1pPr>
              <a:defRPr b="1">
                <a:solidFill>
                  <a:srgbClr val="1B5FAA"/>
                </a:solidFill>
              </a:defRPr>
            </a:lvl1pPr>
          </a:lstStyle>
          <a:p>
            <a:r>
              <a:rPr lang="en-US" dirty="0"/>
              <a:t>Title is Optional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Tree>
    <p:extLst>
      <p:ext uri="{BB962C8B-B14F-4D97-AF65-F5344CB8AC3E}">
        <p14:creationId xmlns:p14="http://schemas.microsoft.com/office/powerpoint/2010/main" val="271730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40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34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63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1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6" y="274638"/>
            <a:ext cx="708226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3517570"/>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49" r:id="rId3"/>
    <p:sldLayoutId id="2147483650" r:id="rId4"/>
    <p:sldLayoutId id="2147483654" r:id="rId5"/>
    <p:sldLayoutId id="2147483659" r:id="rId6"/>
    <p:sldLayoutId id="2147483661" r:id="rId7"/>
    <p:sldLayoutId id="2147483660" r:id="rId8"/>
    <p:sldLayoutId id="2147483665" r:id="rId9"/>
    <p:sldLayoutId id="2147483679" r:id="rId10"/>
    <p:sldLayoutId id="2147483680" r:id="rId11"/>
  </p:sldLayoutIdLst>
  <p:hf hdr="0" dt="0"/>
  <p:txStyles>
    <p:titleStyle>
      <a:lvl1pPr algn="ctr" defTabSz="457200" rtl="0" eaLnBrk="1" latinLnBrk="0" hangingPunct="1">
        <a:spcBef>
          <a:spcPct val="0"/>
        </a:spcBef>
        <a:buNone/>
        <a:defRPr sz="3200" kern="1200">
          <a:solidFill>
            <a:srgbClr val="1B5FAA"/>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8C27D-51BA-4953-81A2-4737D0A4E068}" type="datetimeFigureOut">
              <a:rPr lang="en-US" smtClean="0"/>
              <a:t>5/7/2025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594AF-A6A2-4A21-B49F-8376D8B5F714}" type="slidenum">
              <a:rPr lang="en-US" smtClean="0"/>
              <a:t>‹#›</a:t>
            </a:fld>
            <a:endParaRPr lang="en-US"/>
          </a:p>
        </p:txBody>
      </p:sp>
    </p:spTree>
    <p:extLst>
      <p:ext uri="{BB962C8B-B14F-4D97-AF65-F5344CB8AC3E}">
        <p14:creationId xmlns:p14="http://schemas.microsoft.com/office/powerpoint/2010/main" val="39759311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parentsofcolorseeknewborntoadopt.wordpress.com/page/76/"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developingchild.harvard.edu/resources/brain-hero/"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a:t>
            </a:r>
          </a:p>
        </p:txBody>
      </p:sp>
      <p:sp>
        <p:nvSpPr>
          <p:cNvPr id="3" name="Subtitle 2"/>
          <p:cNvSpPr>
            <a:spLocks noGrp="1"/>
          </p:cNvSpPr>
          <p:nvPr>
            <p:ph type="subTitle" idx="1"/>
          </p:nvPr>
        </p:nvSpPr>
        <p:spPr>
          <a:xfrm>
            <a:off x="1598339" y="3960025"/>
            <a:ext cx="7088460" cy="1139513"/>
          </a:xfrm>
        </p:spPr>
        <p:txBody>
          <a:bodyPr>
            <a:noAutofit/>
          </a:bodyPr>
          <a:lstStyle/>
          <a:p>
            <a:r>
              <a:rPr lang="en-US" sz="3200" dirty="0"/>
              <a:t>Family Engagement Standard - Exploration</a:t>
            </a:r>
          </a:p>
        </p:txBody>
      </p:sp>
    </p:spTree>
    <p:extLst>
      <p:ext uri="{BB962C8B-B14F-4D97-AF65-F5344CB8AC3E}">
        <p14:creationId xmlns:p14="http://schemas.microsoft.com/office/powerpoint/2010/main" val="211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latin typeface="Arial Black" pitchFamily="34" charset="0"/>
              </a:rPr>
              <a:t>Caregiver</a:t>
            </a:r>
            <a:br>
              <a:rPr lang="en-US" altLang="en-US" dirty="0">
                <a:latin typeface="Arial Black" pitchFamily="34" charset="0"/>
              </a:rPr>
            </a:br>
            <a:r>
              <a:rPr lang="en-US" altLang="en-US" dirty="0">
                <a:latin typeface="Arial Black" pitchFamily="34" charset="0"/>
              </a:rPr>
              <a:t>Protective Capacities</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624819" y="2124223"/>
            <a:ext cx="4711244" cy="314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7.2.3</a:t>
            </a:r>
          </a:p>
        </p:txBody>
      </p:sp>
    </p:spTree>
    <p:extLst>
      <p:ext uri="{BB962C8B-B14F-4D97-AF65-F5344CB8AC3E}">
        <p14:creationId xmlns:p14="http://schemas.microsoft.com/office/powerpoint/2010/main" val="59148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1065320" y="1428836"/>
            <a:ext cx="4057398" cy="4427066"/>
          </a:xfrm>
        </p:spPr>
        <p:txBody>
          <a:bodyPr>
            <a:noAutofit/>
          </a:bodyPr>
          <a:lstStyle/>
          <a:p>
            <a:pPr marL="452437"/>
            <a:r>
              <a:rPr lang="en-US" dirty="0"/>
              <a:t>Caregiver protective capacities are </a:t>
            </a:r>
            <a:r>
              <a:rPr lang="en-US" b="1" u="sng" dirty="0">
                <a:uFill>
                  <a:solidFill>
                    <a:srgbClr val="1B5FAA"/>
                  </a:solidFill>
                </a:uFill>
              </a:rPr>
              <a:t>personal and caregiving behavioral, cognitive and emotional characteristics that can be specifically and directly associated with being protective of one’s young</a:t>
            </a:r>
            <a:r>
              <a:rPr lang="en-US" b="1" dirty="0"/>
              <a:t>. </a:t>
            </a:r>
          </a:p>
          <a:p>
            <a:pPr marL="452437"/>
            <a:r>
              <a:rPr lang="en-US" dirty="0"/>
              <a:t>Caregiver protective capacities are personal qualities or characteristics that contribute to vigilant child protection.</a:t>
            </a:r>
          </a:p>
          <a:p>
            <a:endParaRPr lang="en-US" dirty="0"/>
          </a:p>
        </p:txBody>
      </p:sp>
      <p:pic>
        <p:nvPicPr>
          <p:cNvPr id="7" name="Content Placeholder 6" descr="images-21.jpe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a:xfrm>
            <a:off x="5220360" y="1657973"/>
            <a:ext cx="3643086" cy="4525963"/>
          </a:xfrm>
        </p:spPr>
      </p:pic>
      <p:sp>
        <p:nvSpPr>
          <p:cNvPr id="2" name="Title 1"/>
          <p:cNvSpPr>
            <a:spLocks noGrp="1"/>
          </p:cNvSpPr>
          <p:nvPr>
            <p:ph type="title"/>
          </p:nvPr>
        </p:nvSpPr>
        <p:spPr/>
        <p:txBody>
          <a:bodyPr>
            <a:normAutofit fontScale="90000"/>
          </a:bodyPr>
          <a:lstStyle/>
          <a:p>
            <a:r>
              <a:rPr lang="en-US" dirty="0"/>
              <a:t>Definition:</a:t>
            </a:r>
            <a:br>
              <a:rPr lang="en-US" dirty="0"/>
            </a:br>
            <a:r>
              <a:rPr lang="en-US" dirty="0"/>
              <a:t>Caregiver Protective Capacities</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7.2.4</a:t>
            </a:r>
          </a:p>
        </p:txBody>
      </p:sp>
    </p:spTree>
    <p:extLst>
      <p:ext uri="{BB962C8B-B14F-4D97-AF65-F5344CB8AC3E}">
        <p14:creationId xmlns:p14="http://schemas.microsoft.com/office/powerpoint/2010/main" val="40393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22.jpeg"/>
          <p:cNvPicPr>
            <a:picLocks noGrp="1" noChangeAspect="1"/>
          </p:cNvPicPr>
          <p:nvPr>
            <p:ph sz="half" idx="1"/>
          </p:nvPr>
        </p:nvPicPr>
        <p:blipFill>
          <a:blip r:embed="rId2">
            <a:extLst>
              <a:ext uri="{28A0092B-C50C-407E-A947-70E740481C1C}">
                <a14:useLocalDpi xmlns:a14="http://schemas.microsoft.com/office/drawing/2010/main" val="0"/>
              </a:ext>
            </a:extLst>
          </a:blip>
          <a:srcRect l="22036" r="22036"/>
          <a:stretch>
            <a:fillRect/>
          </a:stretch>
        </p:blipFill>
        <p:spPr>
          <a:xfrm>
            <a:off x="2348347" y="3900074"/>
            <a:ext cx="1880754" cy="2107716"/>
          </a:xfrm>
        </p:spPr>
      </p:pic>
      <p:sp>
        <p:nvSpPr>
          <p:cNvPr id="6" name="Content Placeholder 5"/>
          <p:cNvSpPr>
            <a:spLocks noGrp="1"/>
          </p:cNvSpPr>
          <p:nvPr>
            <p:ph sz="half" idx="2"/>
          </p:nvPr>
        </p:nvSpPr>
        <p:spPr>
          <a:xfrm>
            <a:off x="1312719" y="1632619"/>
            <a:ext cx="3676384" cy="4525963"/>
          </a:xfrm>
          <a:ln>
            <a:solidFill>
              <a:schemeClr val="accent1"/>
            </a:solidFill>
          </a:ln>
        </p:spPr>
        <p:txBody>
          <a:bodyPr vert="horz" lIns="91440" tIns="45720" rIns="91440" bIns="45720" rtlCol="0">
            <a:normAutofit/>
          </a:bodyPr>
          <a:lstStyle/>
          <a:p>
            <a:pPr marL="0" indent="0">
              <a:buNone/>
            </a:pPr>
            <a:r>
              <a:rPr lang="en-US" dirty="0"/>
              <a:t>Specific action, activity, or performance that is consistent with, and results in, protective parenting and protective vigilance.</a:t>
            </a:r>
          </a:p>
          <a:p>
            <a:endParaRPr lang="en-US" dirty="0"/>
          </a:p>
        </p:txBody>
      </p:sp>
      <p:sp>
        <p:nvSpPr>
          <p:cNvPr id="2" name="Title 1"/>
          <p:cNvSpPr>
            <a:spLocks noGrp="1"/>
          </p:cNvSpPr>
          <p:nvPr>
            <p:ph type="title"/>
          </p:nvPr>
        </p:nvSpPr>
        <p:spPr/>
        <p:txBody>
          <a:bodyPr/>
          <a:lstStyle/>
          <a:p>
            <a:r>
              <a:rPr lang="en-US" dirty="0"/>
              <a:t>Behavioral Protective Capacity</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7.2.5</a:t>
            </a:r>
          </a:p>
        </p:txBody>
      </p:sp>
      <p:sp>
        <p:nvSpPr>
          <p:cNvPr id="9" name="Content Placeholder 5"/>
          <p:cNvSpPr txBox="1">
            <a:spLocks/>
          </p:cNvSpPr>
          <p:nvPr/>
        </p:nvSpPr>
        <p:spPr>
          <a:xfrm>
            <a:off x="5214693" y="1637093"/>
            <a:ext cx="3472106" cy="4525963"/>
          </a:xfrm>
          <a:prstGeom prst="rect">
            <a:avLst/>
          </a:prstGeom>
          <a:ln>
            <a:solidFill>
              <a:schemeClr val="accent1"/>
            </a:solidFill>
          </a:ln>
        </p:spPr>
        <p:txBody>
          <a:bodyPr vert="horz" lIns="91440" tIns="45720" rIns="91440" bIns="45720" rtlCol="0">
            <a:normAutofit/>
          </a:bodyPr>
          <a:lstStyle>
            <a:lvl1pPr marL="342900" indent="-342900">
              <a:spcBef>
                <a:spcPct val="20000"/>
              </a:spcBef>
              <a:buFont typeface="Arial"/>
              <a:buChar char="•"/>
              <a:defRPr sz="2400">
                <a:solidFill>
                  <a:srgbClr val="56944F"/>
                </a:solidFill>
                <a:latin typeface="Calibri"/>
              </a:defRPr>
            </a:lvl1pPr>
            <a:lvl2pPr marL="742950" indent="-285750">
              <a:spcBef>
                <a:spcPct val="20000"/>
              </a:spcBef>
              <a:buFont typeface="Arial"/>
              <a:buChar char="–"/>
              <a:defRPr sz="2300">
                <a:solidFill>
                  <a:srgbClr val="56944F"/>
                </a:solidFill>
                <a:latin typeface="Calibri"/>
              </a:defRPr>
            </a:lvl2pPr>
            <a:lvl3pPr marL="1143000" indent="-228600">
              <a:spcBef>
                <a:spcPct val="20000"/>
              </a:spcBef>
              <a:buFont typeface="Arial"/>
              <a:buChar char="•"/>
              <a:defRPr sz="2100">
                <a:solidFill>
                  <a:srgbClr val="56944F"/>
                </a:solidFill>
                <a:latin typeface="Calibri"/>
              </a:defRPr>
            </a:lvl3pPr>
            <a:lvl4pPr marL="1600200" indent="-228600">
              <a:spcBef>
                <a:spcPct val="20000"/>
              </a:spcBef>
              <a:buFont typeface="Arial"/>
              <a:buChar char="–"/>
              <a:defRPr sz="1900">
                <a:solidFill>
                  <a:srgbClr val="56944F"/>
                </a:solidFill>
                <a:latin typeface="Calibri"/>
              </a:defRPr>
            </a:lvl4pPr>
            <a:lvl5pPr marL="2057400" indent="-228600">
              <a:spcBef>
                <a:spcPct val="20000"/>
              </a:spcBef>
              <a:buFont typeface="Arial"/>
              <a:buChar char="»"/>
              <a:defRPr>
                <a:solidFill>
                  <a:srgbClr val="56944F"/>
                </a:solidFill>
                <a:latin typeface="Calibr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Controls impulses</a:t>
            </a:r>
          </a:p>
          <a:p>
            <a:r>
              <a:rPr lang="en-US" dirty="0"/>
              <a:t>Takes action</a:t>
            </a:r>
          </a:p>
          <a:p>
            <a:r>
              <a:rPr lang="en-US" dirty="0"/>
              <a:t>Sets aside own needs for child</a:t>
            </a:r>
          </a:p>
          <a:p>
            <a:r>
              <a:rPr lang="en-US" dirty="0"/>
              <a:t>Demonstrates adequate skills</a:t>
            </a:r>
          </a:p>
          <a:p>
            <a:r>
              <a:rPr lang="en-US" dirty="0"/>
              <a:t>Adaptive as a parent/legal guardian</a:t>
            </a:r>
          </a:p>
          <a:p>
            <a:r>
              <a:rPr lang="en-US" dirty="0"/>
              <a:t>History of protecting</a:t>
            </a:r>
          </a:p>
          <a:p>
            <a:pPr marL="0" indent="0">
              <a:buNone/>
            </a:pPr>
            <a:endParaRPr lang="en-US" dirty="0"/>
          </a:p>
          <a:p>
            <a:endParaRPr lang="en-US" dirty="0"/>
          </a:p>
        </p:txBody>
      </p:sp>
    </p:spTree>
    <p:extLst>
      <p:ext uri="{BB962C8B-B14F-4D97-AF65-F5344CB8AC3E}">
        <p14:creationId xmlns:p14="http://schemas.microsoft.com/office/powerpoint/2010/main" val="400204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448001" y="1433206"/>
            <a:ext cx="3635086" cy="4525963"/>
          </a:xfrm>
          <a:ln>
            <a:solidFill>
              <a:schemeClr val="accent1"/>
            </a:solidFill>
          </a:ln>
        </p:spPr>
        <p:txBody>
          <a:bodyPr/>
          <a:lstStyle/>
          <a:p>
            <a:pPr marL="0" indent="0">
              <a:buNone/>
            </a:pPr>
            <a:r>
              <a:rPr lang="en-US" dirty="0"/>
              <a:t>Specific intellect, knowledge, understanding and perception that results in protective parenting and protective vigilance.</a:t>
            </a:r>
          </a:p>
          <a:p>
            <a:endParaRPr lang="en-US" dirty="0"/>
          </a:p>
        </p:txBody>
      </p:sp>
      <p:sp>
        <p:nvSpPr>
          <p:cNvPr id="2" name="Title 1"/>
          <p:cNvSpPr>
            <a:spLocks noGrp="1"/>
          </p:cNvSpPr>
          <p:nvPr>
            <p:ph type="title"/>
          </p:nvPr>
        </p:nvSpPr>
        <p:spPr/>
        <p:txBody>
          <a:bodyPr/>
          <a:lstStyle/>
          <a:p>
            <a:r>
              <a:rPr lang="en-US" dirty="0"/>
              <a:t>Cognitive Protective Capacity</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7.2.6</a:t>
            </a:r>
          </a:p>
        </p:txBody>
      </p:sp>
      <p:sp>
        <p:nvSpPr>
          <p:cNvPr id="9" name="Content Placeholder 5"/>
          <p:cNvSpPr txBox="1">
            <a:spLocks/>
          </p:cNvSpPr>
          <p:nvPr/>
        </p:nvSpPr>
        <p:spPr>
          <a:xfrm>
            <a:off x="5217297" y="1433206"/>
            <a:ext cx="3472106" cy="4525963"/>
          </a:xfrm>
          <a:prstGeom prst="rect">
            <a:avLst/>
          </a:prstGeom>
          <a:ln>
            <a:solidFill>
              <a:schemeClr val="accent1"/>
            </a:solidFill>
          </a:ln>
        </p:spPr>
        <p:txBody>
          <a:bodyPr vert="horz" lIns="91440" tIns="45720" rIns="91440" bIns="45720" rtlCol="0">
            <a:normAutofit/>
          </a:bodyPr>
          <a:lstStyle>
            <a:lvl1pPr marL="342900" indent="-342900">
              <a:spcBef>
                <a:spcPct val="20000"/>
              </a:spcBef>
              <a:buFont typeface="Arial"/>
              <a:buChar char="•"/>
              <a:defRPr sz="2400">
                <a:solidFill>
                  <a:srgbClr val="56944F"/>
                </a:solidFill>
                <a:latin typeface="Calibri"/>
              </a:defRPr>
            </a:lvl1pPr>
            <a:lvl2pPr marL="742950" indent="-285750">
              <a:spcBef>
                <a:spcPct val="20000"/>
              </a:spcBef>
              <a:buFont typeface="Arial"/>
              <a:buChar char="–"/>
              <a:defRPr sz="2300">
                <a:solidFill>
                  <a:srgbClr val="56944F"/>
                </a:solidFill>
                <a:latin typeface="Calibri"/>
              </a:defRPr>
            </a:lvl2pPr>
            <a:lvl3pPr marL="1143000" indent="-228600">
              <a:spcBef>
                <a:spcPct val="20000"/>
              </a:spcBef>
              <a:buFont typeface="Arial"/>
              <a:buChar char="•"/>
              <a:defRPr sz="2100">
                <a:solidFill>
                  <a:srgbClr val="56944F"/>
                </a:solidFill>
                <a:latin typeface="Calibri"/>
              </a:defRPr>
            </a:lvl3pPr>
            <a:lvl4pPr marL="1600200" indent="-228600">
              <a:spcBef>
                <a:spcPct val="20000"/>
              </a:spcBef>
              <a:buFont typeface="Arial"/>
              <a:buChar char="–"/>
              <a:defRPr sz="1900">
                <a:solidFill>
                  <a:srgbClr val="56944F"/>
                </a:solidFill>
                <a:latin typeface="Calibri"/>
              </a:defRPr>
            </a:lvl4pPr>
            <a:lvl5pPr marL="2057400" indent="-228600">
              <a:spcBef>
                <a:spcPct val="20000"/>
              </a:spcBef>
              <a:buFont typeface="Arial"/>
              <a:buChar char="»"/>
              <a:defRPr>
                <a:solidFill>
                  <a:srgbClr val="56944F"/>
                </a:solidFill>
                <a:latin typeface="Calibr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Is self-aware</a:t>
            </a:r>
          </a:p>
          <a:p>
            <a:r>
              <a:rPr lang="en-US" dirty="0"/>
              <a:t>Is intellectually able</a:t>
            </a:r>
          </a:p>
          <a:p>
            <a:r>
              <a:rPr lang="en-US" dirty="0"/>
              <a:t>Recognizes threats</a:t>
            </a:r>
          </a:p>
          <a:p>
            <a:r>
              <a:rPr lang="en-US" dirty="0"/>
              <a:t>Recognizes child’s needs</a:t>
            </a:r>
          </a:p>
          <a:p>
            <a:r>
              <a:rPr lang="en-US" dirty="0"/>
              <a:t>Understands protective role</a:t>
            </a:r>
          </a:p>
          <a:p>
            <a:r>
              <a:rPr lang="en-US" dirty="0"/>
              <a:t>Plans and articulates plans for protection</a:t>
            </a:r>
          </a:p>
          <a:p>
            <a:pPr marL="0" indent="0">
              <a:buNone/>
            </a:pPr>
            <a:endParaRPr lang="en-US" dirty="0"/>
          </a:p>
          <a:p>
            <a:endParaRPr lang="en-US" dirty="0"/>
          </a:p>
        </p:txBody>
      </p:sp>
      <p:pic>
        <p:nvPicPr>
          <p:cNvPr id="10" name="Content Placeholder 6" descr="images-23.jpe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16896" y="3897585"/>
            <a:ext cx="2476500" cy="1847850"/>
          </a:xfrm>
        </p:spPr>
      </p:pic>
    </p:spTree>
    <p:extLst>
      <p:ext uri="{BB962C8B-B14F-4D97-AF65-F5344CB8AC3E}">
        <p14:creationId xmlns:p14="http://schemas.microsoft.com/office/powerpoint/2010/main" val="90832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1382495" y="1433206"/>
            <a:ext cx="3646705" cy="4490958"/>
          </a:xfrm>
          <a:ln>
            <a:solidFill>
              <a:schemeClr val="accent1"/>
            </a:solidFill>
          </a:ln>
        </p:spPr>
        <p:txBody>
          <a:bodyPr vert="horz" lIns="91440" tIns="45720" rIns="91440" bIns="45720" rtlCol="0">
            <a:normAutofit/>
          </a:bodyPr>
          <a:lstStyle/>
          <a:p>
            <a:pPr marL="0" indent="0">
              <a:buNone/>
            </a:pPr>
            <a:r>
              <a:rPr lang="en-US" dirty="0"/>
              <a:t>Specific feelings, attitudes, identification with child and motivation that results in protective parenting and protective vigilance.</a:t>
            </a:r>
          </a:p>
        </p:txBody>
      </p:sp>
      <p:sp>
        <p:nvSpPr>
          <p:cNvPr id="2" name="Title 1"/>
          <p:cNvSpPr>
            <a:spLocks noGrp="1"/>
          </p:cNvSpPr>
          <p:nvPr>
            <p:ph type="title"/>
          </p:nvPr>
        </p:nvSpPr>
        <p:spPr/>
        <p:txBody>
          <a:bodyPr/>
          <a:lstStyle/>
          <a:p>
            <a:r>
              <a:rPr lang="en-US" dirty="0"/>
              <a:t>Emotional Protective Capacity</a:t>
            </a:r>
          </a:p>
        </p:txBody>
      </p:sp>
      <p:pic>
        <p:nvPicPr>
          <p:cNvPr id="9" name="Content Placeholder 8" descr="images-25.jpeg"/>
          <p:cNvPicPr>
            <a:picLocks noGrp="1" noChangeAspect="1"/>
          </p:cNvPicPr>
          <p:nvPr>
            <p:ph sz="half" idx="2"/>
          </p:nvPr>
        </p:nvPicPr>
        <p:blipFill>
          <a:blip r:embed="rId2">
            <a:extLst>
              <a:ext uri="{28A0092B-C50C-407E-A947-70E740481C1C}">
                <a14:useLocalDpi xmlns:a14="http://schemas.microsoft.com/office/drawing/2010/main" val="0"/>
              </a:ext>
            </a:extLst>
          </a:blip>
          <a:srcRect l="16710" r="16710"/>
          <a:stretch>
            <a:fillRect/>
          </a:stretch>
        </p:blipFill>
        <p:spPr>
          <a:xfrm>
            <a:off x="2254827" y="3792710"/>
            <a:ext cx="1901935" cy="2131454"/>
          </a:xfr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7.2.7</a:t>
            </a:r>
          </a:p>
        </p:txBody>
      </p:sp>
      <p:sp>
        <p:nvSpPr>
          <p:cNvPr id="8" name="Content Placeholder 5"/>
          <p:cNvSpPr txBox="1">
            <a:spLocks/>
          </p:cNvSpPr>
          <p:nvPr/>
        </p:nvSpPr>
        <p:spPr>
          <a:xfrm>
            <a:off x="5217297" y="1433206"/>
            <a:ext cx="3472106" cy="4525963"/>
          </a:xfrm>
          <a:prstGeom prst="rect">
            <a:avLst/>
          </a:prstGeom>
          <a:ln>
            <a:solidFill>
              <a:schemeClr val="accent1"/>
            </a:solidFill>
          </a:ln>
        </p:spPr>
        <p:txBody>
          <a:bodyPr vert="horz" lIns="91440" tIns="45720" rIns="91440" bIns="45720" rtlCol="0">
            <a:normAutofit lnSpcReduction="10000"/>
          </a:bodyPr>
          <a:lstStyle>
            <a:lvl1pPr marL="342900" indent="-342900">
              <a:spcBef>
                <a:spcPct val="20000"/>
              </a:spcBef>
              <a:buFont typeface="Arial"/>
              <a:buChar char="•"/>
              <a:defRPr sz="2400">
                <a:solidFill>
                  <a:srgbClr val="56944F"/>
                </a:solidFill>
                <a:latin typeface="Calibri"/>
              </a:defRPr>
            </a:lvl1pPr>
            <a:lvl2pPr marL="742950" indent="-285750">
              <a:spcBef>
                <a:spcPct val="20000"/>
              </a:spcBef>
              <a:buFont typeface="Arial"/>
              <a:buChar char="–"/>
              <a:defRPr sz="2300">
                <a:solidFill>
                  <a:srgbClr val="56944F"/>
                </a:solidFill>
                <a:latin typeface="Calibri"/>
              </a:defRPr>
            </a:lvl2pPr>
            <a:lvl3pPr marL="1143000" indent="-228600">
              <a:spcBef>
                <a:spcPct val="20000"/>
              </a:spcBef>
              <a:buFont typeface="Arial"/>
              <a:buChar char="•"/>
              <a:defRPr sz="2100">
                <a:solidFill>
                  <a:srgbClr val="56944F"/>
                </a:solidFill>
                <a:latin typeface="Calibri"/>
              </a:defRPr>
            </a:lvl3pPr>
            <a:lvl4pPr marL="1600200" indent="-228600">
              <a:spcBef>
                <a:spcPct val="20000"/>
              </a:spcBef>
              <a:buFont typeface="Arial"/>
              <a:buChar char="–"/>
              <a:defRPr sz="1900">
                <a:solidFill>
                  <a:srgbClr val="56944F"/>
                </a:solidFill>
                <a:latin typeface="Calibri"/>
              </a:defRPr>
            </a:lvl4pPr>
            <a:lvl5pPr marL="2057400" indent="-228600">
              <a:spcBef>
                <a:spcPct val="20000"/>
              </a:spcBef>
              <a:buFont typeface="Arial"/>
              <a:buChar char="»"/>
              <a:defRPr>
                <a:solidFill>
                  <a:srgbClr val="56944F"/>
                </a:solidFill>
                <a:latin typeface="Calibr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Meets own emotional needs</a:t>
            </a:r>
          </a:p>
          <a:p>
            <a:r>
              <a:rPr lang="en-US" dirty="0"/>
              <a:t>Is resilient</a:t>
            </a:r>
          </a:p>
          <a:p>
            <a:r>
              <a:rPr lang="en-US" dirty="0"/>
              <a:t>Is tolerant</a:t>
            </a:r>
          </a:p>
          <a:p>
            <a:r>
              <a:rPr lang="en-US" dirty="0"/>
              <a:t>Expresses love, empathy, sensitivity to the child</a:t>
            </a:r>
          </a:p>
          <a:p>
            <a:r>
              <a:rPr lang="en-US" dirty="0"/>
              <a:t>Is stable</a:t>
            </a:r>
          </a:p>
          <a:p>
            <a:r>
              <a:rPr lang="en-US" dirty="0"/>
              <a:t>Is positively attached with the child</a:t>
            </a:r>
          </a:p>
          <a:p>
            <a:r>
              <a:rPr lang="en-US" dirty="0"/>
              <a:t>Is aligned and supports the child</a:t>
            </a:r>
          </a:p>
          <a:p>
            <a:pPr marL="0" indent="0">
              <a:buNone/>
            </a:pPr>
            <a:endParaRPr lang="en-US" dirty="0"/>
          </a:p>
          <a:p>
            <a:endParaRPr lang="en-US" dirty="0"/>
          </a:p>
        </p:txBody>
      </p:sp>
    </p:spTree>
    <p:extLst>
      <p:ext uri="{BB962C8B-B14F-4D97-AF65-F5344CB8AC3E}">
        <p14:creationId xmlns:p14="http://schemas.microsoft.com/office/powerpoint/2010/main" val="170809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09708" y="1580225"/>
            <a:ext cx="3386091" cy="4624631"/>
          </a:xfrm>
        </p:spPr>
        <p:txBody>
          <a:bodyPr>
            <a:normAutofit fontScale="92500"/>
          </a:bodyPr>
          <a:lstStyle/>
          <a:p>
            <a:r>
              <a:rPr lang="en-US" b="1" dirty="0"/>
              <a:t>CPI-Family Functioning Assessment</a:t>
            </a:r>
          </a:p>
          <a:p>
            <a:pPr lvl="1">
              <a:buClr>
                <a:srgbClr val="18579B"/>
              </a:buClr>
            </a:pPr>
            <a:r>
              <a:rPr lang="en-US" dirty="0"/>
              <a:t>Based on six domains of information;</a:t>
            </a:r>
          </a:p>
          <a:p>
            <a:pPr lvl="1">
              <a:buClr>
                <a:srgbClr val="18579B"/>
              </a:buClr>
            </a:pPr>
            <a:r>
              <a:rPr lang="en-US" dirty="0"/>
              <a:t>Limited information known at the time in relation to what can be known;</a:t>
            </a:r>
          </a:p>
          <a:p>
            <a:pPr lvl="1">
              <a:buClr>
                <a:srgbClr val="18579B"/>
              </a:buClr>
            </a:pPr>
            <a:r>
              <a:rPr lang="en-US" dirty="0"/>
              <a:t>Determination of Yes or No;</a:t>
            </a:r>
          </a:p>
          <a:p>
            <a:pPr lvl="1">
              <a:buClr>
                <a:srgbClr val="18579B"/>
              </a:buClr>
            </a:pPr>
            <a:r>
              <a:rPr lang="en-US" dirty="0"/>
              <a:t>Indicators of being “enhanced” or “diminished”.</a:t>
            </a:r>
          </a:p>
        </p:txBody>
      </p:sp>
      <p:sp>
        <p:nvSpPr>
          <p:cNvPr id="3" name="Content Placeholder 2"/>
          <p:cNvSpPr>
            <a:spLocks noGrp="1"/>
          </p:cNvSpPr>
          <p:nvPr>
            <p:ph sz="half" idx="2"/>
          </p:nvPr>
        </p:nvSpPr>
        <p:spPr>
          <a:xfrm>
            <a:off x="4820574" y="1580224"/>
            <a:ext cx="3866225" cy="4427067"/>
          </a:xfrm>
        </p:spPr>
        <p:txBody>
          <a:bodyPr>
            <a:normAutofit fontScale="92500"/>
          </a:bodyPr>
          <a:lstStyle/>
          <a:p>
            <a:r>
              <a:rPr lang="en-US" b="1" dirty="0"/>
              <a:t>CM-Ongoing Family Functioning Assessment and Evaluation </a:t>
            </a:r>
          </a:p>
          <a:p>
            <a:pPr lvl="1">
              <a:buClr>
                <a:srgbClr val="18579B"/>
              </a:buClr>
            </a:pPr>
            <a:r>
              <a:rPr lang="en-US" dirty="0"/>
              <a:t>Based on four domains of information;</a:t>
            </a:r>
          </a:p>
          <a:p>
            <a:pPr lvl="1">
              <a:buClr>
                <a:srgbClr val="18579B"/>
              </a:buClr>
            </a:pPr>
            <a:r>
              <a:rPr lang="en-US" dirty="0"/>
              <a:t>Extensive information to be known;</a:t>
            </a:r>
          </a:p>
          <a:p>
            <a:pPr lvl="1">
              <a:buClr>
                <a:srgbClr val="18579B"/>
              </a:buClr>
            </a:pPr>
            <a:r>
              <a:rPr lang="en-US" dirty="0"/>
              <a:t>Determination of degree of functioning from a limited to extensive perspective.</a:t>
            </a:r>
          </a:p>
        </p:txBody>
      </p:sp>
      <p:sp>
        <p:nvSpPr>
          <p:cNvPr id="4" name="Title 3"/>
          <p:cNvSpPr>
            <a:spLocks noGrp="1"/>
          </p:cNvSpPr>
          <p:nvPr>
            <p:ph type="title"/>
          </p:nvPr>
        </p:nvSpPr>
        <p:spPr/>
        <p:txBody>
          <a:bodyPr>
            <a:normAutofit fontScale="90000"/>
          </a:bodyPr>
          <a:lstStyle/>
          <a:p>
            <a:r>
              <a:rPr lang="en-US" dirty="0"/>
              <a:t>Scaling:</a:t>
            </a:r>
            <a:br>
              <a:rPr lang="en-US" dirty="0"/>
            </a:br>
            <a:r>
              <a:rPr lang="en-US" dirty="0"/>
              <a:t>Caregiver Protective Capacities</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7.2.8</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89421" y="5365138"/>
            <a:ext cx="1070326" cy="1188062"/>
          </a:xfrm>
          <a:prstGeom prst="rect">
            <a:avLst/>
          </a:prstGeom>
        </p:spPr>
      </p:pic>
    </p:spTree>
    <p:extLst>
      <p:ext uri="{BB962C8B-B14F-4D97-AF65-F5344CB8AC3E}">
        <p14:creationId xmlns:p14="http://schemas.microsoft.com/office/powerpoint/2010/main" val="3974656402"/>
      </p:ext>
    </p:extLst>
  </p:cSld>
  <p:clrMapOvr>
    <a:masterClrMapping/>
  </p:clrMapOvr>
  <p:transition advTm="6103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47565" y="1417638"/>
            <a:ext cx="3905435" cy="4750933"/>
          </a:xfrm>
        </p:spPr>
        <p:txBody>
          <a:bodyPr/>
          <a:lstStyle/>
          <a:p>
            <a:r>
              <a:rPr lang="en-US" b="1" dirty="0"/>
              <a:t>A</a:t>
            </a:r>
            <a:r>
              <a:rPr lang="en-US" dirty="0"/>
              <a:t>: CPC is functioning and not affecting child safety;</a:t>
            </a:r>
          </a:p>
          <a:p>
            <a:r>
              <a:rPr lang="en-US" b="1" dirty="0"/>
              <a:t>B</a:t>
            </a:r>
            <a:r>
              <a:rPr lang="en-US" dirty="0"/>
              <a:t>: CPC is functioning and at times may have effect on conditions in the home, but not child safety; </a:t>
            </a:r>
          </a:p>
          <a:p>
            <a:r>
              <a:rPr lang="en-US" b="1" dirty="0"/>
              <a:t>C: </a:t>
            </a:r>
            <a:r>
              <a:rPr lang="en-US" dirty="0"/>
              <a:t>CPC is diminished and at times has affected child safety;</a:t>
            </a:r>
          </a:p>
          <a:p>
            <a:r>
              <a:rPr lang="en-US" b="1" dirty="0"/>
              <a:t>D: </a:t>
            </a:r>
            <a:r>
              <a:rPr lang="en-US" dirty="0"/>
              <a:t>CPC is diminished and at a level that it is pervasively affecting child safety.</a:t>
            </a:r>
          </a:p>
        </p:txBody>
      </p:sp>
      <p:pic>
        <p:nvPicPr>
          <p:cNvPr id="7" name="Content Placeholder 6" descr="images-26.jpeg"/>
          <p:cNvPicPr>
            <a:picLocks noGrp="1" noChangeAspect="1"/>
          </p:cNvPicPr>
          <p:nvPr>
            <p:ph sz="half" idx="2"/>
          </p:nvPr>
        </p:nvPicPr>
        <p:blipFill>
          <a:blip r:embed="rId2">
            <a:extLst>
              <a:ext uri="{28A0092B-C50C-407E-A947-70E740481C1C}">
                <a14:useLocalDpi xmlns:a14="http://schemas.microsoft.com/office/drawing/2010/main" val="0"/>
              </a:ext>
            </a:extLst>
          </a:blip>
          <a:srcRect l="18011" r="18011"/>
          <a:stretch>
            <a:fillRect/>
          </a:stretch>
        </p:blipFill>
        <p:spPr>
          <a:xfrm>
            <a:off x="5145667" y="846138"/>
            <a:ext cx="3497943" cy="4525963"/>
          </a:xfrm>
        </p:spPr>
      </p:pic>
      <p:sp>
        <p:nvSpPr>
          <p:cNvPr id="4" name="Title 3"/>
          <p:cNvSpPr>
            <a:spLocks noGrp="1"/>
          </p:cNvSpPr>
          <p:nvPr>
            <p:ph type="title"/>
          </p:nvPr>
        </p:nvSpPr>
        <p:spPr/>
        <p:txBody>
          <a:bodyPr>
            <a:normAutofit fontScale="90000"/>
          </a:bodyPr>
          <a:lstStyle/>
          <a:p>
            <a:r>
              <a:rPr lang="en-US" dirty="0"/>
              <a:t>Scaling</a:t>
            </a:r>
            <a:br>
              <a:rPr lang="en-US" dirty="0"/>
            </a:br>
            <a:r>
              <a:rPr lang="en-US" dirty="0"/>
              <a:t>Caregiver Protective Capacities</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7.2.9</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9421" y="5365138"/>
            <a:ext cx="1070326" cy="1188062"/>
          </a:xfrm>
          <a:prstGeom prst="rect">
            <a:avLst/>
          </a:prstGeom>
        </p:spPr>
      </p:pic>
    </p:spTree>
    <p:extLst>
      <p:ext uri="{BB962C8B-B14F-4D97-AF65-F5344CB8AC3E}">
        <p14:creationId xmlns:p14="http://schemas.microsoft.com/office/powerpoint/2010/main" val="1720994468"/>
      </p:ext>
    </p:extLst>
  </p:cSld>
  <p:clrMapOvr>
    <a:masterClrMapping/>
  </p:clrMapOvr>
  <p:transition advTm="6103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641680"/>
            <a:ext cx="6029877" cy="1143000"/>
          </a:xfrm>
        </p:spPr>
        <p:txBody>
          <a:bodyPr>
            <a:normAutofit fontScale="90000"/>
          </a:bodyPr>
          <a:lstStyle/>
          <a:p>
            <a:r>
              <a:rPr lang="en-US" dirty="0"/>
              <a:t>Activity A:</a:t>
            </a:r>
            <a:br>
              <a:rPr lang="en-US" dirty="0"/>
            </a:br>
            <a:r>
              <a:rPr lang="en-US" dirty="0"/>
              <a:t>  Scaling Caregiver Protective Capacities</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633928" y="2008682"/>
            <a:ext cx="6565692" cy="3539430"/>
          </a:xfrm>
          <a:prstGeom prst="rect">
            <a:avLst/>
          </a:prstGeom>
          <a:noFill/>
        </p:spPr>
        <p:txBody>
          <a:bodyPr wrap="square" rtlCol="0">
            <a:spAutoFit/>
          </a:bodyPr>
          <a:lstStyle/>
          <a:p>
            <a:r>
              <a:rPr lang="en-US" sz="3200" b="1" i="1" dirty="0">
                <a:solidFill>
                  <a:srgbClr val="56944F"/>
                </a:solidFill>
              </a:rPr>
              <a:t>Instructions:</a:t>
            </a:r>
          </a:p>
          <a:p>
            <a:endParaRPr lang="en-US" sz="3200" dirty="0">
              <a:solidFill>
                <a:srgbClr val="56944F"/>
              </a:solidFill>
            </a:endParaRPr>
          </a:p>
          <a:p>
            <a:pPr marL="514350" indent="-514350">
              <a:buFont typeface="+mj-lt"/>
              <a:buAutoNum type="arabicPeriod"/>
            </a:pPr>
            <a:r>
              <a:rPr lang="en-US" sz="3200" dirty="0">
                <a:solidFill>
                  <a:srgbClr val="1B5FAA"/>
                </a:solidFill>
              </a:rPr>
              <a:t>Working individually, read the scenarios and using your Caregiver Protective Capacity Definition, scale the capacity as an A, B, C, or D.</a:t>
            </a:r>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7.2.10</a:t>
            </a:r>
          </a:p>
        </p:txBody>
      </p:sp>
    </p:spTree>
    <p:extLst>
      <p:ext uri="{BB962C8B-B14F-4D97-AF65-F5344CB8AC3E}">
        <p14:creationId xmlns:p14="http://schemas.microsoft.com/office/powerpoint/2010/main" val="305505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latin typeface="Arial Black" pitchFamily="34" charset="0"/>
              </a:rPr>
              <a:t>Identifying Diminished CPCs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2856" y="1635125"/>
            <a:ext cx="5439092" cy="361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7.2.11</a:t>
            </a:r>
          </a:p>
        </p:txBody>
      </p:sp>
    </p:spTree>
    <p:extLst>
      <p:ext uri="{BB962C8B-B14F-4D97-AF65-F5344CB8AC3E}">
        <p14:creationId xmlns:p14="http://schemas.microsoft.com/office/powerpoint/2010/main" val="231105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737252063"/>
              </p:ext>
            </p:extLst>
          </p:nvPr>
        </p:nvGraphicFramePr>
        <p:xfrm>
          <a:off x="9144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7.2.12</a:t>
            </a:r>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113" y="-1"/>
            <a:ext cx="8064888"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166698"/>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62237">
            <a:off x="6915110" y="489000"/>
            <a:ext cx="2251375" cy="1766877"/>
          </a:xfrm>
          <a:prstGeom prst="rect">
            <a:avLst/>
          </a:prstGeom>
        </p:spPr>
      </p:pic>
      <p:sp>
        <p:nvSpPr>
          <p:cNvPr id="10" name="Title 3"/>
          <p:cNvSpPr>
            <a:spLocks noGrp="1"/>
          </p:cNvSpPr>
          <p:nvPr>
            <p:ph type="title"/>
          </p:nvPr>
        </p:nvSpPr>
        <p:spPr/>
        <p:txBody>
          <a:bodyPr/>
          <a:lstStyle/>
          <a:p>
            <a:pPr algn="l"/>
            <a:r>
              <a:rPr lang="en-US" dirty="0"/>
              <a:t>Agenda</a:t>
            </a:r>
          </a:p>
        </p:txBody>
      </p:sp>
      <p:sp>
        <p:nvSpPr>
          <p:cNvPr id="2" name="TextBox 1"/>
          <p:cNvSpPr txBox="1"/>
          <p:nvPr/>
        </p:nvSpPr>
        <p:spPr>
          <a:xfrm>
            <a:off x="1374936" y="1372438"/>
            <a:ext cx="7053054" cy="4401205"/>
          </a:xfrm>
          <a:prstGeom prst="rect">
            <a:avLst/>
          </a:prstGeom>
          <a:noFill/>
        </p:spPr>
        <p:txBody>
          <a:bodyPr wrap="square" rtlCol="0">
            <a:spAutoFit/>
          </a:bodyPr>
          <a:lstStyle/>
          <a:p>
            <a:r>
              <a:rPr lang="en-US" sz="2800" b="1" dirty="0">
                <a:solidFill>
                  <a:srgbClr val="56944F"/>
                </a:solidFill>
              </a:rPr>
              <a:t>7.1:  </a:t>
            </a:r>
            <a:r>
              <a:rPr lang="en-US" sz="2800" dirty="0">
                <a:solidFill>
                  <a:srgbClr val="56944F"/>
                </a:solidFill>
              </a:rPr>
              <a:t>Overview of Exploration</a:t>
            </a:r>
          </a:p>
          <a:p>
            <a:endParaRPr lang="en-US" sz="2800" b="1" dirty="0">
              <a:solidFill>
                <a:srgbClr val="56944F"/>
              </a:solidFill>
            </a:endParaRPr>
          </a:p>
          <a:p>
            <a:r>
              <a:rPr lang="en-US" sz="2800" b="1" dirty="0">
                <a:solidFill>
                  <a:srgbClr val="56944F"/>
                </a:solidFill>
              </a:rPr>
              <a:t>7.2:</a:t>
            </a:r>
            <a:r>
              <a:rPr lang="en-US" sz="2800" dirty="0">
                <a:solidFill>
                  <a:srgbClr val="56944F"/>
                </a:solidFill>
              </a:rPr>
              <a:t>   Scaling Caregiver Protective Capacities </a:t>
            </a:r>
          </a:p>
          <a:p>
            <a:endParaRPr lang="en-US" sz="2800" dirty="0">
              <a:solidFill>
                <a:srgbClr val="56944F"/>
              </a:solidFill>
            </a:endParaRPr>
          </a:p>
          <a:p>
            <a:r>
              <a:rPr lang="en-US" sz="2800" b="1" dirty="0">
                <a:solidFill>
                  <a:srgbClr val="56944F"/>
                </a:solidFill>
              </a:rPr>
              <a:t>7.3:</a:t>
            </a:r>
            <a:r>
              <a:rPr lang="en-US" sz="2800" dirty="0">
                <a:solidFill>
                  <a:srgbClr val="56944F"/>
                </a:solidFill>
              </a:rPr>
              <a:t>   Assessing and Ensuring Child Well-being</a:t>
            </a:r>
          </a:p>
          <a:p>
            <a:endParaRPr lang="en-US" sz="2800" dirty="0">
              <a:solidFill>
                <a:srgbClr val="56944F"/>
              </a:solidFill>
            </a:endParaRPr>
          </a:p>
          <a:p>
            <a:r>
              <a:rPr lang="en-US" sz="2800" b="1" dirty="0">
                <a:solidFill>
                  <a:srgbClr val="56944F"/>
                </a:solidFill>
              </a:rPr>
              <a:t>7:4:  </a:t>
            </a:r>
            <a:r>
              <a:rPr lang="en-US" sz="2800" dirty="0">
                <a:solidFill>
                  <a:srgbClr val="56944F"/>
                </a:solidFill>
              </a:rPr>
              <a:t>Danger Statement, Family Goal and Motivation for Change </a:t>
            </a:r>
          </a:p>
          <a:p>
            <a:endParaRPr lang="en-US" sz="2800" b="1" dirty="0">
              <a:solidFill>
                <a:srgbClr val="56944F"/>
              </a:solidFill>
            </a:endParaRPr>
          </a:p>
          <a:p>
            <a:r>
              <a:rPr lang="en-US" sz="2800" b="1" dirty="0">
                <a:solidFill>
                  <a:srgbClr val="56944F"/>
                </a:solidFill>
              </a:rPr>
              <a:t>7.5: </a:t>
            </a:r>
            <a:r>
              <a:rPr lang="en-US" sz="2800" dirty="0">
                <a:solidFill>
                  <a:srgbClr val="56944F"/>
                </a:solidFill>
              </a:rPr>
              <a:t> Information Collection/Domains</a:t>
            </a:r>
          </a:p>
        </p:txBody>
      </p:sp>
      <p:sp>
        <p:nvSpPr>
          <p:cNvPr id="6" name="Slide Number Placeholder 6"/>
          <p:cNvSpPr txBox="1">
            <a:spLocks noChangeArrowheads="1"/>
          </p:cNvSpPr>
          <p:nvPr/>
        </p:nvSpPr>
        <p:spPr>
          <a:xfrm>
            <a:off x="1219789" y="638381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7.0.2</a:t>
            </a:r>
          </a:p>
        </p:txBody>
      </p:sp>
    </p:spTree>
    <p:extLst>
      <p:ext uri="{BB962C8B-B14F-4D97-AF65-F5344CB8AC3E}">
        <p14:creationId xmlns:p14="http://schemas.microsoft.com/office/powerpoint/2010/main" val="3833409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Exploration</a:t>
            </a:r>
          </a:p>
        </p:txBody>
      </p:sp>
      <p:sp>
        <p:nvSpPr>
          <p:cNvPr id="3" name="Subtitle 2"/>
          <p:cNvSpPr>
            <a:spLocks noGrp="1"/>
          </p:cNvSpPr>
          <p:nvPr>
            <p:ph type="subTitle" idx="4294967295"/>
          </p:nvPr>
        </p:nvSpPr>
        <p:spPr>
          <a:xfrm>
            <a:off x="1341150" y="1656775"/>
            <a:ext cx="4766397" cy="4039753"/>
          </a:xfrm>
        </p:spPr>
        <p:txBody>
          <a:bodyPr>
            <a:noAutofit/>
          </a:bodyPr>
          <a:lstStyle/>
          <a:p>
            <a:pPr marL="457200" lvl="0" indent="-457200">
              <a:buFont typeface="Arial" pitchFamily="34" charset="0"/>
              <a:buChar char="•"/>
            </a:pPr>
            <a:r>
              <a:rPr lang="en-US" sz="3200" dirty="0"/>
              <a:t>Overview of Exploration.</a:t>
            </a:r>
          </a:p>
          <a:p>
            <a:pPr marL="457200" lvl="0" indent="-457200">
              <a:buFont typeface="Arial" pitchFamily="34" charset="0"/>
              <a:buChar char="•"/>
            </a:pPr>
            <a:r>
              <a:rPr lang="en-US" dirty="0"/>
              <a:t>Existing Caregiver. Protective Capacities.</a:t>
            </a:r>
          </a:p>
          <a:p>
            <a:pPr marL="457200" lvl="0" indent="-457200">
              <a:buFont typeface="Arial" pitchFamily="34" charset="0"/>
              <a:buChar char="•"/>
            </a:pPr>
            <a:r>
              <a:rPr lang="en-US" sz="3200" dirty="0"/>
              <a:t>Diminished Caregiver Protective Capacities.</a:t>
            </a:r>
          </a:p>
          <a:p>
            <a:pPr marL="457200" lvl="0" indent="-457200">
              <a:buFont typeface="Arial" pitchFamily="34" charset="0"/>
              <a:buChar char="•"/>
            </a:pPr>
            <a:r>
              <a:rPr lang="en-US" dirty="0"/>
              <a:t>Determining what must change.</a:t>
            </a:r>
            <a:endParaRPr lang="en-US" sz="3200" dirty="0"/>
          </a:p>
          <a:p>
            <a:pPr marL="109537" indent="0">
              <a:buNone/>
            </a:pPr>
            <a:endParaRPr lang="en-US" sz="2800"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7.2.13</a:t>
            </a:r>
          </a:p>
        </p:txBody>
      </p:sp>
      <p:sp>
        <p:nvSpPr>
          <p:cNvPr id="8" name="Rectangle 7"/>
          <p:cNvSpPr/>
          <p:nvPr/>
        </p:nvSpPr>
        <p:spPr>
          <a:xfrm>
            <a:off x="5985163" y="2009553"/>
            <a:ext cx="2244437" cy="24242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3" name="Picture 5" descr="C:\Users\Carnett-Valerie\AppData\Local\Microsoft\Windows\Temporary Internet Files\Content.IE5\9BCWSMAX\808px-Sun_Star.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548" y="1865886"/>
            <a:ext cx="2701636" cy="256789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Carnett-Valerie\AppData\Local\Microsoft\Windows\Temporary Internet Files\Content.IE5\USEC224D\magnifi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83093">
            <a:off x="7444709" y="3139749"/>
            <a:ext cx="1128012" cy="144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4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737" y="483962"/>
            <a:ext cx="7082263" cy="1143000"/>
          </a:xfrm>
        </p:spPr>
        <p:txBody>
          <a:bodyPr>
            <a:noAutofit/>
          </a:bodyPr>
          <a:lstStyle/>
          <a:p>
            <a:r>
              <a:rPr lang="en-US" sz="2800" dirty="0"/>
              <a:t>Activity B:</a:t>
            </a:r>
            <a:br>
              <a:rPr lang="en-US" sz="2800" dirty="0"/>
            </a:br>
            <a:r>
              <a:rPr lang="en-US" sz="2800" dirty="0"/>
              <a:t>Observation of </a:t>
            </a:r>
            <a:br>
              <a:rPr lang="en-US" sz="2800" dirty="0"/>
            </a:br>
            <a:r>
              <a:rPr lang="en-US" sz="2800" dirty="0"/>
              <a:t>Exploration Stage Interviews</a:t>
            </a:r>
          </a:p>
        </p:txBody>
      </p:sp>
      <p:pic>
        <p:nvPicPr>
          <p:cNvPr id="3" name="Picture 2"/>
          <p:cNvPicPr>
            <a:picLocks noChangeAspect="1"/>
          </p:cNvPicPr>
          <p:nvPr/>
        </p:nvPicPr>
        <p:blipFill>
          <a:blip r:embed="rId2"/>
          <a:srcRect/>
          <a:stretch>
            <a:fillRect/>
          </a:stretch>
        </p:blipFill>
        <p:spPr bwMode="auto">
          <a:xfrm>
            <a:off x="1103260" y="288019"/>
            <a:ext cx="1214204" cy="1213696"/>
          </a:xfrm>
          <a:prstGeom prst="rect">
            <a:avLst/>
          </a:prstGeom>
          <a:noFill/>
          <a:ln w="9525">
            <a:noFill/>
            <a:miter lim="800000"/>
            <a:headEnd/>
            <a:tailEnd/>
          </a:ln>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7102" y="5365138"/>
            <a:ext cx="1070326" cy="1188062"/>
          </a:xfrm>
          <a:prstGeom prst="rect">
            <a:avLst/>
          </a:prstGeom>
        </p:spPr>
      </p:pic>
      <p:sp>
        <p:nvSpPr>
          <p:cNvPr id="5" name="Rectangle 4"/>
          <p:cNvSpPr/>
          <p:nvPr/>
        </p:nvSpPr>
        <p:spPr>
          <a:xfrm>
            <a:off x="1560121" y="2034124"/>
            <a:ext cx="6968532" cy="3970318"/>
          </a:xfrm>
          <a:prstGeom prst="rect">
            <a:avLst/>
          </a:prstGeom>
        </p:spPr>
        <p:txBody>
          <a:bodyPr wrap="square">
            <a:spAutoFit/>
          </a:bodyPr>
          <a:lstStyle/>
          <a:p>
            <a:pPr fontAlgn="base">
              <a:lnSpc>
                <a:spcPct val="150000"/>
              </a:lnSpc>
              <a:spcBef>
                <a:spcPct val="0"/>
              </a:spcBef>
              <a:spcAft>
                <a:spcPct val="0"/>
              </a:spcAft>
            </a:pPr>
            <a:r>
              <a:rPr lang="en-US" sz="2400" b="1" i="1" dirty="0">
                <a:solidFill>
                  <a:srgbClr val="56944F"/>
                </a:solidFill>
                <a:latin typeface="Arial" charset="0"/>
                <a:cs typeface="Arial" charset="0"/>
              </a:rPr>
              <a:t>Instructions:</a:t>
            </a:r>
            <a:endParaRPr lang="en-US" sz="2400" dirty="0">
              <a:solidFill>
                <a:srgbClr val="56944F"/>
              </a:solidFill>
              <a:latin typeface="Arial" charset="0"/>
              <a:cs typeface="Arial" charset="0"/>
            </a:endParaRPr>
          </a:p>
          <a:p>
            <a:pPr marL="342900" indent="-342900" fontAlgn="base">
              <a:lnSpc>
                <a:spcPct val="150000"/>
              </a:lnSpc>
              <a:spcBef>
                <a:spcPct val="0"/>
              </a:spcBef>
              <a:spcAft>
                <a:spcPct val="0"/>
              </a:spcAft>
              <a:buAutoNum type="arabicPeriod"/>
            </a:pPr>
            <a:r>
              <a:rPr lang="en-US" sz="2400" dirty="0">
                <a:solidFill>
                  <a:srgbClr val="1B5FAA"/>
                </a:solidFill>
                <a:latin typeface="Arial" charset="0"/>
                <a:cs typeface="Arial" charset="0"/>
              </a:rPr>
              <a:t>Watch the two videos of Angela Russell and her interaction with Brandy, the Case Manager.</a:t>
            </a:r>
          </a:p>
          <a:p>
            <a:pPr marL="342900" indent="-342900" fontAlgn="base">
              <a:lnSpc>
                <a:spcPct val="150000"/>
              </a:lnSpc>
              <a:spcBef>
                <a:spcPct val="0"/>
              </a:spcBef>
              <a:spcAft>
                <a:spcPct val="0"/>
              </a:spcAft>
              <a:buAutoNum type="arabicPeriod"/>
            </a:pPr>
            <a:r>
              <a:rPr lang="en-US" sz="2400" dirty="0">
                <a:solidFill>
                  <a:srgbClr val="1B5FAA"/>
                </a:solidFill>
                <a:latin typeface="Arial" charset="0"/>
                <a:cs typeface="Arial" charset="0"/>
              </a:rPr>
              <a:t>Read the overview of the Russell family.</a:t>
            </a:r>
          </a:p>
          <a:p>
            <a:pPr marL="342900" indent="-342900" fontAlgn="base">
              <a:lnSpc>
                <a:spcPct val="150000"/>
              </a:lnSpc>
              <a:spcBef>
                <a:spcPct val="0"/>
              </a:spcBef>
              <a:spcAft>
                <a:spcPct val="0"/>
              </a:spcAft>
              <a:buAutoNum type="arabicPeriod"/>
            </a:pPr>
            <a:r>
              <a:rPr lang="en-US" sz="2400" dirty="0">
                <a:solidFill>
                  <a:srgbClr val="1B5FAA"/>
                </a:solidFill>
                <a:latin typeface="Arial" charset="0"/>
                <a:cs typeface="Arial" charset="0"/>
              </a:rPr>
              <a:t>Answer the questions on the worksheet.</a:t>
            </a:r>
          </a:p>
          <a:p>
            <a:pPr marL="342900" indent="-342900" fontAlgn="base">
              <a:lnSpc>
                <a:spcPct val="150000"/>
              </a:lnSpc>
              <a:spcBef>
                <a:spcPct val="0"/>
              </a:spcBef>
              <a:spcAft>
                <a:spcPct val="0"/>
              </a:spcAft>
              <a:buAutoNum type="arabicPeriod"/>
            </a:pPr>
            <a:r>
              <a:rPr lang="en-US" sz="2400" dirty="0">
                <a:solidFill>
                  <a:srgbClr val="1B5FAA"/>
                </a:solidFill>
                <a:latin typeface="Arial" charset="0"/>
                <a:cs typeface="Arial" charset="0"/>
              </a:rPr>
              <a:t>Be prepared to discuss.</a:t>
            </a:r>
          </a:p>
          <a:p>
            <a:pPr marL="742950" lvl="1" indent="-285750" fontAlgn="base">
              <a:lnSpc>
                <a:spcPct val="150000"/>
              </a:lnSpc>
              <a:spcBef>
                <a:spcPct val="0"/>
              </a:spcBef>
              <a:spcAft>
                <a:spcPct val="0"/>
              </a:spcAft>
              <a:buFont typeface="Arial" panose="020B0604020202020204" pitchFamily="34" charset="0"/>
              <a:buChar char="•"/>
            </a:pPr>
            <a:endParaRPr lang="en-US" sz="2400" dirty="0">
              <a:solidFill>
                <a:srgbClr val="1B5FAA"/>
              </a:solidFill>
              <a:latin typeface="Arial" charset="0"/>
              <a:cs typeface="Arial" charset="0"/>
            </a:endParaRPr>
          </a:p>
        </p:txBody>
      </p:sp>
      <p:sp>
        <p:nvSpPr>
          <p:cNvPr id="6" name="Slide Number Placeholder 6"/>
          <p:cNvSpPr txBox="1">
            <a:spLocks noChangeArrowheads="1"/>
          </p:cNvSpPr>
          <p:nvPr/>
        </p:nvSpPr>
        <p:spPr>
          <a:xfrm>
            <a:off x="1239886"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7.2.14</a:t>
            </a:r>
          </a:p>
        </p:txBody>
      </p:sp>
    </p:spTree>
    <p:extLst>
      <p:ext uri="{BB962C8B-B14F-4D97-AF65-F5344CB8AC3E}">
        <p14:creationId xmlns:p14="http://schemas.microsoft.com/office/powerpoint/2010/main" val="315256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7.3</a:t>
            </a:r>
          </a:p>
        </p:txBody>
      </p:sp>
      <p:sp>
        <p:nvSpPr>
          <p:cNvPr id="3" name="Subtitle 2"/>
          <p:cNvSpPr>
            <a:spLocks noGrp="1"/>
          </p:cNvSpPr>
          <p:nvPr>
            <p:ph type="subTitle" idx="1"/>
          </p:nvPr>
        </p:nvSpPr>
        <p:spPr>
          <a:xfrm>
            <a:off x="1344167" y="2796638"/>
            <a:ext cx="7474712" cy="866899"/>
          </a:xfrm>
        </p:spPr>
        <p:txBody>
          <a:bodyPr>
            <a:noAutofit/>
          </a:bodyPr>
          <a:lstStyle/>
          <a:p>
            <a:r>
              <a:rPr lang="en-US" dirty="0"/>
              <a:t>Assessing and Ensuring Child Well-Being</a:t>
            </a:r>
          </a:p>
        </p:txBody>
      </p:sp>
    </p:spTree>
    <p:extLst>
      <p:ext uri="{BB962C8B-B14F-4D97-AF65-F5344CB8AC3E}">
        <p14:creationId xmlns:p14="http://schemas.microsoft.com/office/powerpoint/2010/main" val="1778073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3" name="TextBox 2"/>
          <p:cNvSpPr txBox="1"/>
          <p:nvPr/>
        </p:nvSpPr>
        <p:spPr>
          <a:xfrm>
            <a:off x="1407437" y="2152804"/>
            <a:ext cx="7216088" cy="2062103"/>
          </a:xfrm>
          <a:prstGeom prst="rect">
            <a:avLst/>
          </a:prstGeom>
          <a:noFill/>
        </p:spPr>
        <p:txBody>
          <a:bodyPr wrap="square" rtlCol="0">
            <a:spAutoFit/>
          </a:bodyPr>
          <a:lstStyle/>
          <a:p>
            <a:pPr marL="514350" lvl="0" indent="-514350">
              <a:buFont typeface="+mj-lt"/>
              <a:buAutoNum type="arabicPeriod"/>
            </a:pPr>
            <a:r>
              <a:rPr lang="en-US" sz="3200" dirty="0">
                <a:solidFill>
                  <a:srgbClr val="56944F"/>
                </a:solidFill>
              </a:rPr>
              <a:t>Define the different child strengths and needs indicators.</a:t>
            </a:r>
          </a:p>
          <a:p>
            <a:pPr marL="514350" lvl="0" indent="-514350">
              <a:buFont typeface="+mj-lt"/>
              <a:buAutoNum type="arabicPeriod"/>
            </a:pPr>
            <a:endParaRPr lang="en-US" sz="3200" dirty="0">
              <a:solidFill>
                <a:srgbClr val="56944F"/>
              </a:solidFill>
            </a:endParaRPr>
          </a:p>
          <a:p>
            <a:pPr marL="514350" lvl="0" indent="-514350">
              <a:buFont typeface="+mj-lt"/>
              <a:buAutoNum type="arabicPeriod"/>
            </a:pPr>
            <a:r>
              <a:rPr lang="en-US" sz="3200" dirty="0">
                <a:solidFill>
                  <a:srgbClr val="56944F"/>
                </a:solidFill>
              </a:rPr>
              <a:t>Scale the child strengths and needs.</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a:t>
            </a:r>
          </a:p>
        </p:txBody>
      </p:sp>
    </p:spTree>
    <p:extLst>
      <p:ext uri="{BB962C8B-B14F-4D97-AF65-F5344CB8AC3E}">
        <p14:creationId xmlns:p14="http://schemas.microsoft.com/office/powerpoint/2010/main" val="2956732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0" dirty="0"/>
            </a:br>
            <a:r>
              <a:rPr lang="en-US" b="0" dirty="0"/>
              <a:t>Child Strengths and Needs </a:t>
            </a:r>
            <a:br>
              <a:rPr lang="en-US" b="0" dirty="0"/>
            </a:b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a:t>Set of indicators directly related to a child’s well-being and success.</a:t>
            </a:r>
          </a:p>
          <a:p>
            <a:r>
              <a:rPr lang="en-US" dirty="0"/>
              <a:t>Each indicator is rated based upon information that is provided in the narrative description of child functioning. </a:t>
            </a:r>
          </a:p>
          <a:p>
            <a:r>
              <a:rPr lang="en-US" dirty="0"/>
              <a:t>The ratings provide a way for the case manager to identify areas that need attention in the case plan and to measure changes over time. </a:t>
            </a:r>
          </a:p>
          <a:p>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7.3.3</a:t>
            </a:r>
          </a:p>
        </p:txBody>
      </p:sp>
    </p:spTree>
    <p:extLst>
      <p:ext uri="{BB962C8B-B14F-4D97-AF65-F5344CB8AC3E}">
        <p14:creationId xmlns:p14="http://schemas.microsoft.com/office/powerpoint/2010/main" val="346832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0"/>
            <a:ext cx="9144000" cy="685800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9421" y="5365138"/>
            <a:ext cx="1070326" cy="1188062"/>
          </a:xfrm>
          <a:prstGeom prst="rect">
            <a:avLst/>
          </a:prstGeom>
        </p:spPr>
      </p:pic>
      <p:sp>
        <p:nvSpPr>
          <p:cNvPr id="9" name="Slide Number Placeholder 6"/>
          <p:cNvSpPr txBox="1">
            <a:spLocks noChangeArrowheads="1"/>
          </p:cNvSpPr>
          <p:nvPr/>
        </p:nvSpPr>
        <p:spPr>
          <a:xfrm>
            <a:off x="1157603"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7.3.4</a:t>
            </a:r>
          </a:p>
        </p:txBody>
      </p:sp>
    </p:spTree>
    <p:extLst>
      <p:ext uri="{BB962C8B-B14F-4D97-AF65-F5344CB8AC3E}">
        <p14:creationId xmlns:p14="http://schemas.microsoft.com/office/powerpoint/2010/main" val="3766389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33281050"/>
              </p:ext>
            </p:extLst>
          </p:nvPr>
        </p:nvGraphicFramePr>
        <p:xfrm>
          <a:off x="1909187" y="1312014"/>
          <a:ext cx="6424246" cy="5023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262365" y="2827941"/>
            <a:ext cx="1858945" cy="553998"/>
          </a:xfrm>
          <a:prstGeom prst="rect">
            <a:avLst/>
          </a:prstGeom>
          <a:noFill/>
        </p:spPr>
        <p:txBody>
          <a:bodyPr wrap="square" rtlCol="0">
            <a:spAutoFit/>
          </a:bodyPr>
          <a:lstStyle/>
          <a:p>
            <a:r>
              <a:rPr lang="en-US" sz="3000" dirty="0"/>
              <a:t>Emotional</a:t>
            </a:r>
          </a:p>
        </p:txBody>
      </p:sp>
      <p:sp>
        <p:nvSpPr>
          <p:cNvPr id="7" name="TextBox 6"/>
          <p:cNvSpPr txBox="1"/>
          <p:nvPr/>
        </p:nvSpPr>
        <p:spPr>
          <a:xfrm>
            <a:off x="1647930" y="385595"/>
            <a:ext cx="7114233" cy="584775"/>
          </a:xfrm>
          <a:prstGeom prst="rect">
            <a:avLst/>
          </a:prstGeom>
          <a:noFill/>
        </p:spPr>
        <p:txBody>
          <a:bodyPr wrap="square" rtlCol="0">
            <a:spAutoFit/>
          </a:bodyPr>
          <a:lstStyle/>
          <a:p>
            <a:pPr algn="ctr"/>
            <a:r>
              <a:rPr lang="en-US" sz="3200" dirty="0">
                <a:solidFill>
                  <a:srgbClr val="18579B"/>
                </a:solidFill>
                <a:latin typeface="Arial Black" panose="020B0A04020102020204" pitchFamily="34" charset="0"/>
              </a:rPr>
              <a:t>Developmental Domains</a:t>
            </a:r>
          </a:p>
        </p:txBody>
      </p:sp>
      <p:sp>
        <p:nvSpPr>
          <p:cNvPr id="8" name="Slide Number Placeholder 6"/>
          <p:cNvSpPr txBox="1">
            <a:spLocks noChangeArrowheads="1"/>
          </p:cNvSpPr>
          <p:nvPr/>
        </p:nvSpPr>
        <p:spPr>
          <a:xfrm>
            <a:off x="1069063"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7.3.5</a:t>
            </a:r>
          </a:p>
        </p:txBody>
      </p:sp>
    </p:spTree>
    <p:extLst>
      <p:ext uri="{BB962C8B-B14F-4D97-AF65-F5344CB8AC3E}">
        <p14:creationId xmlns:p14="http://schemas.microsoft.com/office/powerpoint/2010/main" val="802751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m i n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761" y="1063278"/>
            <a:ext cx="3544708" cy="4190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Normal?</a:t>
            </a:r>
          </a:p>
        </p:txBody>
      </p:sp>
      <p:sp>
        <p:nvSpPr>
          <p:cNvPr id="3" name="Content Placeholder 2"/>
          <p:cNvSpPr>
            <a:spLocks noGrp="1"/>
          </p:cNvSpPr>
          <p:nvPr>
            <p:ph idx="1"/>
          </p:nvPr>
        </p:nvSpPr>
        <p:spPr>
          <a:xfrm>
            <a:off x="1383470" y="1470632"/>
            <a:ext cx="4535009" cy="4365702"/>
          </a:xfrm>
        </p:spPr>
        <p:txBody>
          <a:bodyPr/>
          <a:lstStyle/>
          <a:p>
            <a:r>
              <a:rPr lang="en-US" dirty="0"/>
              <a:t>Statistical concept</a:t>
            </a:r>
          </a:p>
          <a:p>
            <a:r>
              <a:rPr lang="en-US" dirty="0"/>
              <a:t>Typical or expected for the majority of members of a group</a:t>
            </a:r>
          </a:p>
          <a:p>
            <a:r>
              <a:rPr lang="en-US" dirty="0"/>
              <a:t>Identified traits and processes displayed by most children within timeframes</a:t>
            </a:r>
          </a:p>
        </p:txBody>
      </p:sp>
      <p:sp>
        <p:nvSpPr>
          <p:cNvPr id="5" name="Slide Number Placeholder 6"/>
          <p:cNvSpPr txBox="1">
            <a:spLocks noChangeArrowheads="1"/>
          </p:cNvSpPr>
          <p:nvPr/>
        </p:nvSpPr>
        <p:spPr>
          <a:xfrm>
            <a:off x="1099209"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7.3.6</a:t>
            </a:r>
          </a:p>
        </p:txBody>
      </p:sp>
    </p:spTree>
    <p:extLst>
      <p:ext uri="{BB962C8B-B14F-4D97-AF65-F5344CB8AC3E}">
        <p14:creationId xmlns:p14="http://schemas.microsoft.com/office/powerpoint/2010/main" val="2090132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Ages and Stages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0494610"/>
              </p:ext>
            </p:extLst>
          </p:nvPr>
        </p:nvGraphicFramePr>
        <p:xfrm>
          <a:off x="1604963" y="1851025"/>
          <a:ext cx="7081837" cy="436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6"/>
          <p:cNvSpPr txBox="1">
            <a:spLocks noChangeArrowheads="1"/>
          </p:cNvSpPr>
          <p:nvPr/>
        </p:nvSpPr>
        <p:spPr>
          <a:xfrm>
            <a:off x="1109257"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7.3.7</a:t>
            </a:r>
          </a:p>
        </p:txBody>
      </p:sp>
    </p:spTree>
    <p:extLst>
      <p:ext uri="{BB962C8B-B14F-4D97-AF65-F5344CB8AC3E}">
        <p14:creationId xmlns:p14="http://schemas.microsoft.com/office/powerpoint/2010/main" val="423523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Up Arrow 15"/>
          <p:cNvSpPr/>
          <p:nvPr/>
        </p:nvSpPr>
        <p:spPr>
          <a:xfrm rot="14691134">
            <a:off x="6384967" y="3901077"/>
            <a:ext cx="512437" cy="753626"/>
          </a:xfrm>
          <a:prstGeom prst="up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Factors Influencing Child Strengths and Needs</a:t>
            </a:r>
          </a:p>
        </p:txBody>
      </p:sp>
      <p:sp>
        <p:nvSpPr>
          <p:cNvPr id="6" name="Oval 5"/>
          <p:cNvSpPr/>
          <p:nvPr/>
        </p:nvSpPr>
        <p:spPr>
          <a:xfrm>
            <a:off x="4054061" y="4020064"/>
            <a:ext cx="2291024" cy="2210638"/>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91074" y="4721107"/>
            <a:ext cx="1909186" cy="769441"/>
          </a:xfrm>
          <a:prstGeom prst="rect">
            <a:avLst/>
          </a:prstGeom>
          <a:noFill/>
        </p:spPr>
        <p:txBody>
          <a:bodyPr wrap="square" rtlCol="0">
            <a:spAutoFit/>
          </a:bodyPr>
          <a:lstStyle/>
          <a:p>
            <a:pPr algn="ctr"/>
            <a:r>
              <a:rPr lang="en-US" sz="4400" dirty="0">
                <a:solidFill>
                  <a:schemeClr val="bg1"/>
                </a:solidFill>
              </a:rPr>
              <a:t>Child</a:t>
            </a:r>
          </a:p>
        </p:txBody>
      </p:sp>
      <p:sp>
        <p:nvSpPr>
          <p:cNvPr id="11" name="Rounded Rectangle 10"/>
          <p:cNvSpPr/>
          <p:nvPr/>
        </p:nvSpPr>
        <p:spPr>
          <a:xfrm>
            <a:off x="1291515" y="3114744"/>
            <a:ext cx="2059912" cy="1505577"/>
          </a:xfrm>
          <a:prstGeom prst="roundRect">
            <a:avLst/>
          </a:prstGeom>
          <a:solidFill>
            <a:schemeClr val="bg2">
              <a:lumMod val="2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Rounded Rectangle 11"/>
          <p:cNvSpPr/>
          <p:nvPr/>
        </p:nvSpPr>
        <p:spPr>
          <a:xfrm>
            <a:off x="6938149" y="3226358"/>
            <a:ext cx="2059912" cy="1505577"/>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5399750" y="1649495"/>
            <a:ext cx="2059912" cy="1505577"/>
          </a:xfrm>
          <a:prstGeom prst="roundRect">
            <a:avLst/>
          </a:prstGeom>
          <a:solidFill>
            <a:srgbClr val="5694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161117" y="1609167"/>
            <a:ext cx="2059912" cy="1505577"/>
          </a:xfrm>
          <a:prstGeom prst="round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rot="5933977">
            <a:off x="3391740" y="3786006"/>
            <a:ext cx="512437" cy="753626"/>
          </a:xfrm>
          <a:prstGeom prst="up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rot="12298783">
            <a:off x="5782109" y="3050914"/>
            <a:ext cx="512437" cy="753626"/>
          </a:xfrm>
          <a:prstGeom prst="upArrow">
            <a:avLst/>
          </a:prstGeom>
          <a:solidFill>
            <a:srgbClr val="5694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rot="10128742">
            <a:off x="4268899" y="3019609"/>
            <a:ext cx="512437" cy="753626"/>
          </a:xfrm>
          <a:prstGeom prst="upArrow">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477108" y="3492621"/>
            <a:ext cx="1684009" cy="646331"/>
          </a:xfrm>
          <a:prstGeom prst="rect">
            <a:avLst/>
          </a:prstGeom>
          <a:noFill/>
        </p:spPr>
        <p:txBody>
          <a:bodyPr wrap="square" rtlCol="0">
            <a:spAutoFit/>
          </a:bodyPr>
          <a:lstStyle/>
          <a:p>
            <a:pPr algn="ctr"/>
            <a:r>
              <a:rPr lang="en-US" dirty="0">
                <a:solidFill>
                  <a:schemeClr val="bg1"/>
                </a:solidFill>
              </a:rPr>
              <a:t>Environmental Factors</a:t>
            </a:r>
          </a:p>
        </p:txBody>
      </p:sp>
      <p:sp>
        <p:nvSpPr>
          <p:cNvPr id="20" name="TextBox 19"/>
          <p:cNvSpPr txBox="1"/>
          <p:nvPr/>
        </p:nvSpPr>
        <p:spPr>
          <a:xfrm>
            <a:off x="3245845" y="2100090"/>
            <a:ext cx="1909623" cy="646331"/>
          </a:xfrm>
          <a:prstGeom prst="rect">
            <a:avLst/>
          </a:prstGeom>
          <a:noFill/>
        </p:spPr>
        <p:txBody>
          <a:bodyPr wrap="square" rtlCol="0">
            <a:spAutoFit/>
          </a:bodyPr>
          <a:lstStyle/>
          <a:p>
            <a:pPr algn="ctr"/>
            <a:r>
              <a:rPr lang="en-US" dirty="0">
                <a:solidFill>
                  <a:schemeClr val="bg1"/>
                </a:solidFill>
              </a:rPr>
              <a:t>Biological </a:t>
            </a:r>
          </a:p>
          <a:p>
            <a:pPr algn="ctr"/>
            <a:r>
              <a:rPr lang="en-US" dirty="0">
                <a:solidFill>
                  <a:schemeClr val="bg1"/>
                </a:solidFill>
              </a:rPr>
              <a:t>Factors</a:t>
            </a:r>
          </a:p>
        </p:txBody>
      </p:sp>
      <p:sp>
        <p:nvSpPr>
          <p:cNvPr id="22" name="TextBox 21"/>
          <p:cNvSpPr txBox="1"/>
          <p:nvPr/>
        </p:nvSpPr>
        <p:spPr>
          <a:xfrm>
            <a:off x="5620701" y="2116819"/>
            <a:ext cx="1618009" cy="646331"/>
          </a:xfrm>
          <a:prstGeom prst="rect">
            <a:avLst/>
          </a:prstGeom>
          <a:noFill/>
        </p:spPr>
        <p:txBody>
          <a:bodyPr wrap="square" rtlCol="0">
            <a:spAutoFit/>
          </a:bodyPr>
          <a:lstStyle/>
          <a:p>
            <a:pPr algn="ctr"/>
            <a:r>
              <a:rPr lang="en-US" dirty="0">
                <a:solidFill>
                  <a:schemeClr val="bg1"/>
                </a:solidFill>
              </a:rPr>
              <a:t>Interpersonal </a:t>
            </a:r>
          </a:p>
          <a:p>
            <a:pPr algn="ctr"/>
            <a:r>
              <a:rPr lang="en-US" dirty="0">
                <a:solidFill>
                  <a:schemeClr val="bg1"/>
                </a:solidFill>
              </a:rPr>
              <a:t>Relationships</a:t>
            </a:r>
          </a:p>
        </p:txBody>
      </p:sp>
      <p:sp>
        <p:nvSpPr>
          <p:cNvPr id="23" name="TextBox 22"/>
          <p:cNvSpPr txBox="1"/>
          <p:nvPr/>
        </p:nvSpPr>
        <p:spPr>
          <a:xfrm>
            <a:off x="7127581" y="3655980"/>
            <a:ext cx="1681047" cy="646331"/>
          </a:xfrm>
          <a:prstGeom prst="rect">
            <a:avLst/>
          </a:prstGeom>
          <a:noFill/>
        </p:spPr>
        <p:txBody>
          <a:bodyPr wrap="square" rtlCol="0">
            <a:spAutoFit/>
          </a:bodyPr>
          <a:lstStyle/>
          <a:p>
            <a:pPr algn="ctr"/>
            <a:r>
              <a:rPr lang="en-US" dirty="0">
                <a:solidFill>
                  <a:schemeClr val="bg1"/>
                </a:solidFill>
              </a:rPr>
              <a:t>Abuse and</a:t>
            </a:r>
          </a:p>
          <a:p>
            <a:pPr algn="ctr"/>
            <a:r>
              <a:rPr lang="en-US" dirty="0">
                <a:solidFill>
                  <a:schemeClr val="bg1"/>
                </a:solidFill>
              </a:rPr>
              <a:t>Neglect</a:t>
            </a:r>
          </a:p>
        </p:txBody>
      </p:sp>
      <p:sp>
        <p:nvSpPr>
          <p:cNvPr id="24" name="Slide Number Placeholder 6"/>
          <p:cNvSpPr txBox="1">
            <a:spLocks noChangeArrowheads="1"/>
          </p:cNvSpPr>
          <p:nvPr/>
        </p:nvSpPr>
        <p:spPr>
          <a:xfrm>
            <a:off x="1130741"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7.3.8</a:t>
            </a:r>
          </a:p>
        </p:txBody>
      </p:sp>
    </p:spTree>
    <p:extLst>
      <p:ext uri="{BB962C8B-B14F-4D97-AF65-F5344CB8AC3E}">
        <p14:creationId xmlns:p14="http://schemas.microsoft.com/office/powerpoint/2010/main" val="167121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7.1</a:t>
            </a:r>
          </a:p>
        </p:txBody>
      </p:sp>
      <p:sp>
        <p:nvSpPr>
          <p:cNvPr id="3" name="Subtitle 2"/>
          <p:cNvSpPr>
            <a:spLocks noGrp="1"/>
          </p:cNvSpPr>
          <p:nvPr>
            <p:ph type="subTitle" idx="1"/>
          </p:nvPr>
        </p:nvSpPr>
        <p:spPr>
          <a:xfrm>
            <a:off x="1344167" y="2796638"/>
            <a:ext cx="7474712" cy="866899"/>
          </a:xfrm>
        </p:spPr>
        <p:txBody>
          <a:bodyPr>
            <a:noAutofit/>
          </a:bodyPr>
          <a:lstStyle/>
          <a:p>
            <a:r>
              <a:rPr lang="en-US" dirty="0"/>
              <a:t>Overview of Exploration</a:t>
            </a:r>
          </a:p>
        </p:txBody>
      </p:sp>
    </p:spTree>
    <p:extLst>
      <p:ext uri="{BB962C8B-B14F-4D97-AF65-F5344CB8AC3E}">
        <p14:creationId xmlns:p14="http://schemas.microsoft.com/office/powerpoint/2010/main" val="3444663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Strengths and Needs</a:t>
            </a:r>
            <a:br>
              <a:rPr lang="en-US" dirty="0"/>
            </a:br>
            <a:r>
              <a:rPr lang="en-US" dirty="0"/>
              <a:t>Assessment</a:t>
            </a:r>
          </a:p>
        </p:txBody>
      </p:sp>
      <p:sp>
        <p:nvSpPr>
          <p:cNvPr id="3" name="Content Placeholder 2"/>
          <p:cNvSpPr>
            <a:spLocks noGrp="1"/>
          </p:cNvSpPr>
          <p:nvPr>
            <p:ph idx="1"/>
          </p:nvPr>
        </p:nvSpPr>
        <p:spPr/>
        <p:txBody>
          <a:bodyPr/>
          <a:lstStyle/>
          <a:p>
            <a:r>
              <a:rPr lang="en-US" dirty="0"/>
              <a:t>Part of the FFA-Ongoing and Progress Updates</a:t>
            </a:r>
          </a:p>
          <a:p>
            <a:r>
              <a:rPr lang="en-US" dirty="0"/>
              <a:t>Measure extent certain desired conditions are present in a child’s life</a:t>
            </a:r>
          </a:p>
          <a:p>
            <a:r>
              <a:rPr lang="en-US" dirty="0"/>
              <a:t>Includes scaling of 10 defined child strengths and needs </a:t>
            </a:r>
          </a:p>
        </p:txBody>
      </p:sp>
      <p:sp>
        <p:nvSpPr>
          <p:cNvPr id="4" name="Slide Number Placeholder 6"/>
          <p:cNvSpPr txBox="1">
            <a:spLocks noChangeArrowheads="1"/>
          </p:cNvSpPr>
          <p:nvPr/>
        </p:nvSpPr>
        <p:spPr>
          <a:xfrm>
            <a:off x="1099209" y="6380703"/>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7.3.9</a:t>
            </a:r>
          </a:p>
        </p:txBody>
      </p:sp>
    </p:spTree>
    <p:extLst>
      <p:ext uri="{BB962C8B-B14F-4D97-AF65-F5344CB8AC3E}">
        <p14:creationId xmlns:p14="http://schemas.microsoft.com/office/powerpoint/2010/main" val="3973335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398259"/>
            <a:ext cx="7082263" cy="1143000"/>
          </a:xfrm>
        </p:spPr>
        <p:txBody>
          <a:bodyPr/>
          <a:lstStyle/>
          <a:p>
            <a:r>
              <a:rPr lang="en-US" dirty="0"/>
              <a:t>Scaling of Child Needs:</a:t>
            </a:r>
            <a:br>
              <a:rPr lang="en-US" dirty="0"/>
            </a:br>
            <a:r>
              <a:rPr lang="en-US" dirty="0"/>
              <a:t>Purpose</a:t>
            </a:r>
          </a:p>
        </p:txBody>
      </p:sp>
      <p:sp>
        <p:nvSpPr>
          <p:cNvPr id="7" name="Oval 6"/>
          <p:cNvSpPr/>
          <p:nvPr/>
        </p:nvSpPr>
        <p:spPr>
          <a:xfrm>
            <a:off x="4001755" y="4274312"/>
            <a:ext cx="2187572" cy="2142220"/>
          </a:xfrm>
          <a:prstGeom prst="ellipse">
            <a:avLst/>
          </a:prstGeom>
          <a:solidFill>
            <a:schemeClr val="tx2">
              <a:lumMod val="50000"/>
              <a:lumOff val="50000"/>
            </a:schemeClr>
          </a:solidFill>
          <a:ln>
            <a:solidFill>
              <a:srgbClr val="185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356526" y="2684831"/>
            <a:ext cx="2110154" cy="1738365"/>
          </a:xfrm>
          <a:prstGeom prst="roundRect">
            <a:avLst/>
          </a:prstGeom>
          <a:solidFill>
            <a:schemeClr val="accent6">
              <a:lumMod val="40000"/>
              <a:lumOff val="60000"/>
            </a:schemeClr>
          </a:solidFill>
          <a:ln>
            <a:solidFill>
              <a:srgbClr val="185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6646984" y="2684831"/>
            <a:ext cx="2110154" cy="1738365"/>
          </a:xfrm>
          <a:prstGeom prst="roundRect">
            <a:avLst/>
          </a:prstGeom>
          <a:solidFill>
            <a:schemeClr val="accent5">
              <a:lumMod val="75000"/>
            </a:schemeClr>
          </a:solidFill>
          <a:ln>
            <a:solidFill>
              <a:srgbClr val="185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75000"/>
                  <a:lumOff val="25000"/>
                </a:schemeClr>
              </a:solidFill>
            </a:endParaRPr>
          </a:p>
        </p:txBody>
      </p:sp>
      <p:sp>
        <p:nvSpPr>
          <p:cNvPr id="10" name="Rounded Rectangle 9"/>
          <p:cNvSpPr/>
          <p:nvPr/>
        </p:nvSpPr>
        <p:spPr>
          <a:xfrm>
            <a:off x="4001755" y="1634778"/>
            <a:ext cx="2110154" cy="1738365"/>
          </a:xfrm>
          <a:prstGeom prst="roundRect">
            <a:avLst/>
          </a:prstGeom>
          <a:solidFill>
            <a:schemeClr val="accent6">
              <a:lumMod val="75000"/>
            </a:schemeClr>
          </a:solidFill>
          <a:ln>
            <a:solidFill>
              <a:srgbClr val="185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8698420">
            <a:off x="3352566" y="4165882"/>
            <a:ext cx="532564" cy="713434"/>
          </a:xfrm>
          <a:prstGeom prst="downArrow">
            <a:avLst/>
          </a:prstGeom>
          <a:solidFill>
            <a:schemeClr val="accent6">
              <a:lumMod val="40000"/>
              <a:lumOff val="60000"/>
            </a:schemeClr>
          </a:solidFill>
          <a:ln>
            <a:solidFill>
              <a:srgbClr val="185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2145638">
            <a:off x="6282732" y="4221147"/>
            <a:ext cx="532564" cy="713434"/>
          </a:xfrm>
          <a:prstGeom prst="downArrow">
            <a:avLst/>
          </a:prstGeom>
          <a:solidFill>
            <a:schemeClr val="accent5">
              <a:lumMod val="75000"/>
            </a:schemeClr>
          </a:solidFill>
          <a:ln>
            <a:solidFill>
              <a:srgbClr val="185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4753325" y="3373143"/>
            <a:ext cx="532564" cy="713434"/>
          </a:xfrm>
          <a:prstGeom prst="downArrow">
            <a:avLst/>
          </a:prstGeom>
          <a:solidFill>
            <a:schemeClr val="accent6">
              <a:lumMod val="75000"/>
            </a:schemeClr>
          </a:solidFill>
          <a:ln>
            <a:solidFill>
              <a:srgbClr val="185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459295" y="3329750"/>
            <a:ext cx="1899138" cy="523220"/>
          </a:xfrm>
          <a:prstGeom prst="rect">
            <a:avLst/>
          </a:prstGeom>
          <a:noFill/>
        </p:spPr>
        <p:txBody>
          <a:bodyPr wrap="square" rtlCol="0">
            <a:spAutoFit/>
          </a:bodyPr>
          <a:lstStyle>
            <a:defPPr>
              <a:defRPr lang="en-US"/>
            </a:defPPr>
            <a:lvl1pPr algn="ctr">
              <a:defRPr sz="2800" b="1">
                <a:solidFill>
                  <a:srgbClr val="FFFFFF"/>
                </a:solidFill>
              </a:defRPr>
            </a:lvl1pPr>
          </a:lstStyle>
          <a:p>
            <a:r>
              <a:rPr lang="en-US" dirty="0"/>
              <a:t>Well-Being</a:t>
            </a:r>
          </a:p>
        </p:txBody>
      </p:sp>
      <p:sp>
        <p:nvSpPr>
          <p:cNvPr id="15" name="TextBox 14"/>
          <p:cNvSpPr txBox="1"/>
          <p:nvPr/>
        </p:nvSpPr>
        <p:spPr>
          <a:xfrm>
            <a:off x="4001756" y="2254576"/>
            <a:ext cx="2056144" cy="523220"/>
          </a:xfrm>
          <a:prstGeom prst="rect">
            <a:avLst/>
          </a:prstGeom>
          <a:noFill/>
        </p:spPr>
        <p:txBody>
          <a:bodyPr wrap="square" rtlCol="0">
            <a:spAutoFit/>
          </a:bodyPr>
          <a:lstStyle>
            <a:defPPr>
              <a:defRPr lang="en-US"/>
            </a:defPPr>
            <a:lvl1pPr algn="ctr">
              <a:defRPr sz="2800" b="1">
                <a:solidFill>
                  <a:srgbClr val="FFFFFF"/>
                </a:solidFill>
              </a:defRPr>
            </a:lvl1pPr>
          </a:lstStyle>
          <a:p>
            <a:r>
              <a:rPr lang="en-US" dirty="0"/>
              <a:t>Permanency</a:t>
            </a:r>
          </a:p>
        </p:txBody>
      </p:sp>
      <p:sp>
        <p:nvSpPr>
          <p:cNvPr id="16" name="TextBox 15"/>
          <p:cNvSpPr txBox="1"/>
          <p:nvPr/>
        </p:nvSpPr>
        <p:spPr>
          <a:xfrm>
            <a:off x="6782637" y="3329750"/>
            <a:ext cx="1838848" cy="523220"/>
          </a:xfrm>
          <a:prstGeom prst="rect">
            <a:avLst/>
          </a:prstGeom>
          <a:noFill/>
        </p:spPr>
        <p:txBody>
          <a:bodyPr wrap="square" rtlCol="0">
            <a:spAutoFit/>
          </a:bodyPr>
          <a:lstStyle>
            <a:defPPr>
              <a:defRPr lang="en-US"/>
            </a:defPPr>
            <a:lvl1pPr algn="ctr">
              <a:defRPr sz="2800" b="1">
                <a:solidFill>
                  <a:srgbClr val="FFFFFF"/>
                </a:solidFill>
              </a:defRPr>
            </a:lvl1pPr>
          </a:lstStyle>
          <a:p>
            <a:r>
              <a:rPr lang="en-US" dirty="0"/>
              <a:t>Safety</a:t>
            </a:r>
          </a:p>
        </p:txBody>
      </p:sp>
      <p:sp>
        <p:nvSpPr>
          <p:cNvPr id="17" name="TextBox 16"/>
          <p:cNvSpPr txBox="1"/>
          <p:nvPr/>
        </p:nvSpPr>
        <p:spPr>
          <a:xfrm>
            <a:off x="4334609" y="4805034"/>
            <a:ext cx="1457007" cy="954107"/>
          </a:xfrm>
          <a:prstGeom prst="rect">
            <a:avLst/>
          </a:prstGeom>
          <a:noFill/>
        </p:spPr>
        <p:txBody>
          <a:bodyPr wrap="square" rtlCol="0">
            <a:spAutoFit/>
          </a:bodyPr>
          <a:lstStyle>
            <a:defPPr>
              <a:defRPr lang="en-US"/>
            </a:defPPr>
            <a:lvl1pPr algn="ctr">
              <a:defRPr sz="2000" b="1">
                <a:solidFill>
                  <a:srgbClr val="FFFFFF"/>
                </a:solidFill>
              </a:defRPr>
            </a:lvl1pPr>
          </a:lstStyle>
          <a:p>
            <a:r>
              <a:rPr lang="en-US" sz="2800" dirty="0"/>
              <a:t>Child </a:t>
            </a:r>
          </a:p>
          <a:p>
            <a:r>
              <a:rPr lang="en-US" sz="2800" dirty="0"/>
              <a:t>Needs</a:t>
            </a:r>
          </a:p>
        </p:txBody>
      </p:sp>
      <p:sp>
        <p:nvSpPr>
          <p:cNvPr id="18" name="Slide Number Placeholder 6"/>
          <p:cNvSpPr txBox="1">
            <a:spLocks noChangeArrowheads="1"/>
          </p:cNvSpPr>
          <p:nvPr/>
        </p:nvSpPr>
        <p:spPr>
          <a:xfrm>
            <a:off x="1123970" y="6416532"/>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7.3.10</a:t>
            </a:r>
          </a:p>
        </p:txBody>
      </p:sp>
    </p:spTree>
    <p:extLst>
      <p:ext uri="{BB962C8B-B14F-4D97-AF65-F5344CB8AC3E}">
        <p14:creationId xmlns:p14="http://schemas.microsoft.com/office/powerpoint/2010/main" val="2277393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Scaling Child Needs: </a:t>
            </a:r>
            <a:br>
              <a:rPr lang="en-US" dirty="0"/>
            </a:br>
            <a:r>
              <a:rPr lang="en-US" dirty="0"/>
              <a:t>Child Needs </a:t>
            </a:r>
            <a:r>
              <a:rPr lang="en-US" u="sng" dirty="0"/>
              <a:t>Met</a:t>
            </a:r>
          </a:p>
        </p:txBody>
      </p:sp>
      <p:sp>
        <p:nvSpPr>
          <p:cNvPr id="3" name="Content Placeholder 2"/>
          <p:cNvSpPr>
            <a:spLocks noGrp="1"/>
          </p:cNvSpPr>
          <p:nvPr>
            <p:ph idx="1"/>
          </p:nvPr>
        </p:nvSpPr>
        <p:spPr>
          <a:xfrm>
            <a:off x="4160019" y="1850241"/>
            <a:ext cx="4526782" cy="4365702"/>
          </a:xfrm>
        </p:spPr>
        <p:txBody>
          <a:bodyPr>
            <a:normAutofit fontScale="92500" lnSpcReduction="20000"/>
          </a:bodyPr>
          <a:lstStyle/>
          <a:p>
            <a:r>
              <a:rPr lang="en-US" u="sng" dirty="0">
                <a:solidFill>
                  <a:srgbClr val="1B5FAA"/>
                </a:solidFill>
              </a:rPr>
              <a:t>A:</a:t>
            </a:r>
            <a:r>
              <a:rPr lang="en-US" dirty="0"/>
              <a:t> Demonstration of the exceptional ability in this area OR that the need is being addressed by the parent.</a:t>
            </a:r>
          </a:p>
          <a:p>
            <a:r>
              <a:rPr lang="en-US" u="sng" dirty="0">
                <a:solidFill>
                  <a:srgbClr val="1B5FAA"/>
                </a:solidFill>
              </a:rPr>
              <a:t>B:</a:t>
            </a:r>
            <a:r>
              <a:rPr lang="en-US" dirty="0"/>
              <a:t> Demonstration of average ability in this area OR that the parent is attempting, or has made attempts to meet the need.</a:t>
            </a:r>
          </a:p>
        </p:txBody>
      </p:sp>
      <p:pic>
        <p:nvPicPr>
          <p:cNvPr id="4" name="Content Placeholder 6" descr="images-26.jpeg"/>
          <p:cNvPicPr>
            <a:picLocks noChangeAspect="1"/>
          </p:cNvPicPr>
          <p:nvPr/>
        </p:nvPicPr>
        <p:blipFill>
          <a:blip r:embed="rId2">
            <a:extLst>
              <a:ext uri="{28A0092B-C50C-407E-A947-70E740481C1C}">
                <a14:useLocalDpi xmlns:a14="http://schemas.microsoft.com/office/drawing/2010/main" val="0"/>
              </a:ext>
            </a:extLst>
          </a:blip>
          <a:srcRect l="18011" r="18011"/>
          <a:stretch>
            <a:fillRect/>
          </a:stretch>
        </p:blipFill>
        <p:spPr>
          <a:xfrm>
            <a:off x="1190217" y="1989574"/>
            <a:ext cx="2969802" cy="4065815"/>
          </a:xfrm>
          <a:prstGeom prst="rect">
            <a:avLst/>
          </a:prstGeom>
        </p:spPr>
      </p:pic>
      <p:sp>
        <p:nvSpPr>
          <p:cNvPr id="5" name="Slide Number Placeholder 6"/>
          <p:cNvSpPr txBox="1">
            <a:spLocks noChangeArrowheads="1"/>
          </p:cNvSpPr>
          <p:nvPr/>
        </p:nvSpPr>
        <p:spPr>
          <a:xfrm>
            <a:off x="1089733"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7.3.11</a:t>
            </a:r>
          </a:p>
        </p:txBody>
      </p:sp>
    </p:spTree>
    <p:extLst>
      <p:ext uri="{BB962C8B-B14F-4D97-AF65-F5344CB8AC3E}">
        <p14:creationId xmlns:p14="http://schemas.microsoft.com/office/powerpoint/2010/main" val="319186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Child Needs: </a:t>
            </a:r>
            <a:br>
              <a:rPr lang="en-US" dirty="0"/>
            </a:br>
            <a:r>
              <a:rPr lang="en-US" dirty="0"/>
              <a:t>Child Needs </a:t>
            </a:r>
            <a:r>
              <a:rPr lang="en-US" u="sng" dirty="0"/>
              <a:t>Not Met</a:t>
            </a:r>
          </a:p>
        </p:txBody>
      </p:sp>
      <p:sp>
        <p:nvSpPr>
          <p:cNvPr id="3" name="Content Placeholder 2"/>
          <p:cNvSpPr>
            <a:spLocks noGrp="1"/>
          </p:cNvSpPr>
          <p:nvPr>
            <p:ph idx="1"/>
          </p:nvPr>
        </p:nvSpPr>
        <p:spPr>
          <a:xfrm>
            <a:off x="1205801" y="1850241"/>
            <a:ext cx="4652387" cy="4365702"/>
          </a:xfrm>
        </p:spPr>
        <p:txBody>
          <a:bodyPr>
            <a:noAutofit/>
          </a:bodyPr>
          <a:lstStyle/>
          <a:p>
            <a:r>
              <a:rPr lang="en-US" sz="2800" b="1" u="sng" dirty="0">
                <a:solidFill>
                  <a:srgbClr val="1B5FAA"/>
                </a:solidFill>
              </a:rPr>
              <a:t>C:</a:t>
            </a:r>
            <a:r>
              <a:rPr lang="en-US" sz="2800" dirty="0"/>
              <a:t> Demonstration of need for increased support or attention in this area: could be for both child and parent response.</a:t>
            </a:r>
          </a:p>
          <a:p>
            <a:r>
              <a:rPr lang="en-US" sz="2800" b="1" u="sng" dirty="0">
                <a:solidFill>
                  <a:srgbClr val="1B5FAA"/>
                </a:solidFill>
              </a:rPr>
              <a:t>D:</a:t>
            </a:r>
            <a:r>
              <a:rPr lang="en-US" sz="2800" dirty="0"/>
              <a:t> Demonstration of need for intensive support in this area; could be for both child and parent response.</a:t>
            </a:r>
          </a:p>
        </p:txBody>
      </p:sp>
      <p:pic>
        <p:nvPicPr>
          <p:cNvPr id="4" name="Content Placeholder 6" descr="images-26.jpeg"/>
          <p:cNvPicPr>
            <a:picLocks noChangeAspect="1"/>
          </p:cNvPicPr>
          <p:nvPr/>
        </p:nvPicPr>
        <p:blipFill>
          <a:blip r:embed="rId2">
            <a:extLst>
              <a:ext uri="{28A0092B-C50C-407E-A947-70E740481C1C}">
                <a14:useLocalDpi xmlns:a14="http://schemas.microsoft.com/office/drawing/2010/main" val="0"/>
              </a:ext>
            </a:extLst>
          </a:blip>
          <a:srcRect l="18011" r="18011"/>
          <a:stretch>
            <a:fillRect/>
          </a:stretch>
        </p:blipFill>
        <p:spPr>
          <a:xfrm>
            <a:off x="5822264" y="1969476"/>
            <a:ext cx="3201155" cy="4551859"/>
          </a:xfrm>
          <a:prstGeom prst="rect">
            <a:avLst/>
          </a:prstGeom>
        </p:spPr>
      </p:pic>
      <p:sp>
        <p:nvSpPr>
          <p:cNvPr id="5" name="Slide Number Placeholder 6"/>
          <p:cNvSpPr txBox="1">
            <a:spLocks noChangeArrowheads="1"/>
          </p:cNvSpPr>
          <p:nvPr/>
        </p:nvSpPr>
        <p:spPr>
          <a:xfrm>
            <a:off x="1089161" y="6431406"/>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7.3.12</a:t>
            </a:r>
          </a:p>
        </p:txBody>
      </p:sp>
    </p:spTree>
    <p:extLst>
      <p:ext uri="{BB962C8B-B14F-4D97-AF65-F5344CB8AC3E}">
        <p14:creationId xmlns:p14="http://schemas.microsoft.com/office/powerpoint/2010/main" val="2572566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3088" y="382588"/>
            <a:ext cx="6030912" cy="1143000"/>
          </a:xfrm>
        </p:spPr>
        <p:txBody>
          <a:bodyPr>
            <a:normAutofit fontScale="90000"/>
          </a:bodyPr>
          <a:lstStyle/>
          <a:p>
            <a:r>
              <a:rPr lang="en-US" dirty="0"/>
              <a:t>Activity C:  </a:t>
            </a:r>
            <a:br>
              <a:rPr lang="en-US" dirty="0"/>
            </a:br>
            <a:r>
              <a:rPr lang="en-US" dirty="0"/>
              <a:t>Identifying Indicators of </a:t>
            </a:r>
            <a:br>
              <a:rPr lang="en-US" dirty="0"/>
            </a:br>
            <a:r>
              <a:rPr lang="en-US" dirty="0"/>
              <a:t>Child Strengths and Needs</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336583" y="1782663"/>
            <a:ext cx="7211291" cy="4339650"/>
          </a:xfrm>
          <a:prstGeom prst="rect">
            <a:avLst/>
          </a:prstGeom>
          <a:noFill/>
        </p:spPr>
        <p:txBody>
          <a:bodyPr wrap="square" rtlCol="0">
            <a:spAutoFit/>
          </a:bodyPr>
          <a:lstStyle/>
          <a:p>
            <a:r>
              <a:rPr lang="en-US" sz="3200" b="1" i="1" dirty="0">
                <a:solidFill>
                  <a:srgbClr val="56944F"/>
                </a:solidFill>
              </a:rPr>
              <a:t>Instructions:</a:t>
            </a:r>
          </a:p>
          <a:p>
            <a:pPr marL="514350" lvl="0" indent="-514350">
              <a:buFont typeface="+mj-lt"/>
              <a:buAutoNum type="arabicPeriod"/>
            </a:pPr>
            <a:r>
              <a:rPr lang="en-US" sz="2400" dirty="0">
                <a:solidFill>
                  <a:srgbClr val="18579B"/>
                </a:solidFill>
              </a:rPr>
              <a:t>Working within your groups, review child needs and scaling in your CFOP as you complete the worksheet.</a:t>
            </a:r>
          </a:p>
          <a:p>
            <a:pPr marL="514350" lvl="0" indent="-514350">
              <a:buFont typeface="+mj-lt"/>
              <a:buAutoNum type="arabicPeriod"/>
            </a:pPr>
            <a:r>
              <a:rPr lang="en-US" sz="2400" dirty="0">
                <a:solidFill>
                  <a:srgbClr val="18579B"/>
                </a:solidFill>
              </a:rPr>
              <a:t>For each child need, identify behavioral examples of how the child need may manifest with children they are working with. </a:t>
            </a:r>
          </a:p>
          <a:p>
            <a:pPr marL="514350" indent="-514350">
              <a:buFont typeface="+mj-lt"/>
              <a:buAutoNum type="arabicPeriod"/>
            </a:pPr>
            <a:r>
              <a:rPr lang="en-US" sz="2400" dirty="0">
                <a:solidFill>
                  <a:srgbClr val="18579B"/>
                </a:solidFill>
              </a:rPr>
              <a:t>Remember, assessments are to observe both the strengths and needs of children, so please consider both the strengths and needs for children when identifying your examples</a:t>
            </a:r>
            <a:r>
              <a:rPr lang="en-US" sz="2800" dirty="0"/>
              <a:t>. </a:t>
            </a:r>
            <a:endParaRPr lang="en-US" sz="2800" dirty="0">
              <a:solidFill>
                <a:srgbClr val="1B5FAA"/>
              </a:solidFill>
            </a:endParaRPr>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7.3.13</a:t>
            </a:r>
          </a:p>
        </p:txBody>
      </p:sp>
    </p:spTree>
    <p:extLst>
      <p:ext uri="{BB962C8B-B14F-4D97-AF65-F5344CB8AC3E}">
        <p14:creationId xmlns:p14="http://schemas.microsoft.com/office/powerpoint/2010/main" val="3851437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Emotion/Trauma</a:t>
            </a:r>
          </a:p>
        </p:txBody>
      </p:sp>
      <p:sp>
        <p:nvSpPr>
          <p:cNvPr id="3" name="Content Placeholder 2"/>
          <p:cNvSpPr>
            <a:spLocks noGrp="1"/>
          </p:cNvSpPr>
          <p:nvPr>
            <p:ph idx="1"/>
          </p:nvPr>
        </p:nvSpPr>
        <p:spPr>
          <a:xfrm>
            <a:off x="1604536" y="1850241"/>
            <a:ext cx="4112976" cy="4365702"/>
          </a:xfrm>
        </p:spPr>
        <p:txBody>
          <a:bodyPr>
            <a:normAutofit lnSpcReduction="10000"/>
          </a:bodyPr>
          <a:lstStyle/>
          <a:p>
            <a:r>
              <a:rPr lang="en-US" dirty="0"/>
              <a:t>Management of emotions</a:t>
            </a:r>
          </a:p>
          <a:p>
            <a:r>
              <a:rPr lang="en-US" dirty="0"/>
              <a:t>Self-regulation</a:t>
            </a:r>
          </a:p>
          <a:p>
            <a:r>
              <a:rPr lang="en-US" dirty="0"/>
              <a:t>Response to stress</a:t>
            </a:r>
          </a:p>
          <a:p>
            <a:r>
              <a:rPr lang="en-US" dirty="0"/>
              <a:t>Coping skills and techniques</a:t>
            </a:r>
          </a:p>
          <a:p>
            <a:r>
              <a:rPr lang="en-US" dirty="0"/>
              <a:t>Physical symptoms of trauma</a:t>
            </a:r>
          </a:p>
        </p:txBody>
      </p:sp>
      <p:pic>
        <p:nvPicPr>
          <p:cNvPr id="2050" name="Picture 2" descr="https://parentsofcolorseeknewborntoadopt.files.wordpress.com/2012/09/helpme.jpg?w=58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512" y="1850241"/>
            <a:ext cx="2993063" cy="33648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059016" y="6401261"/>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7.3.14</a:t>
            </a:r>
          </a:p>
        </p:txBody>
      </p:sp>
    </p:spTree>
    <p:extLst>
      <p:ext uri="{BB962C8B-B14F-4D97-AF65-F5344CB8AC3E}">
        <p14:creationId xmlns:p14="http://schemas.microsoft.com/office/powerpoint/2010/main" val="325583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a:t>
            </a:r>
          </a:p>
        </p:txBody>
      </p:sp>
      <p:sp>
        <p:nvSpPr>
          <p:cNvPr id="3" name="Content Placeholder 2"/>
          <p:cNvSpPr>
            <a:spLocks noGrp="1"/>
          </p:cNvSpPr>
          <p:nvPr>
            <p:ph idx="1"/>
          </p:nvPr>
        </p:nvSpPr>
        <p:spPr>
          <a:xfrm>
            <a:off x="4582048" y="1633019"/>
            <a:ext cx="4396153" cy="4365702"/>
          </a:xfrm>
        </p:spPr>
        <p:txBody>
          <a:bodyPr/>
          <a:lstStyle/>
          <a:p>
            <a:r>
              <a:rPr lang="en-US" dirty="0"/>
              <a:t>Empathy </a:t>
            </a:r>
          </a:p>
          <a:p>
            <a:r>
              <a:rPr lang="en-US" dirty="0"/>
              <a:t>Right from wrong</a:t>
            </a:r>
          </a:p>
          <a:p>
            <a:r>
              <a:rPr lang="en-US" dirty="0"/>
              <a:t>Impact of behavior on self and others</a:t>
            </a:r>
          </a:p>
          <a:p>
            <a:r>
              <a:rPr lang="en-US" dirty="0"/>
              <a:t>Actions towards others</a:t>
            </a:r>
          </a:p>
          <a:p>
            <a:r>
              <a:rPr lang="en-US" dirty="0"/>
              <a:t>Societal expectations/norms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135" y="1634778"/>
            <a:ext cx="3098092" cy="4072686"/>
          </a:xfrm>
          <a:prstGeom prst="rect">
            <a:avLst/>
          </a:prstGeom>
        </p:spPr>
      </p:pic>
      <p:sp>
        <p:nvSpPr>
          <p:cNvPr id="5" name="Slide Number Placeholder 6"/>
          <p:cNvSpPr txBox="1">
            <a:spLocks noChangeArrowheads="1"/>
          </p:cNvSpPr>
          <p:nvPr/>
        </p:nvSpPr>
        <p:spPr>
          <a:xfrm>
            <a:off x="1102119"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7.3.15</a:t>
            </a:r>
          </a:p>
        </p:txBody>
      </p:sp>
    </p:spTree>
    <p:extLst>
      <p:ext uri="{BB962C8B-B14F-4D97-AF65-F5344CB8AC3E}">
        <p14:creationId xmlns:p14="http://schemas.microsoft.com/office/powerpoint/2010/main" val="3874528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and Early Learning (0-6)</a:t>
            </a:r>
          </a:p>
        </p:txBody>
      </p:sp>
      <p:sp>
        <p:nvSpPr>
          <p:cNvPr id="3" name="Content Placeholder 2"/>
          <p:cNvSpPr>
            <a:spLocks noGrp="1"/>
          </p:cNvSpPr>
          <p:nvPr>
            <p:ph idx="1"/>
          </p:nvPr>
        </p:nvSpPr>
        <p:spPr>
          <a:xfrm>
            <a:off x="4954771" y="1987590"/>
            <a:ext cx="3860320" cy="4365702"/>
          </a:xfrm>
        </p:spPr>
        <p:txBody>
          <a:bodyPr>
            <a:normAutofit/>
          </a:bodyPr>
          <a:lstStyle/>
          <a:p>
            <a:r>
              <a:rPr lang="en-US" dirty="0"/>
              <a:t>Cognitive abilities:</a:t>
            </a:r>
          </a:p>
          <a:p>
            <a:pPr lvl="1"/>
            <a:r>
              <a:rPr lang="en-US" dirty="0"/>
              <a:t>Language development </a:t>
            </a:r>
          </a:p>
          <a:p>
            <a:r>
              <a:rPr lang="en-US" dirty="0"/>
              <a:t>Physical skills:</a:t>
            </a:r>
          </a:p>
          <a:p>
            <a:pPr lvl="1"/>
            <a:r>
              <a:rPr lang="en-US" dirty="0"/>
              <a:t>Riding a bike</a:t>
            </a:r>
          </a:p>
          <a:p>
            <a:pPr lvl="1"/>
            <a:r>
              <a:rPr lang="en-US" dirty="0"/>
              <a:t>Dressing</a:t>
            </a:r>
          </a:p>
          <a:p>
            <a:pPr marL="0" indent="0">
              <a:buNone/>
            </a:pPr>
            <a:endParaRPr lang="en-US" dirty="0"/>
          </a:p>
        </p:txBody>
      </p:sp>
      <p:pic>
        <p:nvPicPr>
          <p:cNvPr id="3074" name="Picture 2" descr="learning.1.jpg (497×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844" y="2111497"/>
            <a:ext cx="3265714" cy="343519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051877" y="6420897"/>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7.3.16</a:t>
            </a:r>
          </a:p>
        </p:txBody>
      </p:sp>
      <p:sp>
        <p:nvSpPr>
          <p:cNvPr id="4" name="Rectangle 3"/>
          <p:cNvSpPr/>
          <p:nvPr/>
        </p:nvSpPr>
        <p:spPr>
          <a:xfrm>
            <a:off x="1423555" y="5737087"/>
            <a:ext cx="6244936" cy="369332"/>
          </a:xfrm>
          <a:prstGeom prst="rect">
            <a:avLst/>
          </a:prstGeom>
        </p:spPr>
        <p:txBody>
          <a:bodyPr wrap="square">
            <a:spAutoFit/>
          </a:bodyPr>
          <a:lstStyle/>
          <a:p>
            <a:r>
              <a:rPr lang="en-US" u="sng" dirty="0">
                <a:hlinkClick r:id="rId3"/>
              </a:rPr>
              <a:t>http://developingchild.harvard.edu/resources/brain-hero/#</a:t>
            </a:r>
            <a:r>
              <a:rPr lang="en-US" dirty="0"/>
              <a:t> </a:t>
            </a:r>
          </a:p>
        </p:txBody>
      </p:sp>
    </p:spTree>
    <p:extLst>
      <p:ext uri="{BB962C8B-B14F-4D97-AF65-F5344CB8AC3E}">
        <p14:creationId xmlns:p14="http://schemas.microsoft.com/office/powerpoint/2010/main" val="3412414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4181" y="419388"/>
            <a:ext cx="7081837" cy="1143000"/>
          </a:xfrm>
        </p:spPr>
        <p:txBody>
          <a:bodyPr/>
          <a:lstStyle/>
          <a:p>
            <a:r>
              <a:rPr lang="en-US" dirty="0"/>
              <a:t>Early Development Resources Opportunities</a:t>
            </a:r>
          </a:p>
        </p:txBody>
      </p:sp>
      <p:sp>
        <p:nvSpPr>
          <p:cNvPr id="3" name="Content Placeholder 2"/>
          <p:cNvSpPr>
            <a:spLocks noGrp="1"/>
          </p:cNvSpPr>
          <p:nvPr>
            <p:ph idx="4294967295"/>
          </p:nvPr>
        </p:nvSpPr>
        <p:spPr>
          <a:xfrm>
            <a:off x="1771217" y="1842077"/>
            <a:ext cx="7081837" cy="4365625"/>
          </a:xfrm>
        </p:spPr>
        <p:txBody>
          <a:bodyPr/>
          <a:lstStyle/>
          <a:p>
            <a:r>
              <a:rPr lang="en-US" dirty="0"/>
              <a:t>Children’s Medical Services</a:t>
            </a:r>
          </a:p>
          <a:p>
            <a:r>
              <a:rPr lang="en-US" dirty="0"/>
              <a:t>Florida Early Steps Program</a:t>
            </a:r>
          </a:p>
          <a:p>
            <a:r>
              <a:rPr lang="en-US" dirty="0"/>
              <a:t>County Health Departments</a:t>
            </a:r>
          </a:p>
          <a:p>
            <a:r>
              <a:rPr lang="en-US" dirty="0"/>
              <a:t>Healthy Families Florida</a:t>
            </a:r>
          </a:p>
          <a:p>
            <a:r>
              <a:rPr lang="en-US" dirty="0"/>
              <a:t>Head Start</a:t>
            </a:r>
          </a:p>
          <a:p>
            <a:r>
              <a:rPr lang="en-US" dirty="0"/>
              <a:t>Voluntary Prekindergarten (VPK)</a:t>
            </a:r>
          </a:p>
          <a:p>
            <a:r>
              <a:rPr lang="en-US" dirty="0"/>
              <a:t>Florida Quality Child Care Programs</a:t>
            </a:r>
          </a:p>
        </p:txBody>
      </p:sp>
      <p:sp>
        <p:nvSpPr>
          <p:cNvPr id="4" name="Slide Number Placeholder 6"/>
          <p:cNvSpPr txBox="1">
            <a:spLocks noChangeArrowheads="1"/>
          </p:cNvSpPr>
          <p:nvPr/>
        </p:nvSpPr>
        <p:spPr>
          <a:xfrm>
            <a:off x="1089161"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7.3.17</a:t>
            </a:r>
          </a:p>
        </p:txBody>
      </p:sp>
    </p:spTree>
    <p:extLst>
      <p:ext uri="{BB962C8B-B14F-4D97-AF65-F5344CB8AC3E}">
        <p14:creationId xmlns:p14="http://schemas.microsoft.com/office/powerpoint/2010/main" val="3821635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Status</a:t>
            </a:r>
            <a:br>
              <a:rPr lang="en-US" dirty="0"/>
            </a:br>
            <a:r>
              <a:rPr lang="en-US" dirty="0"/>
              <a:t>(6-17)</a:t>
            </a:r>
          </a:p>
        </p:txBody>
      </p:sp>
      <p:sp>
        <p:nvSpPr>
          <p:cNvPr id="3" name="Content Placeholder 2"/>
          <p:cNvSpPr>
            <a:spLocks noGrp="1"/>
          </p:cNvSpPr>
          <p:nvPr>
            <p:ph idx="1"/>
          </p:nvPr>
        </p:nvSpPr>
        <p:spPr>
          <a:xfrm>
            <a:off x="3687744" y="1850241"/>
            <a:ext cx="4999055" cy="4365702"/>
          </a:xfrm>
        </p:spPr>
        <p:txBody>
          <a:bodyPr/>
          <a:lstStyle/>
          <a:p>
            <a:r>
              <a:rPr lang="en-US" dirty="0"/>
              <a:t>Academic advancement:</a:t>
            </a:r>
          </a:p>
          <a:p>
            <a:pPr lvl="1"/>
            <a:r>
              <a:rPr lang="en-US" dirty="0"/>
              <a:t>Reading</a:t>
            </a:r>
          </a:p>
          <a:p>
            <a:pPr lvl="1"/>
            <a:r>
              <a:rPr lang="en-US" dirty="0"/>
              <a:t>Math</a:t>
            </a:r>
          </a:p>
          <a:p>
            <a:pPr lvl="1"/>
            <a:r>
              <a:rPr lang="en-US" dirty="0"/>
              <a:t>Language</a:t>
            </a:r>
          </a:p>
          <a:p>
            <a:pPr lvl="1"/>
            <a:r>
              <a:rPr lang="en-US" dirty="0"/>
              <a:t>Advancement to next grade level</a:t>
            </a:r>
          </a:p>
        </p:txBody>
      </p:sp>
      <p:pic>
        <p:nvPicPr>
          <p:cNvPr id="4100" name="Picture 4" descr="http://www.featurepics.com/FI/Thumb300/20080523/School-Crossing-Road-Sign-7428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105" y="2019720"/>
            <a:ext cx="2505639" cy="37626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66370"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7.3.18</a:t>
            </a:r>
          </a:p>
        </p:txBody>
      </p:sp>
    </p:spTree>
    <p:extLst>
      <p:ext uri="{BB962C8B-B14F-4D97-AF65-F5344CB8AC3E}">
        <p14:creationId xmlns:p14="http://schemas.microsoft.com/office/powerpoint/2010/main" val="332150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7.1.2</a:t>
            </a:r>
          </a:p>
        </p:txBody>
      </p:sp>
      <p:sp>
        <p:nvSpPr>
          <p:cNvPr id="3" name="TextBox 2"/>
          <p:cNvSpPr txBox="1"/>
          <p:nvPr/>
        </p:nvSpPr>
        <p:spPr>
          <a:xfrm>
            <a:off x="1604865" y="2028113"/>
            <a:ext cx="6764435" cy="2062103"/>
          </a:xfrm>
          <a:prstGeom prst="rect">
            <a:avLst/>
          </a:prstGeom>
          <a:noFill/>
        </p:spPr>
        <p:txBody>
          <a:bodyPr wrap="square" rtlCol="0">
            <a:spAutoFit/>
          </a:bodyPr>
          <a:lstStyle/>
          <a:p>
            <a:pPr marL="514350" lvl="0" indent="-514350">
              <a:buFont typeface="+mj-lt"/>
              <a:buAutoNum type="arabicPeriod"/>
            </a:pPr>
            <a:r>
              <a:rPr lang="en-US" sz="3200" dirty="0">
                <a:solidFill>
                  <a:srgbClr val="56944F"/>
                </a:solidFill>
              </a:rPr>
              <a:t>Explain the purpose of the Exploration Stage and why it is important in the FFA-Ongoing process.</a:t>
            </a:r>
          </a:p>
        </p:txBody>
      </p:sp>
    </p:spTree>
    <p:extLst>
      <p:ext uri="{BB962C8B-B14F-4D97-AF65-F5344CB8AC3E}">
        <p14:creationId xmlns:p14="http://schemas.microsoft.com/office/powerpoint/2010/main" val="3783728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to Access Educational Resources &amp; Advocate</a:t>
            </a:r>
          </a:p>
        </p:txBody>
      </p:sp>
      <p:pic>
        <p:nvPicPr>
          <p:cNvPr id="5122" name="Picture 2" descr="The single best way to protect against seasonal flu and its potential severe complications is for children to get a seasonal influenza vaccine each y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357" y="1907495"/>
            <a:ext cx="5180099" cy="41613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129353" y="6410848"/>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7.3.19</a:t>
            </a:r>
          </a:p>
        </p:txBody>
      </p:sp>
    </p:spTree>
    <p:extLst>
      <p:ext uri="{BB962C8B-B14F-4D97-AF65-F5344CB8AC3E}">
        <p14:creationId xmlns:p14="http://schemas.microsoft.com/office/powerpoint/2010/main" val="839557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to Access Educational Resources &amp; Advocate</a:t>
            </a:r>
          </a:p>
        </p:txBody>
      </p:sp>
      <p:sp>
        <p:nvSpPr>
          <p:cNvPr id="3" name="Content Placeholder 2"/>
          <p:cNvSpPr>
            <a:spLocks noGrp="1"/>
          </p:cNvSpPr>
          <p:nvPr>
            <p:ph idx="1"/>
          </p:nvPr>
        </p:nvSpPr>
        <p:spPr>
          <a:xfrm>
            <a:off x="3722915" y="1745309"/>
            <a:ext cx="5090885" cy="4365702"/>
          </a:xfrm>
        </p:spPr>
        <p:txBody>
          <a:bodyPr>
            <a:normAutofit/>
          </a:bodyPr>
          <a:lstStyle/>
          <a:p>
            <a:r>
              <a:rPr lang="en-US" sz="2400" dirty="0"/>
              <a:t>When a student in foster care changes schools, an average of four to six months of educational progress is lost.</a:t>
            </a:r>
          </a:p>
          <a:p>
            <a:endParaRPr lang="en-US" sz="2400" dirty="0"/>
          </a:p>
          <a:p>
            <a:r>
              <a:rPr lang="en-US" sz="2400" dirty="0"/>
              <a:t>Youth who had even one fewer change in living arrangement per year were almost twice as likely to graduate from high school before leaving foster care.</a:t>
            </a:r>
          </a:p>
          <a:p>
            <a:pPr marL="0" indent="0">
              <a:buNone/>
            </a:pPr>
            <a:endParaRPr lang="en-US" sz="2400" dirty="0"/>
          </a:p>
        </p:txBody>
      </p:sp>
      <p:pic>
        <p:nvPicPr>
          <p:cNvPr id="6148" name="Picture 4" descr="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875" y="1872059"/>
            <a:ext cx="2502040" cy="411220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103341" y="6430945"/>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7.3.20</a:t>
            </a:r>
          </a:p>
        </p:txBody>
      </p:sp>
    </p:spTree>
    <p:extLst>
      <p:ext uri="{BB962C8B-B14F-4D97-AF65-F5344CB8AC3E}">
        <p14:creationId xmlns:p14="http://schemas.microsoft.com/office/powerpoint/2010/main" val="663053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Managers and</a:t>
            </a:r>
            <a:br>
              <a:rPr lang="en-US" dirty="0"/>
            </a:br>
            <a:r>
              <a:rPr lang="en-US" dirty="0"/>
              <a:t> a Child’s Academic Success</a:t>
            </a:r>
          </a:p>
        </p:txBody>
      </p:sp>
      <p:sp>
        <p:nvSpPr>
          <p:cNvPr id="3" name="Content Placeholder 2"/>
          <p:cNvSpPr>
            <a:spLocks noGrp="1"/>
          </p:cNvSpPr>
          <p:nvPr>
            <p:ph idx="1"/>
          </p:nvPr>
        </p:nvSpPr>
        <p:spPr/>
        <p:txBody>
          <a:bodyPr/>
          <a:lstStyle/>
          <a:p>
            <a:pPr marL="0" indent="0">
              <a:buNone/>
            </a:pPr>
            <a:r>
              <a:rPr lang="en-US" b="1" dirty="0">
                <a:solidFill>
                  <a:srgbClr val="1B5FAA"/>
                </a:solidFill>
              </a:rPr>
              <a:t>Case Managers need to:</a:t>
            </a:r>
          </a:p>
          <a:p>
            <a:r>
              <a:rPr lang="en-US" dirty="0"/>
              <a:t>Have a basic understanding of how to work within the school system</a:t>
            </a:r>
          </a:p>
          <a:p>
            <a:r>
              <a:rPr lang="en-US" dirty="0"/>
              <a:t>Advocate for placement and school stability, needed educational services, and participation in school activities</a:t>
            </a:r>
          </a:p>
          <a:p>
            <a:r>
              <a:rPr lang="en-US" dirty="0"/>
              <a:t>Provide the child with a feeling of normalcy and well being</a:t>
            </a:r>
          </a:p>
        </p:txBody>
      </p:sp>
      <p:sp>
        <p:nvSpPr>
          <p:cNvPr id="4" name="Slide Number Placeholder 6"/>
          <p:cNvSpPr txBox="1">
            <a:spLocks noChangeArrowheads="1"/>
          </p:cNvSpPr>
          <p:nvPr/>
        </p:nvSpPr>
        <p:spPr>
          <a:xfrm>
            <a:off x="1099208"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7.3.21</a:t>
            </a:r>
          </a:p>
        </p:txBody>
      </p:sp>
    </p:spTree>
    <p:extLst>
      <p:ext uri="{BB962C8B-B14F-4D97-AF65-F5344CB8AC3E}">
        <p14:creationId xmlns:p14="http://schemas.microsoft.com/office/powerpoint/2010/main" val="2811502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Educational Partners</a:t>
            </a:r>
          </a:p>
        </p:txBody>
      </p:sp>
      <p:sp>
        <p:nvSpPr>
          <p:cNvPr id="3" name="Content Placeholder 2"/>
          <p:cNvSpPr>
            <a:spLocks noGrp="1"/>
          </p:cNvSpPr>
          <p:nvPr>
            <p:ph idx="1"/>
          </p:nvPr>
        </p:nvSpPr>
        <p:spPr>
          <a:xfrm>
            <a:off x="1296238" y="1376624"/>
            <a:ext cx="4411226" cy="5024176"/>
          </a:xfrm>
          <a:solidFill>
            <a:schemeClr val="tx1">
              <a:lumMod val="65000"/>
              <a:lumOff val="35000"/>
            </a:schemeClr>
          </a:solidFill>
        </p:spPr>
        <p:txBody>
          <a:bodyPr>
            <a:normAutofit fontScale="92500" lnSpcReduction="20000"/>
          </a:bodyPr>
          <a:lstStyle/>
          <a:p>
            <a:pPr lvl="1">
              <a:buFont typeface="Wingdings" panose="05000000000000000000" pitchFamily="2" charset="2"/>
              <a:buChar char="ü"/>
            </a:pPr>
            <a:r>
              <a:rPr lang="en-US" dirty="0">
                <a:solidFill>
                  <a:schemeClr val="bg1"/>
                </a:solidFill>
              </a:rPr>
              <a:t>Child’s parent(s)/caregivers</a:t>
            </a:r>
          </a:p>
          <a:p>
            <a:pPr lvl="1">
              <a:buFont typeface="Wingdings" panose="05000000000000000000" pitchFamily="2" charset="2"/>
              <a:buChar char="ü"/>
            </a:pPr>
            <a:r>
              <a:rPr lang="en-US" dirty="0">
                <a:solidFill>
                  <a:schemeClr val="bg1"/>
                </a:solidFill>
              </a:rPr>
              <a:t>Child’s teacher</a:t>
            </a:r>
          </a:p>
          <a:p>
            <a:pPr lvl="1">
              <a:buFont typeface="Wingdings" panose="05000000000000000000" pitchFamily="2" charset="2"/>
              <a:buChar char="ü"/>
            </a:pPr>
            <a:r>
              <a:rPr lang="en-US" dirty="0">
                <a:solidFill>
                  <a:schemeClr val="bg1"/>
                </a:solidFill>
              </a:rPr>
              <a:t>School counselor</a:t>
            </a:r>
          </a:p>
          <a:p>
            <a:pPr lvl="1">
              <a:buFont typeface="Wingdings" panose="05000000000000000000" pitchFamily="2" charset="2"/>
              <a:buChar char="ü"/>
            </a:pPr>
            <a:r>
              <a:rPr lang="en-US" dirty="0">
                <a:solidFill>
                  <a:schemeClr val="bg1"/>
                </a:solidFill>
              </a:rPr>
              <a:t>School nurse</a:t>
            </a:r>
          </a:p>
          <a:p>
            <a:pPr lvl="1">
              <a:buFont typeface="Wingdings" panose="05000000000000000000" pitchFamily="2" charset="2"/>
              <a:buChar char="ü"/>
            </a:pPr>
            <a:r>
              <a:rPr lang="en-US" dirty="0">
                <a:solidFill>
                  <a:schemeClr val="bg1"/>
                </a:solidFill>
              </a:rPr>
              <a:t>Before and after care staff</a:t>
            </a:r>
          </a:p>
          <a:p>
            <a:pPr lvl="1">
              <a:buFont typeface="Wingdings" panose="05000000000000000000" pitchFamily="2" charset="2"/>
              <a:buChar char="ü"/>
            </a:pPr>
            <a:r>
              <a:rPr lang="en-US" dirty="0">
                <a:solidFill>
                  <a:schemeClr val="bg1"/>
                </a:solidFill>
              </a:rPr>
              <a:t>Special education professionals</a:t>
            </a:r>
          </a:p>
          <a:p>
            <a:pPr lvl="1">
              <a:buFont typeface="Wingdings" panose="05000000000000000000" pitchFamily="2" charset="2"/>
              <a:buChar char="ü"/>
            </a:pPr>
            <a:r>
              <a:rPr lang="en-US" dirty="0">
                <a:solidFill>
                  <a:schemeClr val="bg1"/>
                </a:solidFill>
              </a:rPr>
              <a:t>School secretary</a:t>
            </a:r>
          </a:p>
          <a:p>
            <a:pPr lvl="1">
              <a:buFont typeface="Wingdings" panose="05000000000000000000" pitchFamily="2" charset="2"/>
              <a:buChar char="ü"/>
            </a:pPr>
            <a:r>
              <a:rPr lang="en-US" dirty="0">
                <a:solidFill>
                  <a:schemeClr val="bg1"/>
                </a:solidFill>
              </a:rPr>
              <a:t>Guardian ad Litem</a:t>
            </a:r>
          </a:p>
          <a:p>
            <a:pPr lvl="1">
              <a:buFont typeface="Wingdings" panose="05000000000000000000" pitchFamily="2" charset="2"/>
              <a:buChar char="ü"/>
            </a:pPr>
            <a:r>
              <a:rPr lang="en-US" dirty="0">
                <a:solidFill>
                  <a:schemeClr val="bg1"/>
                </a:solidFill>
              </a:rPr>
              <a:t>Education parent surrogate</a:t>
            </a:r>
          </a:p>
        </p:txBody>
      </p:sp>
      <p:pic>
        <p:nvPicPr>
          <p:cNvPr id="7170" name="Picture 2" descr="https://farm7.staticflickr.com/6215/6284181389_e97d0522c3_o_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478" y="2154971"/>
            <a:ext cx="2945755" cy="28993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085224" y="6444344"/>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7.3.22</a:t>
            </a:r>
          </a:p>
        </p:txBody>
      </p:sp>
    </p:spTree>
    <p:extLst>
      <p:ext uri="{BB962C8B-B14F-4D97-AF65-F5344CB8AC3E}">
        <p14:creationId xmlns:p14="http://schemas.microsoft.com/office/powerpoint/2010/main" val="3178014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Questions</a:t>
            </a:r>
          </a:p>
        </p:txBody>
      </p:sp>
      <p:sp>
        <p:nvSpPr>
          <p:cNvPr id="3" name="Content Placeholder 2"/>
          <p:cNvSpPr>
            <a:spLocks noGrp="1"/>
          </p:cNvSpPr>
          <p:nvPr>
            <p:ph idx="1"/>
          </p:nvPr>
        </p:nvSpPr>
        <p:spPr>
          <a:xfrm>
            <a:off x="1457011" y="1557495"/>
            <a:ext cx="7445829" cy="4658448"/>
          </a:xfrm>
        </p:spPr>
        <p:txBody>
          <a:bodyPr>
            <a:normAutofit fontScale="92500" lnSpcReduction="10000"/>
          </a:bodyPr>
          <a:lstStyle/>
          <a:p>
            <a:pPr marL="0" indent="0">
              <a:buNone/>
            </a:pPr>
            <a:r>
              <a:rPr lang="en-US" b="1" dirty="0"/>
              <a:t>Is child:</a:t>
            </a:r>
          </a:p>
          <a:p>
            <a:r>
              <a:rPr lang="en-US" dirty="0"/>
              <a:t>Performing on grade level?</a:t>
            </a:r>
          </a:p>
          <a:p>
            <a:r>
              <a:rPr lang="en-US" dirty="0"/>
              <a:t>Passing all subjects?</a:t>
            </a:r>
          </a:p>
          <a:p>
            <a:r>
              <a:rPr lang="en-US" dirty="0"/>
              <a:t>Displaying any behavioral issues?</a:t>
            </a:r>
          </a:p>
          <a:p>
            <a:pPr marL="0" indent="0">
              <a:buNone/>
            </a:pPr>
            <a:r>
              <a:rPr lang="en-US" b="1" dirty="0"/>
              <a:t>Does child:</a:t>
            </a:r>
          </a:p>
          <a:p>
            <a:r>
              <a:rPr lang="en-US" dirty="0"/>
              <a:t>Have friends at school?</a:t>
            </a:r>
          </a:p>
          <a:p>
            <a:r>
              <a:rPr lang="en-US" dirty="0"/>
              <a:t>Have needs that require a 504 plan or IEP?</a:t>
            </a:r>
          </a:p>
          <a:p>
            <a:r>
              <a:rPr lang="en-US" dirty="0"/>
              <a:t>Have parental involvement in school success?</a:t>
            </a:r>
          </a:p>
        </p:txBody>
      </p:sp>
      <p:sp>
        <p:nvSpPr>
          <p:cNvPr id="4" name="Slide Number Placeholder 6"/>
          <p:cNvSpPr txBox="1">
            <a:spLocks noChangeArrowheads="1"/>
          </p:cNvSpPr>
          <p:nvPr/>
        </p:nvSpPr>
        <p:spPr>
          <a:xfrm>
            <a:off x="1079112" y="6410848"/>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7.3.23</a:t>
            </a:r>
          </a:p>
        </p:txBody>
      </p:sp>
      <p:pic>
        <p:nvPicPr>
          <p:cNvPr id="1026" name="Picture 2" descr="C:\Users\Carnett-Valerie\AppData\Local\Microsoft\Windows\Temporary Internet Files\Content.IE5\USEC224D\question mar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752" y="1407694"/>
            <a:ext cx="1843088" cy="196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15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Relationships</a:t>
            </a:r>
          </a:p>
        </p:txBody>
      </p:sp>
      <p:sp>
        <p:nvSpPr>
          <p:cNvPr id="3" name="Content Placeholder 2"/>
          <p:cNvSpPr>
            <a:spLocks noGrp="1"/>
          </p:cNvSpPr>
          <p:nvPr>
            <p:ph idx="1"/>
          </p:nvPr>
        </p:nvSpPr>
        <p:spPr>
          <a:xfrm>
            <a:off x="4732774" y="1850241"/>
            <a:ext cx="3954026" cy="4365702"/>
          </a:xfrm>
        </p:spPr>
        <p:txBody>
          <a:bodyPr>
            <a:normAutofit fontScale="92500" lnSpcReduction="10000"/>
          </a:bodyPr>
          <a:lstStyle/>
          <a:p>
            <a:r>
              <a:rPr lang="en-US" dirty="0"/>
              <a:t>Parent/child relationship</a:t>
            </a:r>
          </a:p>
          <a:p>
            <a:r>
              <a:rPr lang="en-US" dirty="0"/>
              <a:t>Sibling relationships</a:t>
            </a:r>
          </a:p>
          <a:p>
            <a:r>
              <a:rPr lang="en-US" dirty="0"/>
              <a:t>Dynamic family relationships</a:t>
            </a:r>
          </a:p>
          <a:p>
            <a:r>
              <a:rPr lang="en-US" dirty="0"/>
              <a:t>Support and guidance from family</a:t>
            </a:r>
          </a:p>
          <a:p>
            <a:r>
              <a:rPr lang="en-US" dirty="0"/>
              <a:t>Sense of family identity</a:t>
            </a:r>
          </a:p>
        </p:txBody>
      </p:sp>
      <p:pic>
        <p:nvPicPr>
          <p:cNvPr id="9220" name="Picture 4" descr="https://mhcbiofeedback.files.wordpress.com/2015/03/family-ti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382" y="1850241"/>
            <a:ext cx="3215053" cy="386727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7.3.24</a:t>
            </a:r>
          </a:p>
        </p:txBody>
      </p:sp>
    </p:spTree>
    <p:extLst>
      <p:ext uri="{BB962C8B-B14F-4D97-AF65-F5344CB8AC3E}">
        <p14:creationId xmlns:p14="http://schemas.microsoft.com/office/powerpoint/2010/main" val="2269083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Peer/Adult Relationships</a:t>
            </a:r>
          </a:p>
        </p:txBody>
      </p:sp>
      <p:sp>
        <p:nvSpPr>
          <p:cNvPr id="3" name="Content Placeholder 2"/>
          <p:cNvSpPr>
            <a:spLocks noGrp="1"/>
          </p:cNvSpPr>
          <p:nvPr>
            <p:ph idx="1"/>
          </p:nvPr>
        </p:nvSpPr>
        <p:spPr>
          <a:xfrm>
            <a:off x="1604536" y="1850241"/>
            <a:ext cx="3942154" cy="4365702"/>
          </a:xfrm>
        </p:spPr>
        <p:txBody>
          <a:bodyPr/>
          <a:lstStyle/>
          <a:p>
            <a:r>
              <a:rPr lang="en-US" dirty="0"/>
              <a:t>Interactions with others</a:t>
            </a:r>
          </a:p>
          <a:p>
            <a:r>
              <a:rPr lang="en-US" dirty="0"/>
              <a:t>Demonstrated social skills</a:t>
            </a:r>
          </a:p>
          <a:p>
            <a:r>
              <a:rPr lang="en-US" dirty="0"/>
              <a:t>Peer pressure: life choices</a:t>
            </a:r>
          </a:p>
        </p:txBody>
      </p:sp>
      <p:pic>
        <p:nvPicPr>
          <p:cNvPr id="10244" name="Picture 4" descr="Going back to school Tips for Elementary to High School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551" y="1850240"/>
            <a:ext cx="3167248" cy="324427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7.3.25</a:t>
            </a:r>
          </a:p>
        </p:txBody>
      </p:sp>
    </p:spTree>
    <p:extLst>
      <p:ext uri="{BB962C8B-B14F-4D97-AF65-F5344CB8AC3E}">
        <p14:creationId xmlns:p14="http://schemas.microsoft.com/office/powerpoint/2010/main" val="1606290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Health</a:t>
            </a:r>
          </a:p>
        </p:txBody>
      </p:sp>
      <p:sp>
        <p:nvSpPr>
          <p:cNvPr id="3" name="Content Placeholder 2"/>
          <p:cNvSpPr>
            <a:spLocks noGrp="1"/>
          </p:cNvSpPr>
          <p:nvPr>
            <p:ph idx="1"/>
          </p:nvPr>
        </p:nvSpPr>
        <p:spPr>
          <a:xfrm>
            <a:off x="1386674" y="1557495"/>
            <a:ext cx="4349108" cy="4658448"/>
          </a:xfrm>
        </p:spPr>
        <p:txBody>
          <a:bodyPr>
            <a:normAutofit fontScale="92500"/>
          </a:bodyPr>
          <a:lstStyle/>
          <a:p>
            <a:r>
              <a:rPr lang="en-US" dirty="0"/>
              <a:t>Provision of basic and appropriate health care</a:t>
            </a:r>
          </a:p>
          <a:p>
            <a:r>
              <a:rPr lang="en-US" dirty="0"/>
              <a:t>Physical symptoms of health concerns</a:t>
            </a:r>
          </a:p>
          <a:p>
            <a:r>
              <a:rPr lang="en-US" dirty="0"/>
              <a:t>Dental and visual needs</a:t>
            </a:r>
          </a:p>
          <a:p>
            <a:r>
              <a:rPr lang="en-US" dirty="0"/>
              <a:t>Medical and dental established providers/provision for care</a:t>
            </a:r>
          </a:p>
        </p:txBody>
      </p:sp>
      <p:pic>
        <p:nvPicPr>
          <p:cNvPr id="11270" name="Picture 6" descr="Girls playing soc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854" y="1634778"/>
            <a:ext cx="2860478" cy="35702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7.3.26</a:t>
            </a:r>
          </a:p>
        </p:txBody>
      </p:sp>
    </p:spTree>
    <p:extLst>
      <p:ext uri="{BB962C8B-B14F-4D97-AF65-F5344CB8AC3E}">
        <p14:creationId xmlns:p14="http://schemas.microsoft.com/office/powerpoint/2010/main" val="1445561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Identity</a:t>
            </a:r>
          </a:p>
        </p:txBody>
      </p:sp>
      <p:sp>
        <p:nvSpPr>
          <p:cNvPr id="3" name="Content Placeholder 2"/>
          <p:cNvSpPr>
            <a:spLocks noGrp="1"/>
          </p:cNvSpPr>
          <p:nvPr>
            <p:ph idx="1"/>
          </p:nvPr>
        </p:nvSpPr>
        <p:spPr>
          <a:xfrm>
            <a:off x="4441370" y="1636122"/>
            <a:ext cx="4245429" cy="4365702"/>
          </a:xfrm>
        </p:spPr>
        <p:txBody>
          <a:bodyPr>
            <a:normAutofit fontScale="85000" lnSpcReduction="10000"/>
          </a:bodyPr>
          <a:lstStyle/>
          <a:p>
            <a:r>
              <a:rPr lang="en-US" dirty="0"/>
              <a:t>Race</a:t>
            </a:r>
          </a:p>
          <a:p>
            <a:r>
              <a:rPr lang="en-US" dirty="0"/>
              <a:t>Class</a:t>
            </a:r>
          </a:p>
          <a:p>
            <a:r>
              <a:rPr lang="en-US" dirty="0"/>
              <a:t>Ethnicity</a:t>
            </a:r>
          </a:p>
          <a:p>
            <a:r>
              <a:rPr lang="en-US" dirty="0"/>
              <a:t>Religion</a:t>
            </a:r>
          </a:p>
          <a:p>
            <a:r>
              <a:rPr lang="en-US" dirty="0"/>
              <a:t>LGBTQ</a:t>
            </a:r>
          </a:p>
          <a:p>
            <a:r>
              <a:rPr lang="en-US" dirty="0"/>
              <a:t>Identified cultural identity</a:t>
            </a:r>
          </a:p>
          <a:p>
            <a:r>
              <a:rPr lang="en-US" dirty="0"/>
              <a:t>Sense of cultural identity </a:t>
            </a:r>
          </a:p>
          <a:p>
            <a:r>
              <a:rPr lang="en-US" dirty="0"/>
              <a:t>Desire for cultural identity</a:t>
            </a:r>
          </a:p>
        </p:txBody>
      </p:sp>
      <p:pic>
        <p:nvPicPr>
          <p:cNvPr id="13316" name="Picture 4" descr="http://www.vitruvius.com.br/media/images/magazines/grid_9/36414f5840a3_igrejadobonfim2fotoabiliogue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898" y="1756702"/>
            <a:ext cx="2934119" cy="335280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7.3.27</a:t>
            </a:r>
          </a:p>
        </p:txBody>
      </p:sp>
    </p:spTree>
    <p:extLst>
      <p:ext uri="{BB962C8B-B14F-4D97-AF65-F5344CB8AC3E}">
        <p14:creationId xmlns:p14="http://schemas.microsoft.com/office/powerpoint/2010/main" val="3686986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Awareness</a:t>
            </a:r>
          </a:p>
        </p:txBody>
      </p:sp>
      <p:sp>
        <p:nvSpPr>
          <p:cNvPr id="3" name="Content Placeholder 2"/>
          <p:cNvSpPr>
            <a:spLocks noGrp="1"/>
          </p:cNvSpPr>
          <p:nvPr>
            <p:ph idx="1"/>
          </p:nvPr>
        </p:nvSpPr>
        <p:spPr>
          <a:xfrm>
            <a:off x="1604536" y="1850241"/>
            <a:ext cx="4213460" cy="4365702"/>
          </a:xfrm>
        </p:spPr>
        <p:txBody>
          <a:bodyPr/>
          <a:lstStyle/>
          <a:p>
            <a:r>
              <a:rPr lang="en-US" dirty="0"/>
              <a:t>Self</a:t>
            </a:r>
          </a:p>
          <a:p>
            <a:r>
              <a:rPr lang="en-US" dirty="0"/>
              <a:t>Others</a:t>
            </a:r>
          </a:p>
          <a:p>
            <a:r>
              <a:rPr lang="en-US" dirty="0"/>
              <a:t>Treatment </a:t>
            </a:r>
          </a:p>
          <a:p>
            <a:r>
              <a:rPr lang="en-US" dirty="0"/>
              <a:t>Awareness of effects</a:t>
            </a:r>
          </a:p>
          <a:p>
            <a:r>
              <a:rPr lang="en-US" dirty="0"/>
              <a:t>Recovery</a:t>
            </a:r>
          </a:p>
          <a:p>
            <a:pPr marL="0" indent="0">
              <a:buNone/>
            </a:pPr>
            <a:endParaRPr lang="en-US" dirty="0"/>
          </a:p>
        </p:txBody>
      </p:sp>
      <p:pic>
        <p:nvPicPr>
          <p:cNvPr id="14340" name="Picture 4" descr="http://www.genconnect.com/wp-content/uploads/2011/10/addiction_ins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945" y="1850241"/>
            <a:ext cx="2884854" cy="324561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7.3.28</a:t>
            </a:r>
          </a:p>
        </p:txBody>
      </p:sp>
    </p:spTree>
    <p:extLst>
      <p:ext uri="{BB962C8B-B14F-4D97-AF65-F5344CB8AC3E}">
        <p14:creationId xmlns:p14="http://schemas.microsoft.com/office/powerpoint/2010/main" val="249550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737" y="110778"/>
            <a:ext cx="7082263" cy="1143000"/>
          </a:xfrm>
        </p:spPr>
        <p:txBody>
          <a:bodyPr>
            <a:normAutofit/>
          </a:bodyPr>
          <a:lstStyle/>
          <a:p>
            <a:r>
              <a:rPr lang="en-US" sz="3200" dirty="0"/>
              <a:t>Family Engagement Standards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7855692"/>
              </p:ext>
            </p:extLst>
          </p:nvPr>
        </p:nvGraphicFramePr>
        <p:xfrm>
          <a:off x="1206379" y="1117600"/>
          <a:ext cx="7476513" cy="4914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7.1.3</a:t>
            </a:r>
          </a:p>
        </p:txBody>
      </p:sp>
    </p:spTree>
    <p:extLst>
      <p:ext uri="{BB962C8B-B14F-4D97-AF65-F5344CB8AC3E}">
        <p14:creationId xmlns:p14="http://schemas.microsoft.com/office/powerpoint/2010/main" val="2068410048"/>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Adult Living</a:t>
            </a:r>
            <a:br>
              <a:rPr lang="en-US" dirty="0"/>
            </a:br>
            <a:r>
              <a:rPr lang="en-US" dirty="0"/>
              <a:t>(13-17)</a:t>
            </a:r>
          </a:p>
        </p:txBody>
      </p:sp>
      <p:sp>
        <p:nvSpPr>
          <p:cNvPr id="3" name="Content Placeholder 2"/>
          <p:cNvSpPr>
            <a:spLocks noGrp="1"/>
          </p:cNvSpPr>
          <p:nvPr>
            <p:ph idx="1"/>
          </p:nvPr>
        </p:nvSpPr>
        <p:spPr>
          <a:xfrm>
            <a:off x="4458268" y="1884418"/>
            <a:ext cx="4846506" cy="4365702"/>
          </a:xfrm>
        </p:spPr>
        <p:txBody>
          <a:bodyPr/>
          <a:lstStyle/>
          <a:p>
            <a:r>
              <a:rPr lang="en-US" dirty="0"/>
              <a:t>Life skill development:</a:t>
            </a:r>
          </a:p>
          <a:p>
            <a:pPr lvl="1"/>
            <a:r>
              <a:rPr lang="en-US" dirty="0"/>
              <a:t>Housing </a:t>
            </a:r>
          </a:p>
          <a:p>
            <a:pPr lvl="1"/>
            <a:r>
              <a:rPr lang="en-US" dirty="0"/>
              <a:t>Employment</a:t>
            </a:r>
          </a:p>
          <a:p>
            <a:pPr lvl="1"/>
            <a:r>
              <a:rPr lang="en-US" dirty="0"/>
              <a:t>Financial</a:t>
            </a:r>
          </a:p>
          <a:p>
            <a:pPr lvl="1"/>
            <a:r>
              <a:rPr lang="en-US" dirty="0"/>
              <a:t>Educational</a:t>
            </a:r>
          </a:p>
          <a:p>
            <a:pPr lvl="1"/>
            <a:r>
              <a:rPr lang="en-US" dirty="0"/>
              <a:t>Support</a:t>
            </a:r>
          </a:p>
          <a:p>
            <a:pPr lvl="1"/>
            <a:r>
              <a:rPr lang="en-US" dirty="0"/>
              <a:t>Planning</a:t>
            </a:r>
          </a:p>
        </p:txBody>
      </p:sp>
      <p:pic>
        <p:nvPicPr>
          <p:cNvPr id="15362" name="Picture 2" descr="http://dmvappointments.org/sites/default/files/uploads/teendrivi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971" y="2189020"/>
            <a:ext cx="2915523" cy="336771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7.3.29</a:t>
            </a:r>
          </a:p>
        </p:txBody>
      </p:sp>
    </p:spTree>
    <p:extLst>
      <p:ext uri="{BB962C8B-B14F-4D97-AF65-F5344CB8AC3E}">
        <p14:creationId xmlns:p14="http://schemas.microsoft.com/office/powerpoint/2010/main" val="380661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3088" y="382588"/>
            <a:ext cx="6030912" cy="1143000"/>
          </a:xfrm>
        </p:spPr>
        <p:txBody>
          <a:bodyPr>
            <a:normAutofit fontScale="90000"/>
          </a:bodyPr>
          <a:lstStyle/>
          <a:p>
            <a:r>
              <a:rPr lang="en-US" dirty="0"/>
              <a:t>Activity D:  </a:t>
            </a:r>
            <a:br>
              <a:rPr lang="en-US" dirty="0"/>
            </a:br>
            <a:r>
              <a:rPr lang="en-US" dirty="0"/>
              <a:t>Scaling Child </a:t>
            </a:r>
            <a:br>
              <a:rPr lang="en-US" dirty="0"/>
            </a:br>
            <a:r>
              <a:rPr lang="en-US" dirty="0"/>
              <a:t>Strengths and Needs</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336583" y="1782663"/>
            <a:ext cx="7211291" cy="3662541"/>
          </a:xfrm>
          <a:prstGeom prst="rect">
            <a:avLst/>
          </a:prstGeom>
          <a:noFill/>
        </p:spPr>
        <p:txBody>
          <a:bodyPr wrap="square" rtlCol="0">
            <a:spAutoFit/>
          </a:bodyPr>
          <a:lstStyle/>
          <a:p>
            <a:r>
              <a:rPr lang="en-US" sz="3200" b="1" i="1" dirty="0">
                <a:solidFill>
                  <a:srgbClr val="56944F"/>
                </a:solidFill>
              </a:rPr>
              <a:t>Instructions:</a:t>
            </a:r>
          </a:p>
          <a:p>
            <a:endParaRPr lang="en-US" sz="3200" b="1" i="1" dirty="0">
              <a:solidFill>
                <a:srgbClr val="56944F"/>
              </a:solidFill>
            </a:endParaRPr>
          </a:p>
          <a:p>
            <a:pPr marL="457200" lvl="0" indent="-457200">
              <a:buFont typeface="+mj-lt"/>
              <a:buAutoNum type="arabicPeriod"/>
            </a:pPr>
            <a:r>
              <a:rPr lang="en-US" sz="2800" dirty="0">
                <a:solidFill>
                  <a:srgbClr val="1B5FAA"/>
                </a:solidFill>
              </a:rPr>
              <a:t>Working alone, read the scenarios and identify the appropriate category the scenario belongs to and what rating you would give each child.</a:t>
            </a:r>
          </a:p>
          <a:p>
            <a:pPr marL="457200" indent="-457200">
              <a:buFont typeface="+mj-lt"/>
              <a:buAutoNum type="arabicPeriod"/>
            </a:pPr>
            <a:endParaRPr lang="en-US" sz="2800" dirty="0">
              <a:solidFill>
                <a:srgbClr val="1B5FAA"/>
              </a:solidFill>
            </a:endParaRPr>
          </a:p>
          <a:p>
            <a:pPr marL="457200" indent="-457200">
              <a:buFont typeface="+mj-lt"/>
              <a:buAutoNum type="arabicPeriod"/>
            </a:pPr>
            <a:r>
              <a:rPr lang="en-US" sz="2800" dirty="0">
                <a:solidFill>
                  <a:srgbClr val="1B5FAA"/>
                </a:solidFill>
              </a:rPr>
              <a:t>Be prepared to discuss as a class.</a:t>
            </a:r>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7.3.30</a:t>
            </a:r>
          </a:p>
        </p:txBody>
      </p:sp>
    </p:spTree>
    <p:extLst>
      <p:ext uri="{BB962C8B-B14F-4D97-AF65-F5344CB8AC3E}">
        <p14:creationId xmlns:p14="http://schemas.microsoft.com/office/powerpoint/2010/main" val="2707810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Allies to </a:t>
            </a:r>
            <a:br>
              <a:rPr lang="en-US" dirty="0"/>
            </a:br>
            <a:r>
              <a:rPr lang="en-US" dirty="0"/>
              <a:t>Address Child Needs</a:t>
            </a:r>
          </a:p>
        </p:txBody>
      </p:sp>
      <p:pic>
        <p:nvPicPr>
          <p:cNvPr id="16390" name="Picture 6" descr="Image result for kids playing with to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129" y="1907092"/>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kids playing with t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404" y="3981780"/>
            <a:ext cx="23622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cdn.sheknows.com/articles/2011/10/girl-playing-with-blo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127" y="3958761"/>
            <a:ext cx="2976861" cy="197961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7.3.31</a:t>
            </a:r>
          </a:p>
        </p:txBody>
      </p:sp>
    </p:spTree>
    <p:extLst>
      <p:ext uri="{BB962C8B-B14F-4D97-AF65-F5344CB8AC3E}">
        <p14:creationId xmlns:p14="http://schemas.microsoft.com/office/powerpoint/2010/main" val="2910291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7.4</a:t>
            </a:r>
          </a:p>
        </p:txBody>
      </p:sp>
      <p:sp>
        <p:nvSpPr>
          <p:cNvPr id="3" name="Subtitle 2"/>
          <p:cNvSpPr>
            <a:spLocks noGrp="1"/>
          </p:cNvSpPr>
          <p:nvPr>
            <p:ph type="subTitle" idx="1"/>
          </p:nvPr>
        </p:nvSpPr>
        <p:spPr>
          <a:xfrm>
            <a:off x="1344167" y="2796638"/>
            <a:ext cx="7474712" cy="866899"/>
          </a:xfrm>
        </p:spPr>
        <p:txBody>
          <a:bodyPr>
            <a:noAutofit/>
          </a:bodyPr>
          <a:lstStyle/>
          <a:p>
            <a:r>
              <a:rPr lang="en-US" dirty="0"/>
              <a:t>Danger Statement, Family Goal and Motivation for Change</a:t>
            </a:r>
          </a:p>
        </p:txBody>
      </p:sp>
    </p:spTree>
    <p:extLst>
      <p:ext uri="{BB962C8B-B14F-4D97-AF65-F5344CB8AC3E}">
        <p14:creationId xmlns:p14="http://schemas.microsoft.com/office/powerpoint/2010/main" val="296242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3" name="TextBox 2"/>
          <p:cNvSpPr txBox="1"/>
          <p:nvPr/>
        </p:nvSpPr>
        <p:spPr>
          <a:xfrm>
            <a:off x="1303529" y="1798665"/>
            <a:ext cx="7216088" cy="3323987"/>
          </a:xfrm>
          <a:prstGeom prst="rect">
            <a:avLst/>
          </a:prstGeom>
          <a:noFill/>
        </p:spPr>
        <p:txBody>
          <a:bodyPr wrap="square" rtlCol="0">
            <a:spAutoFit/>
          </a:bodyPr>
          <a:lstStyle/>
          <a:p>
            <a:pPr marL="514350" lvl="0" indent="-514350">
              <a:buFont typeface="+mj-lt"/>
              <a:buAutoNum type="arabicPeriod"/>
            </a:pPr>
            <a:r>
              <a:rPr lang="en-US" sz="3000" dirty="0">
                <a:solidFill>
                  <a:srgbClr val="56944F"/>
                </a:solidFill>
              </a:rPr>
              <a:t>Describe what a danger statement is and how to develop one.</a:t>
            </a:r>
          </a:p>
          <a:p>
            <a:pPr marL="514350" lvl="0" indent="-514350">
              <a:buFont typeface="+mj-lt"/>
              <a:buAutoNum type="arabicPeriod"/>
            </a:pPr>
            <a:r>
              <a:rPr lang="en-US" sz="3000" dirty="0">
                <a:solidFill>
                  <a:srgbClr val="56944F"/>
                </a:solidFill>
              </a:rPr>
              <a:t>Describe what a family goal is and how to develop one.</a:t>
            </a:r>
          </a:p>
          <a:p>
            <a:pPr marL="514350" indent="-514350">
              <a:buFont typeface="+mj-lt"/>
              <a:buAutoNum type="arabicPeriod"/>
            </a:pPr>
            <a:r>
              <a:rPr lang="en-US" sz="3000" dirty="0">
                <a:solidFill>
                  <a:srgbClr val="56944F"/>
                </a:solidFill>
              </a:rPr>
              <a:t>Identify how to develop a family change strategy using the danger statement, family goal and motivation for change. </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7.4.2</a:t>
            </a:r>
          </a:p>
        </p:txBody>
      </p:sp>
    </p:spTree>
    <p:extLst>
      <p:ext uri="{BB962C8B-B14F-4D97-AF65-F5344CB8AC3E}">
        <p14:creationId xmlns:p14="http://schemas.microsoft.com/office/powerpoint/2010/main" val="3284068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443080"/>
            <a:ext cx="7082263" cy="1143000"/>
          </a:xfrm>
        </p:spPr>
        <p:txBody>
          <a:bodyPr>
            <a:normAutofit fontScale="90000"/>
          </a:bodyPr>
          <a:lstStyle/>
          <a:p>
            <a:r>
              <a:rPr lang="en-US" dirty="0"/>
              <a:t>Purpose:</a:t>
            </a:r>
            <a:br>
              <a:rPr lang="en-US" dirty="0"/>
            </a:br>
            <a:r>
              <a:rPr lang="en-US" dirty="0"/>
              <a:t>Danger Statement and</a:t>
            </a:r>
            <a:br>
              <a:rPr lang="en-US" dirty="0"/>
            </a:br>
            <a:r>
              <a:rPr lang="en-US" dirty="0"/>
              <a:t>Family Goal</a:t>
            </a:r>
          </a:p>
        </p:txBody>
      </p:sp>
      <p:sp>
        <p:nvSpPr>
          <p:cNvPr id="3" name="Subtitle 2"/>
          <p:cNvSpPr>
            <a:spLocks noGrp="1"/>
          </p:cNvSpPr>
          <p:nvPr>
            <p:ph type="subTitle" idx="4294967295"/>
          </p:nvPr>
        </p:nvSpPr>
        <p:spPr>
          <a:xfrm>
            <a:off x="1087347" y="2144202"/>
            <a:ext cx="7772400" cy="3103799"/>
          </a:xfrm>
        </p:spPr>
        <p:txBody>
          <a:bodyPr>
            <a:noAutofit/>
          </a:bodyPr>
          <a:lstStyle/>
          <a:p>
            <a:pPr marL="109537" indent="0">
              <a:buNone/>
            </a:pPr>
            <a:r>
              <a:rPr lang="en-US" sz="2800" b="1" dirty="0">
                <a:solidFill>
                  <a:srgbClr val="18579B"/>
                </a:solidFill>
              </a:rPr>
              <a:t>Danger Statement:  </a:t>
            </a:r>
            <a:r>
              <a:rPr lang="en-US" sz="2800" dirty="0"/>
              <a:t>To understand what must be different for parents in order for intervention to cease.</a:t>
            </a:r>
          </a:p>
          <a:p>
            <a:pPr marL="109537" indent="0">
              <a:buNone/>
            </a:pPr>
            <a:endParaRPr lang="en-US" sz="2800" dirty="0"/>
          </a:p>
          <a:p>
            <a:pPr marL="109537" indent="0">
              <a:buNone/>
            </a:pPr>
            <a:r>
              <a:rPr lang="en-US" sz="2800" b="1" dirty="0">
                <a:solidFill>
                  <a:srgbClr val="18579B"/>
                </a:solidFill>
              </a:rPr>
              <a:t>Family Goal:  </a:t>
            </a:r>
            <a:r>
              <a:rPr lang="en-US" sz="2800" dirty="0"/>
              <a:t>To identify and verbalize how the family will be functioning when all the children are safe, including consideration of barriers, support, and ideas for intervention.</a:t>
            </a:r>
          </a:p>
          <a:p>
            <a:pPr marL="109537" indent="0">
              <a:buNone/>
            </a:pPr>
            <a:endParaRPr lang="en-US" sz="2800"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7.4.3</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89421" y="5365138"/>
            <a:ext cx="1070326" cy="1188062"/>
          </a:xfrm>
          <a:prstGeom prst="rect">
            <a:avLst/>
          </a:prstGeom>
        </p:spPr>
      </p:pic>
    </p:spTree>
    <p:extLst>
      <p:ext uri="{BB962C8B-B14F-4D97-AF65-F5344CB8AC3E}">
        <p14:creationId xmlns:p14="http://schemas.microsoft.com/office/powerpoint/2010/main" val="384881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658708"/>
            <a:ext cx="6029877" cy="1143000"/>
          </a:xfrm>
        </p:spPr>
        <p:txBody>
          <a:bodyPr>
            <a:normAutofit fontScale="90000"/>
          </a:bodyPr>
          <a:lstStyle/>
          <a:p>
            <a:r>
              <a:rPr lang="en-US" dirty="0"/>
              <a:t>Activity E:</a:t>
            </a:r>
            <a:br>
              <a:rPr lang="en-US" dirty="0"/>
            </a:br>
            <a:r>
              <a:rPr lang="en-US" dirty="0"/>
              <a:t>The “WHAT” Questions That Formulate The Danger Statement </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633928" y="2008682"/>
            <a:ext cx="6565692" cy="3046988"/>
          </a:xfrm>
          <a:prstGeom prst="rect">
            <a:avLst/>
          </a:prstGeom>
          <a:noFill/>
        </p:spPr>
        <p:txBody>
          <a:bodyPr wrap="square" rtlCol="0">
            <a:spAutoFit/>
          </a:bodyPr>
          <a:lstStyle/>
          <a:p>
            <a:r>
              <a:rPr lang="en-US" sz="3200" b="1" i="1" dirty="0">
                <a:solidFill>
                  <a:srgbClr val="56944F"/>
                </a:solidFill>
              </a:rPr>
              <a:t>Instructions:</a:t>
            </a:r>
          </a:p>
          <a:p>
            <a:endParaRPr lang="en-US" sz="3200" b="1" i="1" dirty="0">
              <a:solidFill>
                <a:srgbClr val="56944F"/>
              </a:solidFill>
            </a:endParaRPr>
          </a:p>
          <a:p>
            <a:pPr marL="514350" indent="-514350">
              <a:buAutoNum type="arabicPeriod"/>
            </a:pPr>
            <a:r>
              <a:rPr lang="en-US" sz="3200" dirty="0">
                <a:solidFill>
                  <a:srgbClr val="1B5FAA"/>
                </a:solidFill>
              </a:rPr>
              <a:t>Watch the two video segments.</a:t>
            </a:r>
          </a:p>
          <a:p>
            <a:pPr marL="514350" indent="-514350">
              <a:buAutoNum type="arabicPeriod"/>
            </a:pPr>
            <a:r>
              <a:rPr lang="en-US" sz="3200" dirty="0">
                <a:solidFill>
                  <a:srgbClr val="1B5FAA"/>
                </a:solidFill>
              </a:rPr>
              <a:t>Once the videos are completed, write a danger statement for the Russell family.</a:t>
            </a:r>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7.4.4</a:t>
            </a:r>
          </a:p>
        </p:txBody>
      </p:sp>
    </p:spTree>
    <p:extLst>
      <p:ext uri="{BB962C8B-B14F-4D97-AF65-F5344CB8AC3E}">
        <p14:creationId xmlns:p14="http://schemas.microsoft.com/office/powerpoint/2010/main" val="776447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“WHAT” Questions That Formulate The Family Goal</a:t>
            </a:r>
          </a:p>
        </p:txBody>
      </p:sp>
      <p:sp>
        <p:nvSpPr>
          <p:cNvPr id="3" name="Subtitle 2"/>
          <p:cNvSpPr>
            <a:spLocks noGrp="1"/>
          </p:cNvSpPr>
          <p:nvPr>
            <p:ph type="subTitle" idx="4294967295"/>
          </p:nvPr>
        </p:nvSpPr>
        <p:spPr>
          <a:xfrm>
            <a:off x="1167414" y="1850764"/>
            <a:ext cx="8229600" cy="4740536"/>
          </a:xfrm>
        </p:spPr>
        <p:txBody>
          <a:bodyPr>
            <a:normAutofit/>
          </a:bodyPr>
          <a:lstStyle/>
          <a:p>
            <a:pPr algn="l"/>
            <a:r>
              <a:rPr lang="en-US" dirty="0"/>
              <a:t>What must be different?</a:t>
            </a:r>
          </a:p>
          <a:p>
            <a:pPr lvl="1"/>
            <a:r>
              <a:rPr lang="en-US" dirty="0"/>
              <a:t>What can the parents do?</a:t>
            </a:r>
          </a:p>
          <a:p>
            <a:pPr lvl="1"/>
            <a:r>
              <a:rPr lang="en-US" dirty="0"/>
              <a:t>What are the parents willing to do?</a:t>
            </a:r>
          </a:p>
          <a:p>
            <a:pPr lvl="1"/>
            <a:r>
              <a:rPr lang="en-US" dirty="0"/>
              <a:t>What will the family “look” like for the agency to not be involved?</a:t>
            </a:r>
          </a:p>
          <a:p>
            <a:pPr lvl="1"/>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7.4.5</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89421" y="5365138"/>
            <a:ext cx="1070326" cy="1188062"/>
          </a:xfrm>
          <a:prstGeom prst="rect">
            <a:avLst/>
          </a:prstGeom>
        </p:spPr>
      </p:pic>
    </p:spTree>
    <p:extLst>
      <p:ext uri="{BB962C8B-B14F-4D97-AF65-F5344CB8AC3E}">
        <p14:creationId xmlns:p14="http://schemas.microsoft.com/office/powerpoint/2010/main" val="27369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7.5</a:t>
            </a:r>
          </a:p>
        </p:txBody>
      </p:sp>
      <p:sp>
        <p:nvSpPr>
          <p:cNvPr id="3" name="Subtitle 2"/>
          <p:cNvSpPr>
            <a:spLocks noGrp="1"/>
          </p:cNvSpPr>
          <p:nvPr>
            <p:ph type="subTitle" idx="1"/>
          </p:nvPr>
        </p:nvSpPr>
        <p:spPr>
          <a:xfrm>
            <a:off x="1344167" y="2796638"/>
            <a:ext cx="7474712" cy="866899"/>
          </a:xfrm>
        </p:spPr>
        <p:txBody>
          <a:bodyPr>
            <a:noAutofit/>
          </a:bodyPr>
          <a:lstStyle/>
          <a:p>
            <a:r>
              <a:rPr lang="en-US" dirty="0"/>
              <a:t>Information Collection/Domains</a:t>
            </a:r>
          </a:p>
        </p:txBody>
      </p:sp>
    </p:spTree>
    <p:extLst>
      <p:ext uri="{BB962C8B-B14F-4D97-AF65-F5344CB8AC3E}">
        <p14:creationId xmlns:p14="http://schemas.microsoft.com/office/powerpoint/2010/main" val="4294738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7.5.2</a:t>
            </a:r>
          </a:p>
        </p:txBody>
      </p:sp>
      <p:sp>
        <p:nvSpPr>
          <p:cNvPr id="3" name="TextBox 2"/>
          <p:cNvSpPr txBox="1"/>
          <p:nvPr/>
        </p:nvSpPr>
        <p:spPr>
          <a:xfrm>
            <a:off x="1604865" y="2028113"/>
            <a:ext cx="7216088" cy="2554545"/>
          </a:xfrm>
          <a:prstGeom prst="rect">
            <a:avLst/>
          </a:prstGeom>
          <a:noFill/>
        </p:spPr>
        <p:txBody>
          <a:bodyPr wrap="square" rtlCol="0">
            <a:spAutoFit/>
          </a:bodyPr>
          <a:lstStyle/>
          <a:p>
            <a:pPr lvl="0"/>
            <a:r>
              <a:rPr lang="en-US" sz="3200" dirty="0">
                <a:solidFill>
                  <a:srgbClr val="56944F"/>
                </a:solidFill>
              </a:rPr>
              <a:t>1. Explain how the five worker 	competencies affect information 	collection.</a:t>
            </a:r>
          </a:p>
          <a:p>
            <a:r>
              <a:rPr lang="en-US" sz="3200" dirty="0">
                <a:solidFill>
                  <a:srgbClr val="56944F"/>
                </a:solidFill>
              </a:rPr>
              <a:t>2. Demonstrate documentation of the 	FFA-Ongoing domains.</a:t>
            </a:r>
          </a:p>
        </p:txBody>
      </p:sp>
    </p:spTree>
    <p:extLst>
      <p:ext uri="{BB962C8B-B14F-4D97-AF65-F5344CB8AC3E}">
        <p14:creationId xmlns:p14="http://schemas.microsoft.com/office/powerpoint/2010/main" val="232359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Exploration</a:t>
            </a:r>
          </a:p>
        </p:txBody>
      </p:sp>
      <p:sp>
        <p:nvSpPr>
          <p:cNvPr id="3" name="Subtitle 2"/>
          <p:cNvSpPr>
            <a:spLocks noGrp="1"/>
          </p:cNvSpPr>
          <p:nvPr>
            <p:ph type="subTitle" idx="4294967295"/>
          </p:nvPr>
        </p:nvSpPr>
        <p:spPr>
          <a:xfrm>
            <a:off x="1371601" y="1346200"/>
            <a:ext cx="7772400" cy="4618038"/>
          </a:xfrm>
        </p:spPr>
        <p:txBody>
          <a:bodyPr>
            <a:noAutofit/>
          </a:bodyPr>
          <a:lstStyle/>
          <a:p>
            <a:pPr marL="109537" indent="0">
              <a:buNone/>
            </a:pPr>
            <a:r>
              <a:rPr lang="en-US" sz="2600" dirty="0"/>
              <a:t>Exploration is the act of exploring with the family:</a:t>
            </a:r>
          </a:p>
          <a:p>
            <a:r>
              <a:rPr lang="en-US" sz="2600" dirty="0"/>
              <a:t>How they are functioning in relation to child needs and protective capacities, </a:t>
            </a:r>
          </a:p>
          <a:p>
            <a:pPr lvl="1"/>
            <a:r>
              <a:rPr lang="en-US" sz="2500" dirty="0"/>
              <a:t>Identifying family strengths, including positive protective capacities;</a:t>
            </a:r>
          </a:p>
          <a:p>
            <a:pPr lvl="1"/>
            <a:r>
              <a:rPr lang="en-US" sz="2500" dirty="0"/>
              <a:t>How danger threats or negative family conditions have manifested. </a:t>
            </a:r>
          </a:p>
          <a:p>
            <a:r>
              <a:rPr lang="en-US" sz="2600" dirty="0"/>
              <a:t>What must change.</a:t>
            </a:r>
          </a:p>
          <a:p>
            <a:r>
              <a:rPr lang="en-US" sz="2600" dirty="0"/>
              <a:t>Motivation for change, resistance, or ambivalence. </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7.1.4</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247" y="5390800"/>
            <a:ext cx="1070326" cy="1188062"/>
          </a:xfrm>
          <a:prstGeom prst="rect">
            <a:avLst/>
          </a:prstGeom>
        </p:spPr>
      </p:pic>
    </p:spTree>
    <p:extLst>
      <p:ext uri="{BB962C8B-B14F-4D97-AF65-F5344CB8AC3E}">
        <p14:creationId xmlns:p14="http://schemas.microsoft.com/office/powerpoint/2010/main" val="187428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82" y="117705"/>
            <a:ext cx="7082263" cy="1143000"/>
          </a:xfrm>
        </p:spPr>
        <p:txBody>
          <a:bodyPr/>
          <a:lstStyle/>
          <a:p>
            <a:r>
              <a:rPr lang="en-US" dirty="0"/>
              <a:t>Information Collection</a:t>
            </a:r>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7.5.3</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5381" y="1112408"/>
            <a:ext cx="4958473" cy="528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51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Collection</a:t>
            </a:r>
            <a:br>
              <a:rPr lang="en-US" dirty="0"/>
            </a:br>
            <a:r>
              <a:rPr lang="en-US" dirty="0"/>
              <a:t>as a Competency</a:t>
            </a:r>
          </a:p>
        </p:txBody>
      </p:sp>
      <p:sp>
        <p:nvSpPr>
          <p:cNvPr id="3" name="Subtitle 2"/>
          <p:cNvSpPr>
            <a:spLocks noGrp="1"/>
          </p:cNvSpPr>
          <p:nvPr>
            <p:ph type="subTitle" idx="4294967295"/>
          </p:nvPr>
        </p:nvSpPr>
        <p:spPr>
          <a:xfrm>
            <a:off x="1349314" y="1638300"/>
            <a:ext cx="7634888" cy="4770438"/>
          </a:xfrm>
        </p:spPr>
        <p:txBody>
          <a:bodyPr>
            <a:normAutofit/>
          </a:bodyPr>
          <a:lstStyle/>
          <a:p>
            <a:pPr lvl="0">
              <a:buClr>
                <a:srgbClr val="2DA2BF"/>
              </a:buClr>
            </a:pPr>
            <a:r>
              <a:rPr lang="en-US" dirty="0"/>
              <a:t>I know what information I must learn about a family. I know what information I must collect on each case I am assigned.</a:t>
            </a:r>
          </a:p>
          <a:p>
            <a:pPr lvl="0">
              <a:buClr>
                <a:srgbClr val="2DA2BF"/>
              </a:buClr>
            </a:pPr>
            <a:r>
              <a:rPr lang="en-US" dirty="0"/>
              <a:t>I understand the purposes or reasons for needing to know this information.</a:t>
            </a:r>
          </a:p>
          <a:p>
            <a:pPr lvl="0">
              <a:buClr>
                <a:srgbClr val="2DA2BF"/>
              </a:buClr>
            </a:pPr>
            <a:r>
              <a:rPr lang="en-US" dirty="0"/>
              <a:t>I demonstrate the ability to gather the information.</a:t>
            </a:r>
          </a:p>
          <a:p>
            <a:pPr marL="285750" lvl="1" indent="0" algn="l">
              <a:buNone/>
            </a:pPr>
            <a:endParaRPr lang="en-US" sz="3200" dirty="0"/>
          </a:p>
          <a:p>
            <a:pPr marL="0" indent="0" algn="l">
              <a:buNone/>
            </a:pP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7.5.4</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59759" y="5517538"/>
            <a:ext cx="1070326" cy="1188062"/>
          </a:xfrm>
          <a:prstGeom prst="rect">
            <a:avLst/>
          </a:prstGeom>
        </p:spPr>
      </p:pic>
    </p:spTree>
    <p:extLst>
      <p:ext uri="{BB962C8B-B14F-4D97-AF65-F5344CB8AC3E}">
        <p14:creationId xmlns:p14="http://schemas.microsoft.com/office/powerpoint/2010/main" val="153934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Collection</a:t>
            </a:r>
            <a:br>
              <a:rPr lang="en-US" dirty="0"/>
            </a:br>
            <a:r>
              <a:rPr lang="en-US" dirty="0"/>
              <a:t>as a Competency</a:t>
            </a:r>
          </a:p>
        </p:txBody>
      </p:sp>
      <p:sp>
        <p:nvSpPr>
          <p:cNvPr id="3" name="Subtitle 2"/>
          <p:cNvSpPr>
            <a:spLocks noGrp="1"/>
          </p:cNvSpPr>
          <p:nvPr>
            <p:ph type="subTitle" idx="4294967295"/>
          </p:nvPr>
        </p:nvSpPr>
        <p:spPr>
          <a:xfrm>
            <a:off x="1349314" y="1574800"/>
            <a:ext cx="7634888" cy="4833938"/>
          </a:xfrm>
        </p:spPr>
        <p:txBody>
          <a:bodyPr>
            <a:normAutofit/>
          </a:bodyPr>
          <a:lstStyle/>
          <a:p>
            <a:pPr lvl="0">
              <a:buClr>
                <a:srgbClr val="2DA2BF"/>
              </a:buClr>
            </a:pPr>
            <a:r>
              <a:rPr lang="en-US" dirty="0">
                <a:ea typeface="Calibri"/>
                <a:cs typeface="Times New Roman"/>
              </a:rPr>
              <a:t>I demonstrate awareness that everything I do to reconcile and validate information influences the overall quality of the information.</a:t>
            </a:r>
          </a:p>
          <a:p>
            <a:pPr lvl="0">
              <a:buClr>
                <a:srgbClr val="2DA2BF"/>
              </a:buClr>
            </a:pPr>
            <a:r>
              <a:rPr lang="en-US" dirty="0"/>
              <a:t>I can discuss and write about the information I collected logically, succinctly, and in a way that justifies my conclusions.</a:t>
            </a:r>
          </a:p>
          <a:p>
            <a:pPr marL="285750" lvl="1" indent="0" algn="l">
              <a:buNone/>
            </a:pPr>
            <a:endParaRPr lang="en-US" sz="3200" dirty="0"/>
          </a:p>
          <a:p>
            <a:pPr marL="0" indent="0" algn="l">
              <a:buNone/>
            </a:pP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7.5.5</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59759" y="5517538"/>
            <a:ext cx="1070326" cy="1188062"/>
          </a:xfrm>
          <a:prstGeom prst="rect">
            <a:avLst/>
          </a:prstGeom>
        </p:spPr>
      </p:pic>
    </p:spTree>
    <p:extLst>
      <p:ext uri="{BB962C8B-B14F-4D97-AF65-F5344CB8AC3E}">
        <p14:creationId xmlns:p14="http://schemas.microsoft.com/office/powerpoint/2010/main" val="31045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Documenting the Six Information Collection Domains</a:t>
            </a:r>
          </a:p>
        </p:txBody>
      </p:sp>
      <p:sp>
        <p:nvSpPr>
          <p:cNvPr id="3" name="Content Placeholder 2"/>
          <p:cNvSpPr>
            <a:spLocks noGrp="1"/>
          </p:cNvSpPr>
          <p:nvPr>
            <p:ph idx="1"/>
          </p:nvPr>
        </p:nvSpPr>
        <p:spPr/>
        <p:txBody>
          <a:bodyPr/>
          <a:lstStyle/>
          <a:p>
            <a:pPr marL="0" indent="0">
              <a:buNone/>
            </a:pPr>
            <a:r>
              <a:rPr lang="en-US" b="1" dirty="0">
                <a:solidFill>
                  <a:srgbClr val="18579B"/>
                </a:solidFill>
              </a:rPr>
              <a:t>Professional Judgment:</a:t>
            </a:r>
          </a:p>
          <a:p>
            <a:r>
              <a:rPr lang="en-US" dirty="0"/>
              <a:t>Accurate Reflection – Positive and Negative</a:t>
            </a:r>
          </a:p>
          <a:p>
            <a:r>
              <a:rPr lang="en-US" dirty="0"/>
              <a:t>Objective and Neutral</a:t>
            </a:r>
          </a:p>
          <a:p>
            <a:r>
              <a:rPr lang="en-US" dirty="0"/>
              <a:t>On the “record” of information and decision making</a:t>
            </a:r>
          </a:p>
          <a:p>
            <a:r>
              <a:rPr lang="en-US" dirty="0"/>
              <a:t>Reconciled to provide clarity</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7.5.6</a:t>
            </a:r>
          </a:p>
        </p:txBody>
      </p:sp>
    </p:spTree>
    <p:extLst>
      <p:ext uri="{BB962C8B-B14F-4D97-AF65-F5344CB8AC3E}">
        <p14:creationId xmlns:p14="http://schemas.microsoft.com/office/powerpoint/2010/main" val="1705533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737" y="288019"/>
            <a:ext cx="7082263" cy="1143000"/>
          </a:xfrm>
        </p:spPr>
        <p:txBody>
          <a:bodyPr>
            <a:noAutofit/>
          </a:bodyPr>
          <a:lstStyle/>
          <a:p>
            <a:r>
              <a:rPr lang="en-US" sz="2800" dirty="0"/>
              <a:t>Activity F:</a:t>
            </a:r>
            <a:br>
              <a:rPr lang="en-US" sz="2800" dirty="0"/>
            </a:br>
            <a:r>
              <a:rPr lang="en-US" sz="2800" dirty="0"/>
              <a:t>Domain Information for the</a:t>
            </a:r>
            <a:br>
              <a:rPr lang="en-US" sz="2800" dirty="0"/>
            </a:br>
            <a:r>
              <a:rPr lang="en-US" sz="2800" dirty="0"/>
              <a:t> Sandler/Braun Family </a:t>
            </a:r>
          </a:p>
        </p:txBody>
      </p:sp>
      <p:pic>
        <p:nvPicPr>
          <p:cNvPr id="3" name="Picture 2"/>
          <p:cNvPicPr>
            <a:picLocks noChangeAspect="1"/>
          </p:cNvPicPr>
          <p:nvPr/>
        </p:nvPicPr>
        <p:blipFill>
          <a:blip r:embed="rId2"/>
          <a:srcRect/>
          <a:stretch>
            <a:fillRect/>
          </a:stretch>
        </p:blipFill>
        <p:spPr bwMode="auto">
          <a:xfrm>
            <a:off x="1243937" y="288019"/>
            <a:ext cx="1214204" cy="1213696"/>
          </a:xfrm>
          <a:prstGeom prst="rect">
            <a:avLst/>
          </a:prstGeom>
          <a:noFill/>
          <a:ln w="9525">
            <a:noFill/>
            <a:miter lim="800000"/>
            <a:headEnd/>
            <a:tailEnd/>
          </a:ln>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7538" y="5365138"/>
            <a:ext cx="1070326" cy="1188062"/>
          </a:xfrm>
          <a:prstGeom prst="rect">
            <a:avLst/>
          </a:prstGeom>
        </p:spPr>
      </p:pic>
      <p:sp>
        <p:nvSpPr>
          <p:cNvPr id="5" name="Rectangle 4"/>
          <p:cNvSpPr/>
          <p:nvPr/>
        </p:nvSpPr>
        <p:spPr>
          <a:xfrm>
            <a:off x="1632857" y="1533860"/>
            <a:ext cx="6968532" cy="4385816"/>
          </a:xfrm>
          <a:prstGeom prst="rect">
            <a:avLst/>
          </a:prstGeom>
        </p:spPr>
        <p:txBody>
          <a:bodyPr wrap="square">
            <a:spAutoFit/>
          </a:bodyPr>
          <a:lstStyle/>
          <a:p>
            <a:pPr fontAlgn="base">
              <a:lnSpc>
                <a:spcPct val="150000"/>
              </a:lnSpc>
              <a:spcBef>
                <a:spcPct val="0"/>
              </a:spcBef>
              <a:spcAft>
                <a:spcPct val="0"/>
              </a:spcAft>
            </a:pPr>
            <a:r>
              <a:rPr lang="en-US" sz="2800" b="1" i="1" dirty="0">
                <a:solidFill>
                  <a:srgbClr val="56944F"/>
                </a:solidFill>
                <a:latin typeface="Arial" charset="0"/>
                <a:cs typeface="Arial" charset="0"/>
              </a:rPr>
              <a:t>Instructions:</a:t>
            </a:r>
          </a:p>
          <a:p>
            <a:pPr fontAlgn="base">
              <a:lnSpc>
                <a:spcPct val="150000"/>
              </a:lnSpc>
              <a:spcBef>
                <a:spcPct val="0"/>
              </a:spcBef>
              <a:spcAft>
                <a:spcPct val="0"/>
              </a:spcAft>
            </a:pPr>
            <a:endParaRPr lang="en-US" sz="1400" b="1" i="1" dirty="0">
              <a:solidFill>
                <a:srgbClr val="56944F"/>
              </a:solidFill>
              <a:latin typeface="Arial" charset="0"/>
              <a:cs typeface="Arial" charset="0"/>
            </a:endParaRPr>
          </a:p>
          <a:p>
            <a:pPr marL="457200" lvl="0" indent="-457200">
              <a:buFont typeface="+mj-lt"/>
              <a:buAutoNum type="arabicPeriod"/>
            </a:pPr>
            <a:r>
              <a:rPr lang="en-US" sz="2400" dirty="0">
                <a:solidFill>
                  <a:srgbClr val="18579B"/>
                </a:solidFill>
                <a:latin typeface="Calibri"/>
                <a:cs typeface="Calibri"/>
              </a:rPr>
              <a:t>Read exploration notes for Sandler-Braun Family</a:t>
            </a:r>
          </a:p>
          <a:p>
            <a:pPr marL="457200" lvl="0" indent="-457200">
              <a:buFont typeface="+mj-lt"/>
              <a:buAutoNum type="arabicPeriod"/>
            </a:pPr>
            <a:r>
              <a:rPr lang="en-US" sz="2400" dirty="0">
                <a:solidFill>
                  <a:srgbClr val="18579B"/>
                </a:solidFill>
                <a:latin typeface="Calibri"/>
                <a:cs typeface="Calibri"/>
              </a:rPr>
              <a:t>Based on this information and information you already know about the family complete domain information on the Sandler-Braun FFA- Ongoing.  This includes the following sections:  </a:t>
            </a:r>
          </a:p>
          <a:p>
            <a:pPr marL="914400" lvl="1" indent="-457200">
              <a:buFont typeface="Arial"/>
              <a:buChar char="•"/>
            </a:pPr>
            <a:r>
              <a:rPr lang="en-US" sz="2400" dirty="0">
                <a:solidFill>
                  <a:srgbClr val="18579B"/>
                </a:solidFill>
                <a:latin typeface="Calibri"/>
                <a:cs typeface="Calibri"/>
              </a:rPr>
              <a:t>Section II: Additional Ongoing Information</a:t>
            </a:r>
          </a:p>
          <a:p>
            <a:pPr marL="914400" lvl="1" indent="-457200">
              <a:buFont typeface="Arial"/>
              <a:buChar char="•"/>
            </a:pPr>
            <a:r>
              <a:rPr lang="en-US" sz="2400" dirty="0">
                <a:solidFill>
                  <a:srgbClr val="18579B"/>
                </a:solidFill>
                <a:latin typeface="Calibri"/>
                <a:cs typeface="Calibri"/>
              </a:rPr>
              <a:t>Section III: Child Functioning</a:t>
            </a:r>
          </a:p>
          <a:p>
            <a:pPr marL="914400" lvl="1" indent="-457200">
              <a:buFont typeface="Arial"/>
              <a:buChar char="•"/>
            </a:pPr>
            <a:r>
              <a:rPr lang="en-US" sz="2400" dirty="0">
                <a:solidFill>
                  <a:srgbClr val="18579B"/>
                </a:solidFill>
                <a:latin typeface="Calibri"/>
                <a:cs typeface="Calibri"/>
              </a:rPr>
              <a:t>Section IV: Adult Functioning</a:t>
            </a:r>
          </a:p>
          <a:p>
            <a:pPr marL="914400" lvl="1" indent="-457200">
              <a:buFont typeface="Arial"/>
              <a:buChar char="•"/>
            </a:pPr>
            <a:r>
              <a:rPr lang="en-US" sz="2400" dirty="0">
                <a:solidFill>
                  <a:srgbClr val="18579B"/>
                </a:solidFill>
                <a:latin typeface="Calibri"/>
                <a:cs typeface="Calibri"/>
              </a:rPr>
              <a:t>Section V: Parenting </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7.5.7</a:t>
            </a:r>
          </a:p>
        </p:txBody>
      </p:sp>
    </p:spTree>
    <p:extLst>
      <p:ext uri="{BB962C8B-B14F-4D97-AF65-F5344CB8AC3E}">
        <p14:creationId xmlns:p14="http://schemas.microsoft.com/office/powerpoint/2010/main" val="24225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641680"/>
            <a:ext cx="6029877" cy="1143000"/>
          </a:xfrm>
        </p:spPr>
        <p:txBody>
          <a:bodyPr>
            <a:normAutofit fontScale="90000"/>
          </a:bodyPr>
          <a:lstStyle/>
          <a:p>
            <a:r>
              <a:rPr lang="en-US" dirty="0"/>
              <a:t>Activity G:</a:t>
            </a:r>
            <a:br>
              <a:rPr lang="en-US" dirty="0"/>
            </a:br>
            <a:r>
              <a:rPr lang="en-US" dirty="0"/>
              <a:t>  Scaling Caregiver Protective Capacities for the Sandler/Braun Case</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633928" y="2008682"/>
            <a:ext cx="6565692" cy="4031873"/>
          </a:xfrm>
          <a:prstGeom prst="rect">
            <a:avLst/>
          </a:prstGeom>
          <a:noFill/>
        </p:spPr>
        <p:txBody>
          <a:bodyPr wrap="square" rtlCol="0">
            <a:spAutoFit/>
          </a:bodyPr>
          <a:lstStyle/>
          <a:p>
            <a:r>
              <a:rPr lang="en-US" sz="3200" b="1" i="1" dirty="0">
                <a:solidFill>
                  <a:srgbClr val="56944F"/>
                </a:solidFill>
              </a:rPr>
              <a:t>Instructions:</a:t>
            </a:r>
          </a:p>
          <a:p>
            <a:endParaRPr lang="en-US" sz="3200" dirty="0">
              <a:solidFill>
                <a:srgbClr val="56944F"/>
              </a:solidFill>
            </a:endParaRPr>
          </a:p>
          <a:p>
            <a:pPr marL="514350" indent="-514350">
              <a:buFont typeface="+mj-lt"/>
              <a:buAutoNum type="arabicPeriod"/>
            </a:pPr>
            <a:r>
              <a:rPr lang="en-US" sz="3200" dirty="0">
                <a:solidFill>
                  <a:srgbClr val="1B5FAA"/>
                </a:solidFill>
              </a:rPr>
              <a:t>Review the domain information on the FFA-Ongoing. </a:t>
            </a:r>
          </a:p>
          <a:p>
            <a:pPr marL="514350" indent="-514350">
              <a:buFont typeface="+mj-lt"/>
              <a:buAutoNum type="arabicPeriod"/>
            </a:pPr>
            <a:endParaRPr lang="en-US" sz="3200" dirty="0">
              <a:solidFill>
                <a:srgbClr val="1B5FAA"/>
              </a:solidFill>
            </a:endParaRPr>
          </a:p>
          <a:p>
            <a:pPr marL="514350" indent="-514350">
              <a:buFont typeface="+mj-lt"/>
              <a:buAutoNum type="arabicPeriod"/>
            </a:pPr>
            <a:r>
              <a:rPr lang="en-US" sz="3200" dirty="0">
                <a:solidFill>
                  <a:srgbClr val="1B5FAA"/>
                </a:solidFill>
              </a:rPr>
              <a:t>Rate each protective capacity for Melanie and Bruce, using Sander/Braun FFA-Ongoing.</a:t>
            </a:r>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7.5.8</a:t>
            </a:r>
          </a:p>
        </p:txBody>
      </p:sp>
    </p:spTree>
    <p:extLst>
      <p:ext uri="{BB962C8B-B14F-4D97-AF65-F5344CB8AC3E}">
        <p14:creationId xmlns:p14="http://schemas.microsoft.com/office/powerpoint/2010/main" val="2706297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147" y="491187"/>
            <a:ext cx="7082263" cy="1143000"/>
          </a:xfrm>
        </p:spPr>
        <p:txBody>
          <a:bodyPr>
            <a:normAutofit fontScale="90000"/>
          </a:bodyPr>
          <a:lstStyle/>
          <a:p>
            <a:r>
              <a:rPr lang="en-US" dirty="0"/>
              <a:t>Activity H: </a:t>
            </a:r>
            <a:br>
              <a:rPr lang="en-US" dirty="0"/>
            </a:br>
            <a:r>
              <a:rPr lang="en-US" dirty="0"/>
              <a:t>Child Strengths and Needs: Sandler/Braun Children</a:t>
            </a:r>
          </a:p>
        </p:txBody>
      </p:sp>
      <p:sp>
        <p:nvSpPr>
          <p:cNvPr id="3" name="Content Placeholder 2"/>
          <p:cNvSpPr>
            <a:spLocks noGrp="1"/>
          </p:cNvSpPr>
          <p:nvPr>
            <p:ph idx="1"/>
          </p:nvPr>
        </p:nvSpPr>
        <p:spPr/>
        <p:txBody>
          <a:bodyPr>
            <a:normAutofit/>
          </a:bodyPr>
          <a:lstStyle/>
          <a:p>
            <a:pPr marL="0" indent="0">
              <a:buNone/>
            </a:pPr>
            <a:r>
              <a:rPr lang="en-US" sz="2800" b="1" i="1" dirty="0"/>
              <a:t>Instructions:</a:t>
            </a:r>
          </a:p>
          <a:p>
            <a:pPr marL="514350" lvl="0" indent="-514350">
              <a:buFont typeface="+mj-lt"/>
              <a:buAutoNum type="arabicPeriod"/>
            </a:pPr>
            <a:r>
              <a:rPr lang="en-US" sz="2800" dirty="0">
                <a:solidFill>
                  <a:srgbClr val="1B5FAA"/>
                </a:solidFill>
              </a:rPr>
              <a:t>Scale each of the Child Strengths and Needs for the Sandler/Braun children using Sandler/Braun FFA-Ongoing.</a:t>
            </a:r>
          </a:p>
          <a:p>
            <a:pPr marL="514350" indent="-514350">
              <a:buAutoNum type="arabicPeriod"/>
            </a:pPr>
            <a:r>
              <a:rPr lang="en-US" sz="2800" dirty="0">
                <a:solidFill>
                  <a:srgbClr val="1B5FAA"/>
                </a:solidFill>
              </a:rPr>
              <a:t>If there are any Child Strengths and Needs you need more information on in order to scale them please indicate the additional information you need and where you can obtain this information</a:t>
            </a:r>
            <a:r>
              <a:rPr lang="en-US" dirty="0">
                <a:solidFill>
                  <a:srgbClr val="1B5FAA"/>
                </a:solidFill>
              </a:rPr>
              <a:t>. </a:t>
            </a:r>
          </a:p>
        </p:txBody>
      </p:sp>
      <p:pic>
        <p:nvPicPr>
          <p:cNvPr id="4" name="Picture 2"/>
          <p:cNvPicPr>
            <a:picLocks noChangeAspect="1"/>
          </p:cNvPicPr>
          <p:nvPr/>
        </p:nvPicPr>
        <p:blipFill>
          <a:blip r:embed="rId2"/>
          <a:srcRect/>
          <a:stretch>
            <a:fillRect/>
          </a:stretch>
        </p:blipFill>
        <p:spPr bwMode="auto">
          <a:xfrm>
            <a:off x="1540045" y="491187"/>
            <a:ext cx="1214204" cy="1213696"/>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7.5.9</a:t>
            </a:r>
          </a:p>
        </p:txBody>
      </p:sp>
    </p:spTree>
    <p:extLst>
      <p:ext uri="{BB962C8B-B14F-4D97-AF65-F5344CB8AC3E}">
        <p14:creationId xmlns:p14="http://schemas.microsoft.com/office/powerpoint/2010/main" val="1844144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261" y="865682"/>
            <a:ext cx="6299698" cy="1143000"/>
          </a:xfrm>
        </p:spPr>
        <p:txBody>
          <a:bodyPr>
            <a:normAutofit fontScale="90000"/>
          </a:bodyPr>
          <a:lstStyle/>
          <a:p>
            <a:r>
              <a:rPr lang="en-US" dirty="0"/>
              <a:t>Activity I:  </a:t>
            </a:r>
            <a:br>
              <a:rPr lang="en-US" dirty="0"/>
            </a:br>
            <a:r>
              <a:rPr lang="en-US" sz="2700" dirty="0"/>
              <a:t>Formulating the Danger Statement, Family Change Strategy, and Determining Motivation for Change</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361208" y="2315128"/>
            <a:ext cx="7211291" cy="3662541"/>
          </a:xfrm>
          <a:prstGeom prst="rect">
            <a:avLst/>
          </a:prstGeom>
          <a:noFill/>
        </p:spPr>
        <p:txBody>
          <a:bodyPr wrap="square" rtlCol="0">
            <a:spAutoFit/>
          </a:bodyPr>
          <a:lstStyle/>
          <a:p>
            <a:r>
              <a:rPr lang="en-US" sz="3200" b="1" i="1" dirty="0">
                <a:solidFill>
                  <a:srgbClr val="56944F"/>
                </a:solidFill>
              </a:rPr>
              <a:t>Instructions:</a:t>
            </a:r>
          </a:p>
          <a:p>
            <a:endParaRPr lang="en-US" sz="800" dirty="0">
              <a:solidFill>
                <a:srgbClr val="56944F"/>
              </a:solidFill>
            </a:endParaRPr>
          </a:p>
          <a:p>
            <a:pPr marL="342900" lvl="0" indent="-342900">
              <a:buFont typeface="+mj-lt"/>
              <a:buAutoNum type="arabicPeriod"/>
            </a:pPr>
            <a:r>
              <a:rPr lang="en-US" sz="2400" dirty="0">
                <a:solidFill>
                  <a:srgbClr val="18579B"/>
                </a:solidFill>
              </a:rPr>
              <a:t>Complete the following sections of your Sandler/Braun FFA-Ongoing:</a:t>
            </a:r>
          </a:p>
          <a:p>
            <a:pPr lvl="1"/>
            <a:r>
              <a:rPr lang="en-US" sz="2400" dirty="0">
                <a:solidFill>
                  <a:srgbClr val="18579B"/>
                </a:solidFill>
              </a:rPr>
              <a:t> VI. Reasons for Ongoing Involvement Danger Statement</a:t>
            </a:r>
          </a:p>
          <a:p>
            <a:pPr lvl="1"/>
            <a:r>
              <a:rPr lang="en-US" sz="2400" dirty="0">
                <a:solidFill>
                  <a:srgbClr val="18579B"/>
                </a:solidFill>
              </a:rPr>
              <a:t>VII. Family Change Strategy</a:t>
            </a:r>
          </a:p>
          <a:p>
            <a:pPr lvl="1"/>
            <a:r>
              <a:rPr lang="en-US" sz="2400" dirty="0">
                <a:solidFill>
                  <a:srgbClr val="18579B"/>
                </a:solidFill>
              </a:rPr>
              <a:t>XII. Motivation for Change </a:t>
            </a:r>
          </a:p>
          <a:p>
            <a:pPr lvl="1"/>
            <a:r>
              <a:rPr lang="en-US" sz="2400" dirty="0">
                <a:solidFill>
                  <a:srgbClr val="18579B"/>
                </a:solidFill>
              </a:rPr>
              <a:t>XIV. Current Safety Plan Assessment for Sufficiency</a:t>
            </a:r>
          </a:p>
          <a:p>
            <a:pPr marL="342900" indent="-342900">
              <a:buFont typeface="+mj-lt"/>
              <a:buAutoNum type="arabicPeriod"/>
            </a:pPr>
            <a:r>
              <a:rPr lang="en-US" sz="2400" dirty="0">
                <a:solidFill>
                  <a:srgbClr val="18579B"/>
                </a:solidFill>
              </a:rPr>
              <a:t>Be prepared to discuss. </a:t>
            </a:r>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7.5.10</a:t>
            </a:r>
          </a:p>
        </p:txBody>
      </p:sp>
    </p:spTree>
    <p:extLst>
      <p:ext uri="{BB962C8B-B14F-4D97-AF65-F5344CB8AC3E}">
        <p14:creationId xmlns:p14="http://schemas.microsoft.com/office/powerpoint/2010/main" val="204505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Exploration Seeks to….</a:t>
            </a:r>
          </a:p>
        </p:txBody>
      </p:sp>
      <p:sp>
        <p:nvSpPr>
          <p:cNvPr id="3" name="Subtitle 2"/>
          <p:cNvSpPr>
            <a:spLocks noGrp="1"/>
          </p:cNvSpPr>
          <p:nvPr>
            <p:ph type="subTitle" idx="4294967295"/>
          </p:nvPr>
        </p:nvSpPr>
        <p:spPr>
          <a:xfrm>
            <a:off x="1495425" y="1392238"/>
            <a:ext cx="7648575" cy="4872037"/>
          </a:xfrm>
        </p:spPr>
        <p:txBody>
          <a:bodyPr>
            <a:noAutofit/>
          </a:bodyPr>
          <a:lstStyle/>
          <a:p>
            <a:pPr marL="109537" indent="0">
              <a:buNone/>
            </a:pPr>
            <a:r>
              <a:rPr lang="en-US" dirty="0"/>
              <a:t>Achieve agreement with parent(s) as to:</a:t>
            </a:r>
          </a:p>
          <a:p>
            <a:pPr marL="109537" indent="0">
              <a:buNone/>
            </a:pPr>
            <a:endParaRPr lang="en-US" dirty="0"/>
          </a:p>
          <a:p>
            <a:pPr lvl="0"/>
            <a:r>
              <a:rPr lang="en-US" b="1" u="sng" dirty="0">
                <a:solidFill>
                  <a:srgbClr val="18579B"/>
                </a:solidFill>
              </a:rPr>
              <a:t>What must change </a:t>
            </a:r>
            <a:r>
              <a:rPr lang="en-US" dirty="0"/>
              <a:t>for children to be safe.</a:t>
            </a:r>
          </a:p>
          <a:p>
            <a:pPr lvl="0"/>
            <a:r>
              <a:rPr lang="en-US" dirty="0"/>
              <a:t>How to achieve change.</a:t>
            </a:r>
          </a:p>
          <a:p>
            <a:pPr lvl="0"/>
            <a:r>
              <a:rPr lang="en-US" dirty="0"/>
              <a:t>Parent’s role in achieving change.</a:t>
            </a:r>
          </a:p>
          <a:p>
            <a:pPr lvl="0"/>
            <a:r>
              <a:rPr lang="en-US" dirty="0"/>
              <a:t>Role of others in helping parent(s) achieve change.</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7.1.5</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2827" y="5362354"/>
            <a:ext cx="1070326" cy="1188062"/>
          </a:xfrm>
          <a:prstGeom prst="rect">
            <a:avLst/>
          </a:prstGeom>
        </p:spPr>
      </p:pic>
    </p:spTree>
    <p:extLst>
      <p:ext uri="{BB962C8B-B14F-4D97-AF65-F5344CB8AC3E}">
        <p14:creationId xmlns:p14="http://schemas.microsoft.com/office/powerpoint/2010/main" val="308586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7.2</a:t>
            </a:r>
          </a:p>
        </p:txBody>
      </p:sp>
      <p:sp>
        <p:nvSpPr>
          <p:cNvPr id="3" name="Subtitle 2"/>
          <p:cNvSpPr>
            <a:spLocks noGrp="1"/>
          </p:cNvSpPr>
          <p:nvPr>
            <p:ph type="subTitle" idx="1"/>
          </p:nvPr>
        </p:nvSpPr>
        <p:spPr>
          <a:xfrm>
            <a:off x="1344167" y="2796638"/>
            <a:ext cx="7474712" cy="866899"/>
          </a:xfrm>
        </p:spPr>
        <p:txBody>
          <a:bodyPr>
            <a:noAutofit/>
          </a:bodyPr>
          <a:lstStyle/>
          <a:p>
            <a:r>
              <a:rPr lang="en-US" dirty="0"/>
              <a:t>Scaling Caregiver Protective Capacities</a:t>
            </a:r>
          </a:p>
        </p:txBody>
      </p:sp>
    </p:spTree>
    <p:extLst>
      <p:ext uri="{BB962C8B-B14F-4D97-AF65-F5344CB8AC3E}">
        <p14:creationId xmlns:p14="http://schemas.microsoft.com/office/powerpoint/2010/main" val="250184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73" y="389141"/>
            <a:ext cx="7955280" cy="1143000"/>
          </a:xfrm>
        </p:spPr>
        <p:txBody>
          <a:bodyPr>
            <a:normAutofit/>
          </a:bodyPr>
          <a:lstStyle/>
          <a:p>
            <a:r>
              <a:rPr lang="en-US" dirty="0"/>
              <a:t>Learning Objectives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3" name="TextBox 2"/>
          <p:cNvSpPr txBox="1"/>
          <p:nvPr/>
        </p:nvSpPr>
        <p:spPr>
          <a:xfrm>
            <a:off x="1604865" y="2028113"/>
            <a:ext cx="7216088" cy="2554545"/>
          </a:xfrm>
          <a:prstGeom prst="rect">
            <a:avLst/>
          </a:prstGeom>
          <a:noFill/>
        </p:spPr>
        <p:txBody>
          <a:bodyPr wrap="square" rtlCol="0">
            <a:spAutoFit/>
          </a:bodyPr>
          <a:lstStyle/>
          <a:p>
            <a:pPr marL="514350" lvl="0" indent="-514350">
              <a:buFont typeface="+mj-lt"/>
              <a:buAutoNum type="arabicPeriod"/>
            </a:pPr>
            <a:r>
              <a:rPr lang="en-US" sz="3200" dirty="0">
                <a:solidFill>
                  <a:srgbClr val="56944F"/>
                </a:solidFill>
              </a:rPr>
              <a:t>Define the concept of scaling caregiver capacities.</a:t>
            </a:r>
          </a:p>
          <a:p>
            <a:pPr marL="514350" lvl="0" indent="-514350">
              <a:buFont typeface="+mj-lt"/>
              <a:buAutoNum type="arabicPeriod"/>
            </a:pPr>
            <a:r>
              <a:rPr lang="en-US" sz="3200" dirty="0">
                <a:solidFill>
                  <a:srgbClr val="56944F"/>
                </a:solidFill>
              </a:rPr>
              <a:t>Demonstrate the ability to scale caregiver protective capacities using a case example.</a:t>
            </a:r>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7.2.2</a:t>
            </a:r>
          </a:p>
        </p:txBody>
      </p:sp>
    </p:spTree>
    <p:extLst>
      <p:ext uri="{BB962C8B-B14F-4D97-AF65-F5344CB8AC3E}">
        <p14:creationId xmlns:p14="http://schemas.microsoft.com/office/powerpoint/2010/main" val="258268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483ADD3A6F084DA6085943468B49BD" ma:contentTypeVersion="0" ma:contentTypeDescription="Create a new document." ma:contentTypeScope="" ma:versionID="7d6921c165478d5ac44a62b1f6dca26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BEE6ED-1FCA-4AF6-AC49-BED0677EC18D}">
  <ds:schemaRefs>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A9763D0B-C342-4DC9-BD4C-6FA7575CD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22EC7A1-85E8-4BCA-A8D8-B0B2131C28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ACP-white</Template>
  <TotalTime>16114</TotalTime>
  <Words>2490</Words>
  <Application>Microsoft Office PowerPoint</Application>
  <PresentationFormat>On-screen Show (4:3)</PresentationFormat>
  <Paragraphs>427</Paragraphs>
  <Slides>67</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Arial</vt:lpstr>
      <vt:lpstr>Arial Black</vt:lpstr>
      <vt:lpstr>Calibri</vt:lpstr>
      <vt:lpstr>Calibri Light</vt:lpstr>
      <vt:lpstr>Wingdings</vt:lpstr>
      <vt:lpstr>ACP-white</vt:lpstr>
      <vt:lpstr>Custom Design</vt:lpstr>
      <vt:lpstr>Module 7</vt:lpstr>
      <vt:lpstr>Agenda</vt:lpstr>
      <vt:lpstr>Unit  7.1</vt:lpstr>
      <vt:lpstr>Learning Objectives</vt:lpstr>
      <vt:lpstr>Family Engagement Standards</vt:lpstr>
      <vt:lpstr>Exploration</vt:lpstr>
      <vt:lpstr>Exploration Seeks to….</vt:lpstr>
      <vt:lpstr>Unit  7.2</vt:lpstr>
      <vt:lpstr>Learning Objectives</vt:lpstr>
      <vt:lpstr>Caregiver Protective Capacities</vt:lpstr>
      <vt:lpstr>Definition: Caregiver Protective Capacities</vt:lpstr>
      <vt:lpstr>Behavioral Protective Capacity</vt:lpstr>
      <vt:lpstr>Cognitive Protective Capacity</vt:lpstr>
      <vt:lpstr>Emotional Protective Capacity</vt:lpstr>
      <vt:lpstr>Scaling: Caregiver Protective Capacities</vt:lpstr>
      <vt:lpstr>Scaling Caregiver Protective Capacities</vt:lpstr>
      <vt:lpstr>Activity A:   Scaling Caregiver Protective Capacities</vt:lpstr>
      <vt:lpstr>Identifying Diminished CPCs</vt:lpstr>
      <vt:lpstr>PowerPoint Presentation</vt:lpstr>
      <vt:lpstr>Exploration</vt:lpstr>
      <vt:lpstr>Activity B: Observation of  Exploration Stage Interviews</vt:lpstr>
      <vt:lpstr>Unit  7.3</vt:lpstr>
      <vt:lpstr>Learning Objectives</vt:lpstr>
      <vt:lpstr> Child Strengths and Needs  </vt:lpstr>
      <vt:lpstr>PowerPoint Presentation</vt:lpstr>
      <vt:lpstr>PowerPoint Presentation</vt:lpstr>
      <vt:lpstr>Normal?</vt:lpstr>
      <vt:lpstr>Child: Ages and Stages</vt:lpstr>
      <vt:lpstr>Factors Influencing Child Strengths and Needs</vt:lpstr>
      <vt:lpstr>Child Strengths and Needs Assessment</vt:lpstr>
      <vt:lpstr>Scaling of Child Needs: Purpose</vt:lpstr>
      <vt:lpstr>Scaling Child Needs:  Child Needs Met</vt:lpstr>
      <vt:lpstr>Scaling Child Needs:  Child Needs Not Met</vt:lpstr>
      <vt:lpstr>Activity C:   Identifying Indicators of  Child Strengths and Needs</vt:lpstr>
      <vt:lpstr>Emotion/Trauma</vt:lpstr>
      <vt:lpstr>Behavioral</vt:lpstr>
      <vt:lpstr>Development and Early Learning (0-6)</vt:lpstr>
      <vt:lpstr>Early Development Resources Opportunities</vt:lpstr>
      <vt:lpstr>Academic Status (6-17)</vt:lpstr>
      <vt:lpstr>Skills to Access Educational Resources &amp; Advocate</vt:lpstr>
      <vt:lpstr>Skills to Access Educational Resources &amp; Advocate</vt:lpstr>
      <vt:lpstr>Case Managers and  a Child’s Academic Success</vt:lpstr>
      <vt:lpstr>Potential Educational Partners</vt:lpstr>
      <vt:lpstr>Educational Questions</vt:lpstr>
      <vt:lpstr>Family Relationships</vt:lpstr>
      <vt:lpstr>Positive Peer/Adult Relationships</vt:lpstr>
      <vt:lpstr>Physical Health</vt:lpstr>
      <vt:lpstr>Cultural Identity</vt:lpstr>
      <vt:lpstr>Substance Awareness</vt:lpstr>
      <vt:lpstr>Preparation for Adult Living (13-17)</vt:lpstr>
      <vt:lpstr>Activity D:   Scaling Child  Strengths and Needs</vt:lpstr>
      <vt:lpstr>Becoming Allies to  Address Child Needs</vt:lpstr>
      <vt:lpstr>Unit  7.4</vt:lpstr>
      <vt:lpstr>Learning Objectives</vt:lpstr>
      <vt:lpstr>Purpose: Danger Statement and Family Goal</vt:lpstr>
      <vt:lpstr>Activity E: The “WHAT” Questions That Formulate The Danger Statement </vt:lpstr>
      <vt:lpstr>The “WHAT” Questions That Formulate The Family Goal</vt:lpstr>
      <vt:lpstr>Unit  7.5</vt:lpstr>
      <vt:lpstr>Learning Objectives</vt:lpstr>
      <vt:lpstr>Information Collection</vt:lpstr>
      <vt:lpstr>Information Collection as a Competency</vt:lpstr>
      <vt:lpstr>Information Collection as a Competency</vt:lpstr>
      <vt:lpstr>Documenting the Six Information Collection Domains</vt:lpstr>
      <vt:lpstr>Activity F: Domain Information for the  Sandler/Braun Family </vt:lpstr>
      <vt:lpstr>Activity G:   Scaling Caregiver Protective Capacities for the Sandler/Braun Case</vt:lpstr>
      <vt:lpstr>Activity H:  Child Strengths and Needs: Sandler/Braun Children</vt:lpstr>
      <vt:lpstr>Activity I:   Formulating the Danger Statement, Family Change Strategy, and Determining Motivation for Change</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Module 7 - Family Engagement Standard - Exploration PowerPoint</dc:title>
  <dc:creator>Cindy</dc:creator>
  <cp:lastModifiedBy>VanDyke, Misty N</cp:lastModifiedBy>
  <cp:revision>414</cp:revision>
  <cp:lastPrinted>2016-06-10T19:20:19Z</cp:lastPrinted>
  <dcterms:created xsi:type="dcterms:W3CDTF">2014-03-30T23:40:17Z</dcterms:created>
  <dcterms:modified xsi:type="dcterms:W3CDTF">2025-05-07T17:51:16Z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0x010100BC483ADD3A6F084DA6085943468B49BD</vt:lpwstr>
  </property>
</Properties>
</file>