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5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6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17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18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19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20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notesSlides/notesSlide30.xml" ContentType="application/vnd.openxmlformats-officedocument.presentationml.notesSlide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notesSlides/notesSlide31.xml" ContentType="application/vnd.openxmlformats-officedocument.presentationml.notesSlide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notesSlides/notesSlide38.xml" ContentType="application/vnd.openxmlformats-officedocument.presentationml.notesSlide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notesSlides/notesSlide39.xml" ContentType="application/vnd.openxmlformats-officedocument.presentationml.notesSlide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notesSlides/notesSlide44.xml" ContentType="application/vnd.openxmlformats-officedocument.presentationml.notesSlide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notesSlides/notesSlide45.xml" ContentType="application/vnd.openxmlformats-officedocument.presentationml.notesSlide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notesSlides/notesSlide50.xml" ContentType="application/vnd.openxmlformats-officedocument.presentationml.notesSlide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notesSlides/notesSlide51.xml" ContentType="application/vnd.openxmlformats-officedocument.presentationml.notesSlide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notesSlides/notesSlide52.xml" ContentType="application/vnd.openxmlformats-officedocument.presentationml.notesSlide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notesSlides/notesSlide60.xml" ContentType="application/vnd.openxmlformats-officedocument.presentationml.notesSlide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notesSlides/notesSlide61.xml" ContentType="application/vnd.openxmlformats-officedocument.presentationml.notesSlide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5" r:id="rId5"/>
  </p:sldMasterIdLst>
  <p:notesMasterIdLst>
    <p:notesMasterId r:id="rId94"/>
  </p:notesMasterIdLst>
  <p:handoutMasterIdLst>
    <p:handoutMasterId r:id="rId95"/>
  </p:handoutMasterIdLst>
  <p:sldIdLst>
    <p:sldId id="406" r:id="rId6"/>
    <p:sldId id="728" r:id="rId7"/>
    <p:sldId id="574" r:id="rId8"/>
    <p:sldId id="575" r:id="rId9"/>
    <p:sldId id="729" r:id="rId10"/>
    <p:sldId id="691" r:id="rId11"/>
    <p:sldId id="577" r:id="rId12"/>
    <p:sldId id="584" r:id="rId13"/>
    <p:sldId id="743" r:id="rId14"/>
    <p:sldId id="664" r:id="rId15"/>
    <p:sldId id="591" r:id="rId16"/>
    <p:sldId id="597" r:id="rId17"/>
    <p:sldId id="599" r:id="rId18"/>
    <p:sldId id="702" r:id="rId19"/>
    <p:sldId id="703" r:id="rId20"/>
    <p:sldId id="736" r:id="rId21"/>
    <p:sldId id="737" r:id="rId22"/>
    <p:sldId id="738" r:id="rId23"/>
    <p:sldId id="593" r:id="rId24"/>
    <p:sldId id="594" r:id="rId25"/>
    <p:sldId id="595" r:id="rId26"/>
    <p:sldId id="596" r:id="rId27"/>
    <p:sldId id="754" r:id="rId28"/>
    <p:sldId id="755" r:id="rId29"/>
    <p:sldId id="611" r:id="rId30"/>
    <p:sldId id="663" r:id="rId31"/>
    <p:sldId id="642" r:id="rId32"/>
    <p:sldId id="644" r:id="rId33"/>
    <p:sldId id="613" r:id="rId34"/>
    <p:sldId id="756" r:id="rId35"/>
    <p:sldId id="619" r:id="rId36"/>
    <p:sldId id="732" r:id="rId37"/>
    <p:sldId id="707" r:id="rId38"/>
    <p:sldId id="741" r:id="rId39"/>
    <p:sldId id="711" r:id="rId40"/>
    <p:sldId id="712" r:id="rId41"/>
    <p:sldId id="739" r:id="rId42"/>
    <p:sldId id="740" r:id="rId43"/>
    <p:sldId id="708" r:id="rId44"/>
    <p:sldId id="694" r:id="rId45"/>
    <p:sldId id="709" r:id="rId46"/>
    <p:sldId id="710" r:id="rId47"/>
    <p:sldId id="695" r:id="rId48"/>
    <p:sldId id="757" r:id="rId49"/>
    <p:sldId id="714" r:id="rId50"/>
    <p:sldId id="715" r:id="rId51"/>
    <p:sldId id="716" r:id="rId52"/>
    <p:sldId id="717" r:id="rId53"/>
    <p:sldId id="718" r:id="rId54"/>
    <p:sldId id="668" r:id="rId55"/>
    <p:sldId id="669" r:id="rId56"/>
    <p:sldId id="609" r:id="rId57"/>
    <p:sldId id="670" r:id="rId58"/>
    <p:sldId id="713" r:id="rId59"/>
    <p:sldId id="758" r:id="rId60"/>
    <p:sldId id="759" r:id="rId61"/>
    <p:sldId id="730" r:id="rId62"/>
    <p:sldId id="733" r:id="rId63"/>
    <p:sldId id="760" r:id="rId64"/>
    <p:sldId id="621" r:id="rId65"/>
    <p:sldId id="622" r:id="rId66"/>
    <p:sldId id="665" r:id="rId67"/>
    <p:sldId id="698" r:id="rId68"/>
    <p:sldId id="699" r:id="rId69"/>
    <p:sldId id="719" r:id="rId70"/>
    <p:sldId id="761" r:id="rId71"/>
    <p:sldId id="762" r:id="rId72"/>
    <p:sldId id="666" r:id="rId73"/>
    <p:sldId id="734" r:id="rId74"/>
    <p:sldId id="671" r:id="rId75"/>
    <p:sldId id="720" r:id="rId76"/>
    <p:sldId id="674" r:id="rId77"/>
    <p:sldId id="677" r:id="rId78"/>
    <p:sldId id="678" r:id="rId79"/>
    <p:sldId id="764" r:id="rId80"/>
    <p:sldId id="681" r:id="rId81"/>
    <p:sldId id="685" r:id="rId82"/>
    <p:sldId id="688" r:id="rId83"/>
    <p:sldId id="767" r:id="rId84"/>
    <p:sldId id="768" r:id="rId85"/>
    <p:sldId id="721" r:id="rId86"/>
    <p:sldId id="774" r:id="rId87"/>
    <p:sldId id="775" r:id="rId88"/>
    <p:sldId id="769" r:id="rId89"/>
    <p:sldId id="770" r:id="rId90"/>
    <p:sldId id="771" r:id="rId91"/>
    <p:sldId id="772" r:id="rId92"/>
    <p:sldId id="773" r:id="rId93"/>
  </p:sldIdLst>
  <p:sldSz cx="9144000" cy="6858000" type="screen4x3"/>
  <p:notesSz cx="6946900" cy="9207500"/>
  <p:custDataLst>
    <p:tags r:id="rId9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D36B664-C4CB-4C7A-9AE7-D4244331C4DA}">
          <p14:sldIdLst>
            <p14:sldId id="406"/>
            <p14:sldId id="728"/>
            <p14:sldId id="574"/>
            <p14:sldId id="575"/>
            <p14:sldId id="729"/>
            <p14:sldId id="691"/>
            <p14:sldId id="577"/>
            <p14:sldId id="584"/>
            <p14:sldId id="743"/>
            <p14:sldId id="664"/>
            <p14:sldId id="591"/>
            <p14:sldId id="597"/>
            <p14:sldId id="599"/>
            <p14:sldId id="702"/>
            <p14:sldId id="703"/>
            <p14:sldId id="736"/>
            <p14:sldId id="737"/>
            <p14:sldId id="738"/>
            <p14:sldId id="593"/>
            <p14:sldId id="594"/>
            <p14:sldId id="595"/>
            <p14:sldId id="596"/>
            <p14:sldId id="754"/>
            <p14:sldId id="755"/>
            <p14:sldId id="611"/>
            <p14:sldId id="663"/>
            <p14:sldId id="642"/>
            <p14:sldId id="644"/>
            <p14:sldId id="613"/>
            <p14:sldId id="756"/>
            <p14:sldId id="619"/>
            <p14:sldId id="732"/>
            <p14:sldId id="707"/>
            <p14:sldId id="741"/>
            <p14:sldId id="711"/>
            <p14:sldId id="712"/>
            <p14:sldId id="739"/>
            <p14:sldId id="740"/>
            <p14:sldId id="708"/>
            <p14:sldId id="694"/>
            <p14:sldId id="709"/>
            <p14:sldId id="710"/>
            <p14:sldId id="695"/>
            <p14:sldId id="757"/>
            <p14:sldId id="714"/>
            <p14:sldId id="715"/>
            <p14:sldId id="716"/>
            <p14:sldId id="717"/>
            <p14:sldId id="718"/>
            <p14:sldId id="668"/>
            <p14:sldId id="669"/>
            <p14:sldId id="609"/>
            <p14:sldId id="670"/>
            <p14:sldId id="713"/>
            <p14:sldId id="758"/>
            <p14:sldId id="759"/>
          </p14:sldIdLst>
        </p14:section>
        <p14:section name="Untitled Section" id="{9129BF4F-03E5-43A3-94CF-E999564FE045}">
          <p14:sldIdLst>
            <p14:sldId id="730"/>
            <p14:sldId id="733"/>
            <p14:sldId id="760"/>
            <p14:sldId id="621"/>
            <p14:sldId id="622"/>
            <p14:sldId id="665"/>
            <p14:sldId id="698"/>
            <p14:sldId id="699"/>
            <p14:sldId id="719"/>
            <p14:sldId id="761"/>
            <p14:sldId id="762"/>
            <p14:sldId id="666"/>
            <p14:sldId id="734"/>
            <p14:sldId id="671"/>
            <p14:sldId id="720"/>
            <p14:sldId id="674"/>
            <p14:sldId id="677"/>
            <p14:sldId id="678"/>
            <p14:sldId id="764"/>
            <p14:sldId id="681"/>
            <p14:sldId id="685"/>
            <p14:sldId id="688"/>
            <p14:sldId id="767"/>
            <p14:sldId id="768"/>
            <p14:sldId id="721"/>
            <p14:sldId id="774"/>
            <p14:sldId id="775"/>
            <p14:sldId id="769"/>
            <p14:sldId id="770"/>
            <p14:sldId id="771"/>
            <p14:sldId id="772"/>
            <p14:sldId id="7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1" userDrawn="1">
          <p15:clr>
            <a:srgbClr val="A4A3A4"/>
          </p15:clr>
        </p15:guide>
        <p15:guide id="2" pos="2209" userDrawn="1">
          <p15:clr>
            <a:srgbClr val="A4A3A4"/>
          </p15:clr>
        </p15:guide>
        <p15:guide id="3" orient="horz" pos="2900" userDrawn="1">
          <p15:clr>
            <a:srgbClr val="A4A3A4"/>
          </p15:clr>
        </p15:guide>
        <p15:guide id="4" pos="218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579B"/>
    <a:srgbClr val="56944F"/>
    <a:srgbClr val="1B5FAA"/>
    <a:srgbClr val="F87E48"/>
    <a:srgbClr val="0388B1"/>
    <a:srgbClr val="DA0AC1"/>
    <a:srgbClr val="134377"/>
    <a:srgbClr val="0F2F5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89353" autoAdjust="0"/>
  </p:normalViewPr>
  <p:slideViewPr>
    <p:cSldViewPr snapToGrid="0" snapToObjects="1">
      <p:cViewPr varScale="1">
        <p:scale>
          <a:sx n="121" d="100"/>
          <a:sy n="121" d="100"/>
        </p:scale>
        <p:origin x="1373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4322"/>
    </p:cViewPr>
  </p:sorterViewPr>
  <p:notesViewPr>
    <p:cSldViewPr snapToGrid="0" snapToObjects="1">
      <p:cViewPr varScale="1">
        <p:scale>
          <a:sx n="25" d="100"/>
          <a:sy n="25" d="100"/>
        </p:scale>
        <p:origin x="1536" y="24"/>
      </p:cViewPr>
      <p:guideLst>
        <p:guide orient="horz" pos="2921"/>
        <p:guide pos="2209"/>
        <p:guide orient="horz" pos="2900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5" Type="http://schemas.openxmlformats.org/officeDocument/2006/relationships/slideMaster" Target="slideMasters/slideMaster2.xml"/><Relationship Id="rId90" Type="http://schemas.openxmlformats.org/officeDocument/2006/relationships/slide" Target="slides/slide85.xml"/><Relationship Id="rId95" Type="http://schemas.openxmlformats.org/officeDocument/2006/relationships/handoutMaster" Target="handoutMasters/handoutMaster1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notesMaster" Target="notesMasters/notesMaster1.xml"/><Relationship Id="rId9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presProps" Target="pres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viewProps" Target="viewProps.xml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image" Target="../media/image10.jpeg"/><Relationship Id="rId4" Type="http://schemas.openxmlformats.org/officeDocument/2006/relationships/image" Target="../media/image13.png"/></Relationships>
</file>

<file path=ppt/diagrams/_rels/data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image" Target="../media/image10.jpeg"/><Relationship Id="rId4" Type="http://schemas.openxmlformats.org/officeDocument/2006/relationships/image" Target="../media/image13.png"/></Relationships>
</file>

<file path=ppt/diagrams/_rels/drawing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8B3592-DFFA-4C32-AC5D-A77970138F46}" type="doc">
      <dgm:prSet loTypeId="urn:microsoft.com/office/officeart/2005/8/layout/vList2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770FCCE9-FD26-4D6F-8EC8-9C30348667F6}">
      <dgm:prSet custT="1"/>
      <dgm:spPr>
        <a:solidFill>
          <a:schemeClr val="tx2">
            <a:lumMod val="25000"/>
            <a:lumOff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When is Case Management Involved in Removal? </a:t>
          </a:r>
        </a:p>
      </dgm:t>
    </dgm:pt>
    <dgm:pt modelId="{A16D47C6-A904-465B-BCB8-E60086459763}" type="parTrans" cxnId="{89C1F934-DBE2-4BD5-9B4F-9439E75985A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EE978FE-203C-454B-A9A6-2C727339CB92}" type="sibTrans" cxnId="{89C1F934-DBE2-4BD5-9B4F-9439E75985A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8018CAD-EF13-4F75-B285-A347F21B5A6E}" type="pres">
      <dgm:prSet presAssocID="{658B3592-DFFA-4C32-AC5D-A77970138F46}" presName="linear" presStyleCnt="0">
        <dgm:presLayoutVars>
          <dgm:animLvl val="lvl"/>
          <dgm:resizeHandles val="exact"/>
        </dgm:presLayoutVars>
      </dgm:prSet>
      <dgm:spPr/>
    </dgm:pt>
    <dgm:pt modelId="{2FFBBFDA-4340-42C6-9DC9-E0D3982F4BF5}" type="pres">
      <dgm:prSet presAssocID="{770FCCE9-FD26-4D6F-8EC8-9C30348667F6}" presName="parentText" presStyleLbl="node1" presStyleIdx="0" presStyleCnt="1" custLinFactNeighborY="-7195">
        <dgm:presLayoutVars>
          <dgm:chMax val="0"/>
          <dgm:bulletEnabled val="1"/>
        </dgm:presLayoutVars>
      </dgm:prSet>
      <dgm:spPr/>
    </dgm:pt>
  </dgm:ptLst>
  <dgm:cxnLst>
    <dgm:cxn modelId="{89C1F934-DBE2-4BD5-9B4F-9439E75985A3}" srcId="{658B3592-DFFA-4C32-AC5D-A77970138F46}" destId="{770FCCE9-FD26-4D6F-8EC8-9C30348667F6}" srcOrd="0" destOrd="0" parTransId="{A16D47C6-A904-465B-BCB8-E60086459763}" sibTransId="{FEE978FE-203C-454B-A9A6-2C727339CB92}"/>
    <dgm:cxn modelId="{0512A377-8F32-4AF2-B395-0C5A112FAD9C}" type="presOf" srcId="{658B3592-DFFA-4C32-AC5D-A77970138F46}" destId="{38018CAD-EF13-4F75-B285-A347F21B5A6E}" srcOrd="0" destOrd="0" presId="urn:microsoft.com/office/officeart/2005/8/layout/vList2"/>
    <dgm:cxn modelId="{61B958F2-F0A4-4614-935E-C1B33D923125}" type="presOf" srcId="{770FCCE9-FD26-4D6F-8EC8-9C30348667F6}" destId="{2FFBBFDA-4340-42C6-9DC9-E0D3982F4BF5}" srcOrd="0" destOrd="0" presId="urn:microsoft.com/office/officeart/2005/8/layout/vList2"/>
    <dgm:cxn modelId="{91A50947-FB89-4788-A77A-F8B99B05113D}" type="presParOf" srcId="{38018CAD-EF13-4F75-B285-A347F21B5A6E}" destId="{2FFBBFDA-4340-42C6-9DC9-E0D3982F4BF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09D8D2C-2FE6-49FA-B830-2C087AED8DF3}" type="doc">
      <dgm:prSet loTypeId="urn:microsoft.com/office/officeart/2005/8/layout/target3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1C9A0911-102B-4778-8CE3-D153141CE60A}">
      <dgm:prSet/>
      <dgm:spPr/>
      <dgm:t>
        <a:bodyPr/>
        <a:lstStyle/>
        <a:p>
          <a:pPr rtl="0"/>
          <a:r>
            <a:rPr lang="en-US" dirty="0"/>
            <a:t>Home Study</a:t>
          </a:r>
        </a:p>
      </dgm:t>
    </dgm:pt>
    <dgm:pt modelId="{FFE27169-4FD9-414A-8556-3CA09374C206}" type="parTrans" cxnId="{7DA31E34-EB65-4811-8A01-1C9BE2CFB97E}">
      <dgm:prSet/>
      <dgm:spPr/>
      <dgm:t>
        <a:bodyPr/>
        <a:lstStyle/>
        <a:p>
          <a:endParaRPr lang="en-US"/>
        </a:p>
      </dgm:t>
    </dgm:pt>
    <dgm:pt modelId="{60496563-296E-4B13-9FE2-58BE3C86E4FC}" type="sibTrans" cxnId="{7DA31E34-EB65-4811-8A01-1C9BE2CFB97E}">
      <dgm:prSet/>
      <dgm:spPr/>
      <dgm:t>
        <a:bodyPr/>
        <a:lstStyle/>
        <a:p>
          <a:endParaRPr lang="en-US"/>
        </a:p>
      </dgm:t>
    </dgm:pt>
    <dgm:pt modelId="{99505522-6854-4546-BDB6-24379CE198E3}">
      <dgm:prSet/>
      <dgm:spPr/>
      <dgm:t>
        <a:bodyPr/>
        <a:lstStyle/>
        <a:p>
          <a:pPr rtl="0"/>
          <a:r>
            <a:rPr lang="en-US" dirty="0"/>
            <a:t>65C-28.012</a:t>
          </a:r>
        </a:p>
      </dgm:t>
    </dgm:pt>
    <dgm:pt modelId="{0C6F6C59-C5DD-4BB3-81B1-F57C812C8C06}" type="parTrans" cxnId="{783ADFDE-C879-440D-9A45-F60FDFB14954}">
      <dgm:prSet/>
      <dgm:spPr/>
      <dgm:t>
        <a:bodyPr/>
        <a:lstStyle/>
        <a:p>
          <a:endParaRPr lang="en-US"/>
        </a:p>
      </dgm:t>
    </dgm:pt>
    <dgm:pt modelId="{266196B4-51CF-4262-B6ED-CFC231145CF4}" type="sibTrans" cxnId="{783ADFDE-C879-440D-9A45-F60FDFB14954}">
      <dgm:prSet/>
      <dgm:spPr/>
      <dgm:t>
        <a:bodyPr/>
        <a:lstStyle/>
        <a:p>
          <a:endParaRPr lang="en-US"/>
        </a:p>
      </dgm:t>
    </dgm:pt>
    <dgm:pt modelId="{2531FCEB-CBB2-4EC4-8F4F-5EE3360EF357}">
      <dgm:prSet/>
      <dgm:spPr/>
      <dgm:t>
        <a:bodyPr/>
        <a:lstStyle/>
        <a:p>
          <a:pPr rtl="0"/>
          <a:r>
            <a:rPr lang="en-US"/>
            <a:t>Background Checks</a:t>
          </a:r>
        </a:p>
        <a:p>
          <a:pPr rtl="0"/>
          <a:r>
            <a:rPr lang="en-US"/>
            <a:t>Fingerprints </a:t>
          </a:r>
          <a:endParaRPr lang="en-US" dirty="0"/>
        </a:p>
      </dgm:t>
    </dgm:pt>
    <dgm:pt modelId="{0A8B611D-A731-4D07-9028-4DED6E1DB2C9}" type="parTrans" cxnId="{6827B41B-A819-406A-A211-E8B2C7AEC0DD}">
      <dgm:prSet/>
      <dgm:spPr/>
    </dgm:pt>
    <dgm:pt modelId="{0AE6613F-BBCA-4E01-8CFA-C8F44389B464}" type="sibTrans" cxnId="{6827B41B-A819-406A-A211-E8B2C7AEC0DD}">
      <dgm:prSet/>
      <dgm:spPr/>
    </dgm:pt>
    <dgm:pt modelId="{DC29EA85-2E15-4186-A3D7-EA494FB0B03E}">
      <dgm:prSet/>
      <dgm:spPr/>
      <dgm:t>
        <a:bodyPr/>
        <a:lstStyle/>
        <a:p>
          <a:pPr rtl="0"/>
          <a:r>
            <a:rPr lang="en-US" dirty="0"/>
            <a:t>39.0138</a:t>
          </a:r>
        </a:p>
      </dgm:t>
    </dgm:pt>
    <dgm:pt modelId="{F1E71C22-F935-444A-8A99-0024F020F96F}" type="parTrans" cxnId="{2708E9C9-0FAB-4444-A3C1-4A3245AFB088}">
      <dgm:prSet/>
      <dgm:spPr/>
      <dgm:t>
        <a:bodyPr/>
        <a:lstStyle/>
        <a:p>
          <a:endParaRPr lang="en-US"/>
        </a:p>
      </dgm:t>
    </dgm:pt>
    <dgm:pt modelId="{DB73D8F0-DB8F-4907-BC89-6FF4C1C693C7}" type="sibTrans" cxnId="{2708E9C9-0FAB-4444-A3C1-4A3245AFB088}">
      <dgm:prSet/>
      <dgm:spPr/>
      <dgm:t>
        <a:bodyPr/>
        <a:lstStyle/>
        <a:p>
          <a:endParaRPr lang="en-US"/>
        </a:p>
      </dgm:t>
    </dgm:pt>
    <dgm:pt modelId="{BCE3256B-6A5D-430E-8727-7804217FC2F3}">
      <dgm:prSet/>
      <dgm:spPr/>
      <dgm:t>
        <a:bodyPr/>
        <a:lstStyle/>
        <a:p>
          <a:pPr rtl="0"/>
          <a:r>
            <a:rPr lang="en-US" dirty="0"/>
            <a:t>65C-28.011</a:t>
          </a:r>
        </a:p>
      </dgm:t>
    </dgm:pt>
    <dgm:pt modelId="{B2136A96-A32B-4F0B-947C-9A2771B18A31}" type="parTrans" cxnId="{45707D42-F258-4B35-85CD-98019519A95B}">
      <dgm:prSet/>
      <dgm:spPr/>
      <dgm:t>
        <a:bodyPr/>
        <a:lstStyle/>
        <a:p>
          <a:endParaRPr lang="en-US"/>
        </a:p>
      </dgm:t>
    </dgm:pt>
    <dgm:pt modelId="{41836E36-7337-4454-B39E-82833E65A115}" type="sibTrans" cxnId="{45707D42-F258-4B35-85CD-98019519A95B}">
      <dgm:prSet/>
      <dgm:spPr/>
      <dgm:t>
        <a:bodyPr/>
        <a:lstStyle/>
        <a:p>
          <a:endParaRPr lang="en-US"/>
        </a:p>
      </dgm:t>
    </dgm:pt>
    <dgm:pt modelId="{5F0EFD01-8997-4D62-B734-8BF7F8826BC1}" type="pres">
      <dgm:prSet presAssocID="{409D8D2C-2FE6-49FA-B830-2C087AED8DF3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AE86C076-5804-4AB5-B418-C5AC53694562}" type="pres">
      <dgm:prSet presAssocID="{1C9A0911-102B-4778-8CE3-D153141CE60A}" presName="circle1" presStyleLbl="node1" presStyleIdx="0" presStyleCnt="2"/>
      <dgm:spPr/>
    </dgm:pt>
    <dgm:pt modelId="{0ED9A5BB-F36E-48B2-8FA0-CD9A8A486BCA}" type="pres">
      <dgm:prSet presAssocID="{1C9A0911-102B-4778-8CE3-D153141CE60A}" presName="space" presStyleCnt="0"/>
      <dgm:spPr/>
    </dgm:pt>
    <dgm:pt modelId="{E1874876-6B40-4702-8B24-AC5EBA149142}" type="pres">
      <dgm:prSet presAssocID="{1C9A0911-102B-4778-8CE3-D153141CE60A}" presName="rect1" presStyleLbl="alignAcc1" presStyleIdx="0" presStyleCnt="2"/>
      <dgm:spPr/>
    </dgm:pt>
    <dgm:pt modelId="{C74B7CB9-E086-4714-B8BF-F49E2EBE3C43}" type="pres">
      <dgm:prSet presAssocID="{2531FCEB-CBB2-4EC4-8F4F-5EE3360EF357}" presName="vertSpace2" presStyleLbl="node1" presStyleIdx="0" presStyleCnt="2"/>
      <dgm:spPr/>
    </dgm:pt>
    <dgm:pt modelId="{F8F01D75-40D7-4919-BE40-4D3DA138E7A7}" type="pres">
      <dgm:prSet presAssocID="{2531FCEB-CBB2-4EC4-8F4F-5EE3360EF357}" presName="circle2" presStyleLbl="node1" presStyleIdx="1" presStyleCnt="2"/>
      <dgm:spPr/>
    </dgm:pt>
    <dgm:pt modelId="{F1AE6B89-6AF5-4142-9056-E6EC3DB371B3}" type="pres">
      <dgm:prSet presAssocID="{2531FCEB-CBB2-4EC4-8F4F-5EE3360EF357}" presName="rect2" presStyleLbl="alignAcc1" presStyleIdx="1" presStyleCnt="2"/>
      <dgm:spPr/>
    </dgm:pt>
    <dgm:pt modelId="{349E5388-2550-47A4-BB3B-2C9B04C5E2C5}" type="pres">
      <dgm:prSet presAssocID="{1C9A0911-102B-4778-8CE3-D153141CE60A}" presName="rect1ParTx" presStyleLbl="alignAcc1" presStyleIdx="1" presStyleCnt="2">
        <dgm:presLayoutVars>
          <dgm:chMax val="1"/>
          <dgm:bulletEnabled val="1"/>
        </dgm:presLayoutVars>
      </dgm:prSet>
      <dgm:spPr/>
    </dgm:pt>
    <dgm:pt modelId="{AC03A3BD-C599-467A-9E7F-CCADE1C23B9E}" type="pres">
      <dgm:prSet presAssocID="{1C9A0911-102B-4778-8CE3-D153141CE60A}" presName="rect1ChTx" presStyleLbl="alignAcc1" presStyleIdx="1" presStyleCnt="2">
        <dgm:presLayoutVars>
          <dgm:bulletEnabled val="1"/>
        </dgm:presLayoutVars>
      </dgm:prSet>
      <dgm:spPr/>
    </dgm:pt>
    <dgm:pt modelId="{628F0B57-E527-4984-9957-6F8EBCB73A38}" type="pres">
      <dgm:prSet presAssocID="{2531FCEB-CBB2-4EC4-8F4F-5EE3360EF357}" presName="rect2ParTx" presStyleLbl="alignAcc1" presStyleIdx="1" presStyleCnt="2">
        <dgm:presLayoutVars>
          <dgm:chMax val="1"/>
          <dgm:bulletEnabled val="1"/>
        </dgm:presLayoutVars>
      </dgm:prSet>
      <dgm:spPr/>
    </dgm:pt>
    <dgm:pt modelId="{069933F2-A03F-41EB-BF92-1244C948A5AB}" type="pres">
      <dgm:prSet presAssocID="{2531FCEB-CBB2-4EC4-8F4F-5EE3360EF357}" presName="rect2ChTx" presStyleLbl="alignAcc1" presStyleIdx="1" presStyleCnt="2">
        <dgm:presLayoutVars>
          <dgm:bulletEnabled val="1"/>
        </dgm:presLayoutVars>
      </dgm:prSet>
      <dgm:spPr/>
    </dgm:pt>
  </dgm:ptLst>
  <dgm:cxnLst>
    <dgm:cxn modelId="{A173080C-9A11-4538-AD44-F0EA0D3811E8}" type="presOf" srcId="{2531FCEB-CBB2-4EC4-8F4F-5EE3360EF357}" destId="{628F0B57-E527-4984-9957-6F8EBCB73A38}" srcOrd="1" destOrd="0" presId="urn:microsoft.com/office/officeart/2005/8/layout/target3"/>
    <dgm:cxn modelId="{AC8CB012-921C-404C-ACC6-42FE1400DF7C}" type="presOf" srcId="{2531FCEB-CBB2-4EC4-8F4F-5EE3360EF357}" destId="{F1AE6B89-6AF5-4142-9056-E6EC3DB371B3}" srcOrd="0" destOrd="0" presId="urn:microsoft.com/office/officeart/2005/8/layout/target3"/>
    <dgm:cxn modelId="{6827B41B-A819-406A-A211-E8B2C7AEC0DD}" srcId="{409D8D2C-2FE6-49FA-B830-2C087AED8DF3}" destId="{2531FCEB-CBB2-4EC4-8F4F-5EE3360EF357}" srcOrd="1" destOrd="0" parTransId="{0A8B611D-A731-4D07-9028-4DED6E1DB2C9}" sibTransId="{0AE6613F-BBCA-4E01-8CFA-C8F44389B464}"/>
    <dgm:cxn modelId="{6F89F232-BE48-4F14-AC90-8478567AABFD}" type="presOf" srcId="{DC29EA85-2E15-4186-A3D7-EA494FB0B03E}" destId="{069933F2-A03F-41EB-BF92-1244C948A5AB}" srcOrd="0" destOrd="0" presId="urn:microsoft.com/office/officeart/2005/8/layout/target3"/>
    <dgm:cxn modelId="{7DA31E34-EB65-4811-8A01-1C9BE2CFB97E}" srcId="{409D8D2C-2FE6-49FA-B830-2C087AED8DF3}" destId="{1C9A0911-102B-4778-8CE3-D153141CE60A}" srcOrd="0" destOrd="0" parTransId="{FFE27169-4FD9-414A-8556-3CA09374C206}" sibTransId="{60496563-296E-4B13-9FE2-58BE3C86E4FC}"/>
    <dgm:cxn modelId="{45707D42-F258-4B35-85CD-98019519A95B}" srcId="{2531FCEB-CBB2-4EC4-8F4F-5EE3360EF357}" destId="{BCE3256B-6A5D-430E-8727-7804217FC2F3}" srcOrd="1" destOrd="0" parTransId="{B2136A96-A32B-4F0B-947C-9A2771B18A31}" sibTransId="{41836E36-7337-4454-B39E-82833E65A115}"/>
    <dgm:cxn modelId="{EEDA8771-2B0D-4A57-94E3-44E7BBC4E837}" type="presOf" srcId="{409D8D2C-2FE6-49FA-B830-2C087AED8DF3}" destId="{5F0EFD01-8997-4D62-B734-8BF7F8826BC1}" srcOrd="0" destOrd="0" presId="urn:microsoft.com/office/officeart/2005/8/layout/target3"/>
    <dgm:cxn modelId="{583A0180-2718-487F-8D77-CDDDF6E7FE8D}" type="presOf" srcId="{99505522-6854-4546-BDB6-24379CE198E3}" destId="{AC03A3BD-C599-467A-9E7F-CCADE1C23B9E}" srcOrd="0" destOrd="0" presId="urn:microsoft.com/office/officeart/2005/8/layout/target3"/>
    <dgm:cxn modelId="{4BFA8289-8490-45FA-BC23-41999256BD73}" type="presOf" srcId="{BCE3256B-6A5D-430E-8727-7804217FC2F3}" destId="{069933F2-A03F-41EB-BF92-1244C948A5AB}" srcOrd="0" destOrd="1" presId="urn:microsoft.com/office/officeart/2005/8/layout/target3"/>
    <dgm:cxn modelId="{67BF4BBD-EF4F-45CD-911D-F0206B7F2088}" type="presOf" srcId="{1C9A0911-102B-4778-8CE3-D153141CE60A}" destId="{349E5388-2550-47A4-BB3B-2C9B04C5E2C5}" srcOrd="1" destOrd="0" presId="urn:microsoft.com/office/officeart/2005/8/layout/target3"/>
    <dgm:cxn modelId="{EC63B7BE-B778-4773-A0D6-8D3C212475E1}" type="presOf" srcId="{1C9A0911-102B-4778-8CE3-D153141CE60A}" destId="{E1874876-6B40-4702-8B24-AC5EBA149142}" srcOrd="0" destOrd="0" presId="urn:microsoft.com/office/officeart/2005/8/layout/target3"/>
    <dgm:cxn modelId="{2708E9C9-0FAB-4444-A3C1-4A3245AFB088}" srcId="{2531FCEB-CBB2-4EC4-8F4F-5EE3360EF357}" destId="{DC29EA85-2E15-4186-A3D7-EA494FB0B03E}" srcOrd="0" destOrd="0" parTransId="{F1E71C22-F935-444A-8A99-0024F020F96F}" sibTransId="{DB73D8F0-DB8F-4907-BC89-6FF4C1C693C7}"/>
    <dgm:cxn modelId="{783ADFDE-C879-440D-9A45-F60FDFB14954}" srcId="{1C9A0911-102B-4778-8CE3-D153141CE60A}" destId="{99505522-6854-4546-BDB6-24379CE198E3}" srcOrd="0" destOrd="0" parTransId="{0C6F6C59-C5DD-4BB3-81B1-F57C812C8C06}" sibTransId="{266196B4-51CF-4262-B6ED-CFC231145CF4}"/>
    <dgm:cxn modelId="{198216DC-613B-4D23-B188-50BE9D855CC0}" type="presParOf" srcId="{5F0EFD01-8997-4D62-B734-8BF7F8826BC1}" destId="{AE86C076-5804-4AB5-B418-C5AC53694562}" srcOrd="0" destOrd="0" presId="urn:microsoft.com/office/officeart/2005/8/layout/target3"/>
    <dgm:cxn modelId="{95B270D1-4F78-445A-9564-546938103FE9}" type="presParOf" srcId="{5F0EFD01-8997-4D62-B734-8BF7F8826BC1}" destId="{0ED9A5BB-F36E-48B2-8FA0-CD9A8A486BCA}" srcOrd="1" destOrd="0" presId="urn:microsoft.com/office/officeart/2005/8/layout/target3"/>
    <dgm:cxn modelId="{F3C5941D-8170-4E30-A116-9C7F3B4119AD}" type="presParOf" srcId="{5F0EFD01-8997-4D62-B734-8BF7F8826BC1}" destId="{E1874876-6B40-4702-8B24-AC5EBA149142}" srcOrd="2" destOrd="0" presId="urn:microsoft.com/office/officeart/2005/8/layout/target3"/>
    <dgm:cxn modelId="{D7A67329-4761-423C-A5A8-5BFBBA2AE269}" type="presParOf" srcId="{5F0EFD01-8997-4D62-B734-8BF7F8826BC1}" destId="{C74B7CB9-E086-4714-B8BF-F49E2EBE3C43}" srcOrd="3" destOrd="0" presId="urn:microsoft.com/office/officeart/2005/8/layout/target3"/>
    <dgm:cxn modelId="{860AE64E-B992-4740-BE3D-D2DE4EE2531E}" type="presParOf" srcId="{5F0EFD01-8997-4D62-B734-8BF7F8826BC1}" destId="{F8F01D75-40D7-4919-BE40-4D3DA138E7A7}" srcOrd="4" destOrd="0" presId="urn:microsoft.com/office/officeart/2005/8/layout/target3"/>
    <dgm:cxn modelId="{A2E5DA8A-CDB4-4A2C-AF70-010B73CC34BE}" type="presParOf" srcId="{5F0EFD01-8997-4D62-B734-8BF7F8826BC1}" destId="{F1AE6B89-6AF5-4142-9056-E6EC3DB371B3}" srcOrd="5" destOrd="0" presId="urn:microsoft.com/office/officeart/2005/8/layout/target3"/>
    <dgm:cxn modelId="{2E266C25-9AB4-4510-96C7-1CCB8A9C8DFD}" type="presParOf" srcId="{5F0EFD01-8997-4D62-B734-8BF7F8826BC1}" destId="{349E5388-2550-47A4-BB3B-2C9B04C5E2C5}" srcOrd="6" destOrd="0" presId="urn:microsoft.com/office/officeart/2005/8/layout/target3"/>
    <dgm:cxn modelId="{58E7E006-AE21-4736-8374-1B8EA76F29DC}" type="presParOf" srcId="{5F0EFD01-8997-4D62-B734-8BF7F8826BC1}" destId="{AC03A3BD-C599-467A-9E7F-CCADE1C23B9E}" srcOrd="7" destOrd="0" presId="urn:microsoft.com/office/officeart/2005/8/layout/target3"/>
    <dgm:cxn modelId="{B38B77EF-F6B9-4036-B08E-D8D9F6902046}" type="presParOf" srcId="{5F0EFD01-8997-4D62-B734-8BF7F8826BC1}" destId="{628F0B57-E527-4984-9957-6F8EBCB73A38}" srcOrd="8" destOrd="0" presId="urn:microsoft.com/office/officeart/2005/8/layout/target3"/>
    <dgm:cxn modelId="{47FE5C3D-5AF5-4605-ABC5-EAB7191F98E8}" type="presParOf" srcId="{5F0EFD01-8997-4D62-B734-8BF7F8826BC1}" destId="{069933F2-A03F-41EB-BF92-1244C948A5AB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0825100-A55A-43D7-81FE-5259E62A28BE}" type="doc">
      <dgm:prSet loTypeId="urn:microsoft.com/office/officeart/2005/8/layout/vList2" loCatId="list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4D1A4D8B-02F3-4D3C-9856-B6B15556FEF1}">
      <dgm:prSet custT="1"/>
      <dgm:spPr>
        <a:solidFill>
          <a:schemeClr val="tx2">
            <a:lumMod val="25000"/>
            <a:lumOff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sz="4400" b="1" dirty="0">
              <a:solidFill>
                <a:schemeClr val="tx1"/>
              </a:solidFill>
            </a:rPr>
            <a:t>Background Checks</a:t>
          </a:r>
        </a:p>
      </dgm:t>
    </dgm:pt>
    <dgm:pt modelId="{C07E8540-0C80-4362-9B7D-06EDD8610E93}" type="parTrans" cxnId="{57A83F05-DD62-48E4-995F-3CA47AFB858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4FAAB3A-CA49-4635-9D7F-541E1C3FAADF}" type="sibTrans" cxnId="{57A83F05-DD62-48E4-995F-3CA47AFB858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9D19303-8954-4205-A384-08413A729698}" type="pres">
      <dgm:prSet presAssocID="{B0825100-A55A-43D7-81FE-5259E62A28BE}" presName="linear" presStyleCnt="0">
        <dgm:presLayoutVars>
          <dgm:animLvl val="lvl"/>
          <dgm:resizeHandles val="exact"/>
        </dgm:presLayoutVars>
      </dgm:prSet>
      <dgm:spPr/>
    </dgm:pt>
    <dgm:pt modelId="{3836F768-544B-449F-90FC-E9DE394805E9}" type="pres">
      <dgm:prSet presAssocID="{4D1A4D8B-02F3-4D3C-9856-B6B15556FEF1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7A83F05-DD62-48E4-995F-3CA47AFB858E}" srcId="{B0825100-A55A-43D7-81FE-5259E62A28BE}" destId="{4D1A4D8B-02F3-4D3C-9856-B6B15556FEF1}" srcOrd="0" destOrd="0" parTransId="{C07E8540-0C80-4362-9B7D-06EDD8610E93}" sibTransId="{44FAAB3A-CA49-4635-9D7F-541E1C3FAADF}"/>
    <dgm:cxn modelId="{2C24FF69-69AA-40CC-B496-5A0DB2CCFE51}" type="presOf" srcId="{4D1A4D8B-02F3-4D3C-9856-B6B15556FEF1}" destId="{3836F768-544B-449F-90FC-E9DE394805E9}" srcOrd="0" destOrd="0" presId="urn:microsoft.com/office/officeart/2005/8/layout/vList2"/>
    <dgm:cxn modelId="{71B5D8FA-572E-4282-8BAE-463441F05B3B}" type="presOf" srcId="{B0825100-A55A-43D7-81FE-5259E62A28BE}" destId="{29D19303-8954-4205-A384-08413A729698}" srcOrd="0" destOrd="0" presId="urn:microsoft.com/office/officeart/2005/8/layout/vList2"/>
    <dgm:cxn modelId="{B67067DB-1987-4F98-B02E-1CE1FF39DE8D}" type="presParOf" srcId="{29D19303-8954-4205-A384-08413A729698}" destId="{3836F768-544B-449F-90FC-E9DE394805E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8C80B46-C43D-4CFD-81EC-858EB9E56B93}" type="doc">
      <dgm:prSet loTypeId="urn:microsoft.com/office/officeart/2005/8/layout/vList4#5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7D3BF710-FA5D-41A5-850C-43B3A90C5A4C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An abuse/neglect records check for all household members/frequent visitors</a:t>
          </a:r>
        </a:p>
      </dgm:t>
    </dgm:pt>
    <dgm:pt modelId="{11EA7306-0D4F-4D48-9854-C3E457365EC6}" type="parTrans" cxnId="{3F27DF77-3998-43E7-B5BF-4413C1DAC66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4B14FA9-B8F6-4449-B2D6-E7E02883054A}" type="sibTrans" cxnId="{3F27DF77-3998-43E7-B5BF-4413C1DAC66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61FE1E2-61C9-498C-BAF2-55E3FF136C49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For</a:t>
          </a:r>
          <a:r>
            <a:rPr lang="en-US" baseline="0" dirty="0">
              <a:solidFill>
                <a:schemeClr val="tx1"/>
              </a:solidFill>
            </a:rPr>
            <a:t> everyone 12 and over: local, state and juvenile delinquency checks</a:t>
          </a:r>
          <a:endParaRPr lang="en-US" dirty="0">
            <a:solidFill>
              <a:schemeClr val="tx1"/>
            </a:solidFill>
          </a:endParaRPr>
        </a:p>
      </dgm:t>
    </dgm:pt>
    <dgm:pt modelId="{7E40A915-37FB-4E65-A8E6-722B8BBB259C}" type="parTrans" cxnId="{89366450-AA1D-40EF-B7B4-C81FAE24224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B3A6142-4EE3-45BF-B6F0-BC0E56ACE56F}" type="sibTrans" cxnId="{89366450-AA1D-40EF-B7B4-C81FAE24224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DD56D6F-3D07-4D4D-86D3-EAF31DF79FA4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NCIC (national) criminal background checks for household members 18 and older (must be done within 10 days of emergency placement)</a:t>
          </a:r>
        </a:p>
      </dgm:t>
    </dgm:pt>
    <dgm:pt modelId="{C06D537F-40BD-4532-844D-7B4BD15EECA0}" type="parTrans" cxnId="{05E28AF7-DACF-4913-8747-D4A79FD8827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93E6FBC-BAF4-46FF-8798-EFEC8F1AE947}" type="sibTrans" cxnId="{05E28AF7-DACF-4913-8747-D4A79FD8827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87F8D38-B381-4BF1-A665-806A895BD7F3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tx2"/>
              </a:solidFill>
            </a:rPr>
            <a:t>Information from other states</a:t>
          </a:r>
        </a:p>
      </dgm:t>
    </dgm:pt>
    <dgm:pt modelId="{463546FF-B8E8-47EA-86AB-C347FFB7583D}" type="parTrans" cxnId="{124C1D68-ACEC-4ECE-B6B2-E29F6F4F0986}">
      <dgm:prSet/>
      <dgm:spPr/>
    </dgm:pt>
    <dgm:pt modelId="{C8AF7129-FBA8-46AC-B32D-44E49220F276}" type="sibTrans" cxnId="{124C1D68-ACEC-4ECE-B6B2-E29F6F4F0986}">
      <dgm:prSet/>
      <dgm:spPr/>
    </dgm:pt>
    <dgm:pt modelId="{9F086620-07C7-4AB5-AE88-FBDE4B24027C}" type="pres">
      <dgm:prSet presAssocID="{78C80B46-C43D-4CFD-81EC-858EB9E56B93}" presName="linear" presStyleCnt="0">
        <dgm:presLayoutVars>
          <dgm:dir/>
          <dgm:resizeHandles val="exact"/>
        </dgm:presLayoutVars>
      </dgm:prSet>
      <dgm:spPr/>
    </dgm:pt>
    <dgm:pt modelId="{4AC13E12-D581-4C39-8535-1C90EC649E27}" type="pres">
      <dgm:prSet presAssocID="{7D3BF710-FA5D-41A5-850C-43B3A90C5A4C}" presName="comp" presStyleCnt="0"/>
      <dgm:spPr/>
    </dgm:pt>
    <dgm:pt modelId="{5400CE40-AD8A-44E8-A82F-082DBAA515CF}" type="pres">
      <dgm:prSet presAssocID="{7D3BF710-FA5D-41A5-850C-43B3A90C5A4C}" presName="box" presStyleLbl="node1" presStyleIdx="0" presStyleCnt="4"/>
      <dgm:spPr/>
    </dgm:pt>
    <dgm:pt modelId="{9C42E25C-9F82-45DD-ADC8-23BDF199FCFB}" type="pres">
      <dgm:prSet presAssocID="{7D3BF710-FA5D-41A5-850C-43B3A90C5A4C}" presName="img" presStyleLbl="fgImgPlace1" presStyleIdx="0" presStyleCnt="4" custScaleX="7230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C06D0EB-5157-4180-AD98-F0F87F49BF79}" type="pres">
      <dgm:prSet presAssocID="{7D3BF710-FA5D-41A5-850C-43B3A90C5A4C}" presName="text" presStyleLbl="node1" presStyleIdx="0" presStyleCnt="4">
        <dgm:presLayoutVars>
          <dgm:bulletEnabled val="1"/>
        </dgm:presLayoutVars>
      </dgm:prSet>
      <dgm:spPr/>
    </dgm:pt>
    <dgm:pt modelId="{02D2F571-4474-4E49-AA04-00E9FAB83F51}" type="pres">
      <dgm:prSet presAssocID="{84B14FA9-B8F6-4449-B2D6-E7E02883054A}" presName="spacer" presStyleCnt="0"/>
      <dgm:spPr/>
    </dgm:pt>
    <dgm:pt modelId="{76B860CC-170F-4812-A424-9BF08FFA225E}" type="pres">
      <dgm:prSet presAssocID="{861FE1E2-61C9-498C-BAF2-55E3FF136C49}" presName="comp" presStyleCnt="0"/>
      <dgm:spPr/>
    </dgm:pt>
    <dgm:pt modelId="{8AB22FDF-BB52-4FE4-9D10-E64A3DB5870F}" type="pres">
      <dgm:prSet presAssocID="{861FE1E2-61C9-498C-BAF2-55E3FF136C49}" presName="box" presStyleLbl="node1" presStyleIdx="1" presStyleCnt="4"/>
      <dgm:spPr/>
    </dgm:pt>
    <dgm:pt modelId="{431585F6-7DBF-4C1C-810A-685E3830654C}" type="pres">
      <dgm:prSet presAssocID="{861FE1E2-61C9-498C-BAF2-55E3FF136C49}" presName="img" presStyleLbl="fgImgPlace1" presStyleIdx="1" presStyleCnt="4" custScaleX="7985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0CCDB8C-1F35-4496-BBA3-08A756EDADC9}" type="pres">
      <dgm:prSet presAssocID="{861FE1E2-61C9-498C-BAF2-55E3FF136C49}" presName="text" presStyleLbl="node1" presStyleIdx="1" presStyleCnt="4">
        <dgm:presLayoutVars>
          <dgm:bulletEnabled val="1"/>
        </dgm:presLayoutVars>
      </dgm:prSet>
      <dgm:spPr/>
    </dgm:pt>
    <dgm:pt modelId="{8FCEA524-811B-4EFE-9416-66D96B8CA634}" type="pres">
      <dgm:prSet presAssocID="{AB3A6142-4EE3-45BF-B6F0-BC0E56ACE56F}" presName="spacer" presStyleCnt="0"/>
      <dgm:spPr/>
    </dgm:pt>
    <dgm:pt modelId="{E2133D18-F9B4-4B4D-859C-A13D28946660}" type="pres">
      <dgm:prSet presAssocID="{1DD56D6F-3D07-4D4D-86D3-EAF31DF79FA4}" presName="comp" presStyleCnt="0"/>
      <dgm:spPr/>
    </dgm:pt>
    <dgm:pt modelId="{FA9968B3-867B-4312-8C2A-BB9968726065}" type="pres">
      <dgm:prSet presAssocID="{1DD56D6F-3D07-4D4D-86D3-EAF31DF79FA4}" presName="box" presStyleLbl="node1" presStyleIdx="2" presStyleCnt="4"/>
      <dgm:spPr/>
    </dgm:pt>
    <dgm:pt modelId="{3E006913-1203-44E0-AEC9-3320F9402C41}" type="pres">
      <dgm:prSet presAssocID="{1DD56D6F-3D07-4D4D-86D3-EAF31DF79FA4}" presName="img" presStyleLbl="fgImgPlace1" presStyleIdx="2" presStyleCnt="4" custScaleX="7008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1C40EFBF-5DE7-4522-B406-2B961C503D8A}" type="pres">
      <dgm:prSet presAssocID="{1DD56D6F-3D07-4D4D-86D3-EAF31DF79FA4}" presName="text" presStyleLbl="node1" presStyleIdx="2" presStyleCnt="4">
        <dgm:presLayoutVars>
          <dgm:bulletEnabled val="1"/>
        </dgm:presLayoutVars>
      </dgm:prSet>
      <dgm:spPr/>
    </dgm:pt>
    <dgm:pt modelId="{4025FE20-8F1B-406B-A565-A042E1778D3C}" type="pres">
      <dgm:prSet presAssocID="{D93E6FBC-BAF4-46FF-8798-EFEC8F1AE947}" presName="spacer" presStyleCnt="0"/>
      <dgm:spPr/>
    </dgm:pt>
    <dgm:pt modelId="{F08C0278-2618-4006-91D5-EC705E85F3A9}" type="pres">
      <dgm:prSet presAssocID="{E87F8D38-B381-4BF1-A665-806A895BD7F3}" presName="comp" presStyleCnt="0"/>
      <dgm:spPr/>
    </dgm:pt>
    <dgm:pt modelId="{66C48158-63EB-4BCE-9822-7649EBD1B950}" type="pres">
      <dgm:prSet presAssocID="{E87F8D38-B381-4BF1-A665-806A895BD7F3}" presName="box" presStyleLbl="node1" presStyleIdx="3" presStyleCnt="4"/>
      <dgm:spPr/>
    </dgm:pt>
    <dgm:pt modelId="{7B8E7719-67EE-45B7-863F-D93481D60FF6}" type="pres">
      <dgm:prSet presAssocID="{E87F8D38-B381-4BF1-A665-806A895BD7F3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ECA33B96-4CBC-4F4C-ADAA-1160F1A5CAF5}" type="pres">
      <dgm:prSet presAssocID="{E87F8D38-B381-4BF1-A665-806A895BD7F3}" presName="text" presStyleLbl="node1" presStyleIdx="3" presStyleCnt="4">
        <dgm:presLayoutVars>
          <dgm:bulletEnabled val="1"/>
        </dgm:presLayoutVars>
      </dgm:prSet>
      <dgm:spPr/>
    </dgm:pt>
  </dgm:ptLst>
  <dgm:cxnLst>
    <dgm:cxn modelId="{C22B6F2C-19D8-42BB-A237-E9FE1DDA7C1E}" type="presOf" srcId="{7D3BF710-FA5D-41A5-850C-43B3A90C5A4C}" destId="{5400CE40-AD8A-44E8-A82F-082DBAA515CF}" srcOrd="0" destOrd="0" presId="urn:microsoft.com/office/officeart/2005/8/layout/vList4#5"/>
    <dgm:cxn modelId="{EEB6C436-1300-43E3-B6EB-C82ADEEF2938}" type="presOf" srcId="{7D3BF710-FA5D-41A5-850C-43B3A90C5A4C}" destId="{DC06D0EB-5157-4180-AD98-F0F87F49BF79}" srcOrd="1" destOrd="0" presId="urn:microsoft.com/office/officeart/2005/8/layout/vList4#5"/>
    <dgm:cxn modelId="{8B83DD3F-A204-4980-86A1-9B32E560BE6D}" type="presOf" srcId="{861FE1E2-61C9-498C-BAF2-55E3FF136C49}" destId="{8AB22FDF-BB52-4FE4-9D10-E64A3DB5870F}" srcOrd="0" destOrd="0" presId="urn:microsoft.com/office/officeart/2005/8/layout/vList4#5"/>
    <dgm:cxn modelId="{11868960-691E-4E37-88F6-C9EB33559641}" type="presOf" srcId="{1DD56D6F-3D07-4D4D-86D3-EAF31DF79FA4}" destId="{FA9968B3-867B-4312-8C2A-BB9968726065}" srcOrd="0" destOrd="0" presId="urn:microsoft.com/office/officeart/2005/8/layout/vList4#5"/>
    <dgm:cxn modelId="{3DD5FB46-6452-4D62-B06E-C893894E30AB}" type="presOf" srcId="{E87F8D38-B381-4BF1-A665-806A895BD7F3}" destId="{ECA33B96-4CBC-4F4C-ADAA-1160F1A5CAF5}" srcOrd="1" destOrd="0" presId="urn:microsoft.com/office/officeart/2005/8/layout/vList4#5"/>
    <dgm:cxn modelId="{124C1D68-ACEC-4ECE-B6B2-E29F6F4F0986}" srcId="{78C80B46-C43D-4CFD-81EC-858EB9E56B93}" destId="{E87F8D38-B381-4BF1-A665-806A895BD7F3}" srcOrd="3" destOrd="0" parTransId="{463546FF-B8E8-47EA-86AB-C347FFB7583D}" sibTransId="{C8AF7129-FBA8-46AC-B32D-44E49220F276}"/>
    <dgm:cxn modelId="{1745836B-8B67-4FEC-8B06-BBDF7F03A6F2}" type="presOf" srcId="{861FE1E2-61C9-498C-BAF2-55E3FF136C49}" destId="{B0CCDB8C-1F35-4496-BBA3-08A756EDADC9}" srcOrd="1" destOrd="0" presId="urn:microsoft.com/office/officeart/2005/8/layout/vList4#5"/>
    <dgm:cxn modelId="{2C3B3770-346A-46D5-B5C3-B3F840BA9084}" type="presOf" srcId="{1DD56D6F-3D07-4D4D-86D3-EAF31DF79FA4}" destId="{1C40EFBF-5DE7-4522-B406-2B961C503D8A}" srcOrd="1" destOrd="0" presId="urn:microsoft.com/office/officeart/2005/8/layout/vList4#5"/>
    <dgm:cxn modelId="{89366450-AA1D-40EF-B7B4-C81FAE24224B}" srcId="{78C80B46-C43D-4CFD-81EC-858EB9E56B93}" destId="{861FE1E2-61C9-498C-BAF2-55E3FF136C49}" srcOrd="1" destOrd="0" parTransId="{7E40A915-37FB-4E65-A8E6-722B8BBB259C}" sibTransId="{AB3A6142-4EE3-45BF-B6F0-BC0E56ACE56F}"/>
    <dgm:cxn modelId="{3F27DF77-3998-43E7-B5BF-4413C1DAC665}" srcId="{78C80B46-C43D-4CFD-81EC-858EB9E56B93}" destId="{7D3BF710-FA5D-41A5-850C-43B3A90C5A4C}" srcOrd="0" destOrd="0" parTransId="{11EA7306-0D4F-4D48-9854-C3E457365EC6}" sibTransId="{84B14FA9-B8F6-4449-B2D6-E7E02883054A}"/>
    <dgm:cxn modelId="{D2BAB3DE-21C9-4BB8-BABB-AB75DDC3F5ED}" type="presOf" srcId="{E87F8D38-B381-4BF1-A665-806A895BD7F3}" destId="{66C48158-63EB-4BCE-9822-7649EBD1B950}" srcOrd="0" destOrd="0" presId="urn:microsoft.com/office/officeart/2005/8/layout/vList4#5"/>
    <dgm:cxn modelId="{A2C66EF1-DD1B-4166-A00E-E0662C6E7792}" type="presOf" srcId="{78C80B46-C43D-4CFD-81EC-858EB9E56B93}" destId="{9F086620-07C7-4AB5-AE88-FBDE4B24027C}" srcOrd="0" destOrd="0" presId="urn:microsoft.com/office/officeart/2005/8/layout/vList4#5"/>
    <dgm:cxn modelId="{05E28AF7-DACF-4913-8747-D4A79FD88271}" srcId="{78C80B46-C43D-4CFD-81EC-858EB9E56B93}" destId="{1DD56D6F-3D07-4D4D-86D3-EAF31DF79FA4}" srcOrd="2" destOrd="0" parTransId="{C06D537F-40BD-4532-844D-7B4BD15EECA0}" sibTransId="{D93E6FBC-BAF4-46FF-8798-EFEC8F1AE947}"/>
    <dgm:cxn modelId="{1E37152B-1E69-4A1A-A6B8-ED08518CBBDA}" type="presParOf" srcId="{9F086620-07C7-4AB5-AE88-FBDE4B24027C}" destId="{4AC13E12-D581-4C39-8535-1C90EC649E27}" srcOrd="0" destOrd="0" presId="urn:microsoft.com/office/officeart/2005/8/layout/vList4#5"/>
    <dgm:cxn modelId="{9D094BA4-DF2B-4AA8-AAD1-5B0BBA929429}" type="presParOf" srcId="{4AC13E12-D581-4C39-8535-1C90EC649E27}" destId="{5400CE40-AD8A-44E8-A82F-082DBAA515CF}" srcOrd="0" destOrd="0" presId="urn:microsoft.com/office/officeart/2005/8/layout/vList4#5"/>
    <dgm:cxn modelId="{AF44CD8A-1E2C-42CE-910D-BADC1F85C52E}" type="presParOf" srcId="{4AC13E12-D581-4C39-8535-1C90EC649E27}" destId="{9C42E25C-9F82-45DD-ADC8-23BDF199FCFB}" srcOrd="1" destOrd="0" presId="urn:microsoft.com/office/officeart/2005/8/layout/vList4#5"/>
    <dgm:cxn modelId="{7A0F6127-23B0-401D-B59C-C4248CFED10E}" type="presParOf" srcId="{4AC13E12-D581-4C39-8535-1C90EC649E27}" destId="{DC06D0EB-5157-4180-AD98-F0F87F49BF79}" srcOrd="2" destOrd="0" presId="urn:microsoft.com/office/officeart/2005/8/layout/vList4#5"/>
    <dgm:cxn modelId="{EF1D9AD7-C4BC-40C8-A6EE-8DA022BFB329}" type="presParOf" srcId="{9F086620-07C7-4AB5-AE88-FBDE4B24027C}" destId="{02D2F571-4474-4E49-AA04-00E9FAB83F51}" srcOrd="1" destOrd="0" presId="urn:microsoft.com/office/officeart/2005/8/layout/vList4#5"/>
    <dgm:cxn modelId="{35E8B570-EBEC-497D-8F9F-9126AE15EF57}" type="presParOf" srcId="{9F086620-07C7-4AB5-AE88-FBDE4B24027C}" destId="{76B860CC-170F-4812-A424-9BF08FFA225E}" srcOrd="2" destOrd="0" presId="urn:microsoft.com/office/officeart/2005/8/layout/vList4#5"/>
    <dgm:cxn modelId="{7450784A-C51F-468F-ACD0-2C45AAFA3759}" type="presParOf" srcId="{76B860CC-170F-4812-A424-9BF08FFA225E}" destId="{8AB22FDF-BB52-4FE4-9D10-E64A3DB5870F}" srcOrd="0" destOrd="0" presId="urn:microsoft.com/office/officeart/2005/8/layout/vList4#5"/>
    <dgm:cxn modelId="{01955ECA-93D5-4356-A3D4-7517B39DB682}" type="presParOf" srcId="{76B860CC-170F-4812-A424-9BF08FFA225E}" destId="{431585F6-7DBF-4C1C-810A-685E3830654C}" srcOrd="1" destOrd="0" presId="urn:microsoft.com/office/officeart/2005/8/layout/vList4#5"/>
    <dgm:cxn modelId="{C0C94791-4F79-43DD-B06A-D01BB9618F60}" type="presParOf" srcId="{76B860CC-170F-4812-A424-9BF08FFA225E}" destId="{B0CCDB8C-1F35-4496-BBA3-08A756EDADC9}" srcOrd="2" destOrd="0" presId="urn:microsoft.com/office/officeart/2005/8/layout/vList4#5"/>
    <dgm:cxn modelId="{26C40E56-472C-42C5-9EDF-25633EC2DC37}" type="presParOf" srcId="{9F086620-07C7-4AB5-AE88-FBDE4B24027C}" destId="{8FCEA524-811B-4EFE-9416-66D96B8CA634}" srcOrd="3" destOrd="0" presId="urn:microsoft.com/office/officeart/2005/8/layout/vList4#5"/>
    <dgm:cxn modelId="{0EE17600-8FBC-477F-A332-207188890209}" type="presParOf" srcId="{9F086620-07C7-4AB5-AE88-FBDE4B24027C}" destId="{E2133D18-F9B4-4B4D-859C-A13D28946660}" srcOrd="4" destOrd="0" presId="urn:microsoft.com/office/officeart/2005/8/layout/vList4#5"/>
    <dgm:cxn modelId="{8AE2864A-CE50-40C2-8CB5-C62621CC7D9D}" type="presParOf" srcId="{E2133D18-F9B4-4B4D-859C-A13D28946660}" destId="{FA9968B3-867B-4312-8C2A-BB9968726065}" srcOrd="0" destOrd="0" presId="urn:microsoft.com/office/officeart/2005/8/layout/vList4#5"/>
    <dgm:cxn modelId="{C8B5FBC8-C144-437D-BCC6-C460496CE775}" type="presParOf" srcId="{E2133D18-F9B4-4B4D-859C-A13D28946660}" destId="{3E006913-1203-44E0-AEC9-3320F9402C41}" srcOrd="1" destOrd="0" presId="urn:microsoft.com/office/officeart/2005/8/layout/vList4#5"/>
    <dgm:cxn modelId="{3B3FFB1B-505F-4870-936D-BE3755FD8898}" type="presParOf" srcId="{E2133D18-F9B4-4B4D-859C-A13D28946660}" destId="{1C40EFBF-5DE7-4522-B406-2B961C503D8A}" srcOrd="2" destOrd="0" presId="urn:microsoft.com/office/officeart/2005/8/layout/vList4#5"/>
    <dgm:cxn modelId="{752A0371-6F38-4087-B68A-890FF868C85E}" type="presParOf" srcId="{9F086620-07C7-4AB5-AE88-FBDE4B24027C}" destId="{4025FE20-8F1B-406B-A565-A042E1778D3C}" srcOrd="5" destOrd="0" presId="urn:microsoft.com/office/officeart/2005/8/layout/vList4#5"/>
    <dgm:cxn modelId="{37AC08B9-9FCC-4606-858D-4F907D760FBA}" type="presParOf" srcId="{9F086620-07C7-4AB5-AE88-FBDE4B24027C}" destId="{F08C0278-2618-4006-91D5-EC705E85F3A9}" srcOrd="6" destOrd="0" presId="urn:microsoft.com/office/officeart/2005/8/layout/vList4#5"/>
    <dgm:cxn modelId="{F0F0B956-2906-48C7-92BB-FFA75AD34F13}" type="presParOf" srcId="{F08C0278-2618-4006-91D5-EC705E85F3A9}" destId="{66C48158-63EB-4BCE-9822-7649EBD1B950}" srcOrd="0" destOrd="0" presId="urn:microsoft.com/office/officeart/2005/8/layout/vList4#5"/>
    <dgm:cxn modelId="{63928E65-5333-4BE2-A0CE-662F08632395}" type="presParOf" srcId="{F08C0278-2618-4006-91D5-EC705E85F3A9}" destId="{7B8E7719-67EE-45B7-863F-D93481D60FF6}" srcOrd="1" destOrd="0" presId="urn:microsoft.com/office/officeart/2005/8/layout/vList4#5"/>
    <dgm:cxn modelId="{A6396B1A-24D7-4582-98BF-74B37BA46B68}" type="presParOf" srcId="{F08C0278-2618-4006-91D5-EC705E85F3A9}" destId="{ECA33B96-4CBC-4F4C-ADAA-1160F1A5CAF5}" srcOrd="2" destOrd="0" presId="urn:microsoft.com/office/officeart/2005/8/layout/vList4#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B2A82D9-4A94-414C-81E4-CF064A3AF82F}" type="doc">
      <dgm:prSet loTypeId="urn:microsoft.com/office/officeart/2005/8/layout/vList2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85ED21F-347C-43BC-A6F7-6C5C1B2002CE}">
      <dgm:prSet custT="1"/>
      <dgm:spPr>
        <a:solidFill>
          <a:schemeClr val="tx2">
            <a:lumMod val="25000"/>
            <a:lumOff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sz="4000" b="1" dirty="0">
              <a:solidFill>
                <a:schemeClr val="tx1"/>
              </a:solidFill>
            </a:rPr>
            <a:t>Felony Disqualifications </a:t>
          </a:r>
          <a:r>
            <a:rPr lang="en-US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39.0138</a:t>
          </a:r>
        </a:p>
      </dgm:t>
    </dgm:pt>
    <dgm:pt modelId="{DAC7C809-05E4-49A8-88EB-A556463192BB}" type="parTrans" cxnId="{7BDF8C1E-BC2D-41AD-BDD0-643CFA7023B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EDFC7E0-D40B-4BCE-B4ED-4656738E13DF}" type="sibTrans" cxnId="{7BDF8C1E-BC2D-41AD-BDD0-643CFA7023B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02F7E32-FC76-4D56-9DB9-1D942207DCE0}" type="pres">
      <dgm:prSet presAssocID="{0B2A82D9-4A94-414C-81E4-CF064A3AF82F}" presName="linear" presStyleCnt="0">
        <dgm:presLayoutVars>
          <dgm:animLvl val="lvl"/>
          <dgm:resizeHandles val="exact"/>
        </dgm:presLayoutVars>
      </dgm:prSet>
      <dgm:spPr/>
    </dgm:pt>
    <dgm:pt modelId="{B4849B0C-2BAF-4F0F-9063-3CAD140E5107}" type="pres">
      <dgm:prSet presAssocID="{585ED21F-347C-43BC-A6F7-6C5C1B2002C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5309B05-FA1B-4DD5-A084-C0EFBAB3EBB8}" type="presOf" srcId="{585ED21F-347C-43BC-A6F7-6C5C1B2002CE}" destId="{B4849B0C-2BAF-4F0F-9063-3CAD140E5107}" srcOrd="0" destOrd="0" presId="urn:microsoft.com/office/officeart/2005/8/layout/vList2"/>
    <dgm:cxn modelId="{7BDF8C1E-BC2D-41AD-BDD0-643CFA7023BD}" srcId="{0B2A82D9-4A94-414C-81E4-CF064A3AF82F}" destId="{585ED21F-347C-43BC-A6F7-6C5C1B2002CE}" srcOrd="0" destOrd="0" parTransId="{DAC7C809-05E4-49A8-88EB-A556463192BB}" sibTransId="{DEDFC7E0-D40B-4BCE-B4ED-4656738E13DF}"/>
    <dgm:cxn modelId="{1CFD04DE-1EF1-4138-96BC-83C8BB85FF6B}" type="presOf" srcId="{0B2A82D9-4A94-414C-81E4-CF064A3AF82F}" destId="{702F7E32-FC76-4D56-9DB9-1D942207DCE0}" srcOrd="0" destOrd="0" presId="urn:microsoft.com/office/officeart/2005/8/layout/vList2"/>
    <dgm:cxn modelId="{AC0F1A7C-18CE-4401-955B-33654BC79F6C}" type="presParOf" srcId="{702F7E32-FC76-4D56-9DB9-1D942207DCE0}" destId="{B4849B0C-2BAF-4F0F-9063-3CAD140E510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40D6AF7-0A08-4490-8F3E-C66C5CE51DEA}" type="doc">
      <dgm:prSet loTypeId="urn:microsoft.com/office/officeart/2005/8/layout/hierarchy3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B019AFE-39CA-4C38-991D-0A0E3EA9137C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Criminal history records checks for all persons being considered for approval for placement of a child; includes all household members and frequent visitors.</a:t>
          </a:r>
        </a:p>
      </dgm:t>
    </dgm:pt>
    <dgm:pt modelId="{1AECD7FD-2C6E-42FC-978C-49D633384DB3}" type="parTrans" cxnId="{115C8462-391D-4CAA-BE86-EF09D267D02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E4249DD-5376-4485-94FC-4BD48F7DEE2B}" type="sibTrans" cxnId="{115C8462-391D-4CAA-BE86-EF09D267D02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22EB91C-0F16-4C60-A088-E85281F957B3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l" rtl="0"/>
          <a:r>
            <a:rPr lang="en-US" dirty="0">
              <a:solidFill>
                <a:schemeClr val="tx1"/>
              </a:solidFill>
            </a:rPr>
            <a:t>Disqualifications for person other than parent:</a:t>
          </a:r>
        </a:p>
      </dgm:t>
    </dgm:pt>
    <dgm:pt modelId="{F2CAEB63-A872-4EC7-83C2-4AFE2BE3E116}" type="parTrans" cxnId="{76EE1F6E-3A48-4F1D-BDA1-77BA806C21B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2FCEE85-A2A8-4AB8-96EA-EC4CC07C0C23}" type="sibTrans" cxnId="{76EE1F6E-3A48-4F1D-BDA1-77BA806C21B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2400228-7C4F-41E1-933F-4DF8669BF463}">
      <dgm:prSet custT="1"/>
      <dgm:spPr/>
      <dgm:t>
        <a:bodyPr/>
        <a:lstStyle/>
        <a:p>
          <a:pPr rtl="0"/>
          <a:r>
            <a:rPr lang="en-US" sz="1800" dirty="0">
              <a:solidFill>
                <a:schemeClr val="tx1"/>
              </a:solidFill>
            </a:rPr>
            <a:t>Conviction of one or more listed felonies</a:t>
          </a:r>
        </a:p>
      </dgm:t>
    </dgm:pt>
    <dgm:pt modelId="{5FD0B589-4866-4673-A4BE-0E65802FAE1E}" type="parTrans" cxnId="{9837B047-8BF0-4EFC-9F67-69F269C66DF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CF56254-58A8-48AB-A7EF-886099A6BD3F}" type="sibTrans" cxnId="{9837B047-8BF0-4EFC-9F67-69F269C66DF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C7E27CA-4A32-433F-938C-44FD506E5CB8}">
      <dgm:prSet custT="1"/>
      <dgm:spPr/>
      <dgm:t>
        <a:bodyPr/>
        <a:lstStyle/>
        <a:p>
          <a:pPr rtl="0"/>
          <a:r>
            <a:rPr lang="en-US" sz="1800" dirty="0">
              <a:solidFill>
                <a:schemeClr val="tx1"/>
              </a:solidFill>
            </a:rPr>
            <a:t>Child abuse, abandonment, or neglect</a:t>
          </a:r>
        </a:p>
      </dgm:t>
    </dgm:pt>
    <dgm:pt modelId="{C02EBE3C-180A-46BF-BF38-BEC9AC59B27F}" type="parTrans" cxnId="{EB972DA7-2B13-4EE5-9A75-B967D611BF3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28F5E5A-AF66-4ECA-9E7F-E9CEB7472EA7}" type="sibTrans" cxnId="{EB972DA7-2B13-4EE5-9A75-B967D611BF3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6758318-9455-466A-AF0C-9BEC7089D3BE}">
      <dgm:prSet custT="1"/>
      <dgm:spPr/>
      <dgm:t>
        <a:bodyPr/>
        <a:lstStyle/>
        <a:p>
          <a:pPr rtl="0"/>
          <a:r>
            <a:rPr lang="en-US" sz="1800" dirty="0">
              <a:solidFill>
                <a:schemeClr val="tx1"/>
              </a:solidFill>
            </a:rPr>
            <a:t>Domestic Violence</a:t>
          </a:r>
        </a:p>
      </dgm:t>
    </dgm:pt>
    <dgm:pt modelId="{AC1DB214-CAC1-41BF-9C00-BA5E29C9D1FF}" type="parTrans" cxnId="{595DF8E8-66A7-40A6-8E20-DF009DDF203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911A98B-459B-4308-A81E-857BF0F96AFB}" type="sibTrans" cxnId="{595DF8E8-66A7-40A6-8E20-DF009DDF203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193C927-958A-416C-9AB2-C25C83E5F90D}">
      <dgm:prSet custT="1"/>
      <dgm:spPr/>
      <dgm:t>
        <a:bodyPr/>
        <a:lstStyle/>
        <a:p>
          <a:pPr rtl="0"/>
          <a:r>
            <a:rPr lang="en-US" sz="1800" dirty="0">
              <a:solidFill>
                <a:schemeClr val="tx1"/>
              </a:solidFill>
            </a:rPr>
            <a:t>Child pornography</a:t>
          </a:r>
        </a:p>
      </dgm:t>
    </dgm:pt>
    <dgm:pt modelId="{D032E30A-0D97-49CD-9CDF-A2AD06021330}" type="parTrans" cxnId="{1EFF1C19-EB37-4EF5-851A-9CC4C33B390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B1297C2-DF71-4FD8-8221-0D694C69162B}" type="sibTrans" cxnId="{1EFF1C19-EB37-4EF5-851A-9CC4C33B390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2A3EDE2-D98D-4D7A-86B8-279106FAA6D9}">
      <dgm:prSet custT="1"/>
      <dgm:spPr/>
      <dgm:t>
        <a:bodyPr/>
        <a:lstStyle/>
        <a:p>
          <a:pPr rtl="0"/>
          <a:r>
            <a:rPr lang="en-US" sz="1800" dirty="0">
              <a:solidFill>
                <a:schemeClr val="tx1"/>
              </a:solidFill>
            </a:rPr>
            <a:t>Homicide, sexual battery, or other felony involving violence</a:t>
          </a:r>
        </a:p>
      </dgm:t>
    </dgm:pt>
    <dgm:pt modelId="{9C0C02B4-D7FC-495E-AB6E-D1AB21D575C4}" type="parTrans" cxnId="{D6FE206F-CB9F-48EF-8B48-85B29E39C8F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6D29642-8FB0-4C8E-B3D6-301EE9DD67AF}" type="sibTrans" cxnId="{D6FE206F-CB9F-48EF-8B48-85B29E39C8F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C056AD9-7F22-418C-996A-52EE7C7A0BFE}">
      <dgm:prSet custT="1"/>
      <dgm:spPr/>
      <dgm:t>
        <a:bodyPr/>
        <a:lstStyle/>
        <a:p>
          <a:pPr rtl="0"/>
          <a:r>
            <a:rPr lang="en-US" sz="2000" dirty="0">
              <a:solidFill>
                <a:schemeClr val="tx1"/>
              </a:solidFill>
            </a:rPr>
            <a:t>Conviction of listed felonies within previous 5 years</a:t>
          </a:r>
        </a:p>
      </dgm:t>
    </dgm:pt>
    <dgm:pt modelId="{2EA5CEED-51AC-4B0E-83FC-5949531494C3}" type="parTrans" cxnId="{D0AAEA10-E07F-48B0-81B6-8536078142D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8977E99-0056-413A-B43C-5EDD1EDB17B7}" type="sibTrans" cxnId="{D0AAEA10-E07F-48B0-81B6-8536078142D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3937F95-5A81-4E89-832B-49447813B90E}">
      <dgm:prSet custT="1"/>
      <dgm:spPr/>
      <dgm:t>
        <a:bodyPr/>
        <a:lstStyle/>
        <a:p>
          <a:pPr rtl="0"/>
          <a:r>
            <a:rPr lang="en-US" sz="1800" dirty="0">
              <a:solidFill>
                <a:schemeClr val="tx1"/>
              </a:solidFill>
            </a:rPr>
            <a:t>Assault</a:t>
          </a:r>
        </a:p>
      </dgm:t>
    </dgm:pt>
    <dgm:pt modelId="{868B0BC9-411A-46A7-8746-240CA0F023D3}" type="parTrans" cxnId="{BF0E9373-C75E-46E5-863C-B0AC3D5906F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73DCB94-D344-464C-BCFD-EFC22B765756}" type="sibTrans" cxnId="{BF0E9373-C75E-46E5-863C-B0AC3D5906F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74661B6-A2AD-4D2A-99A6-77FD5B949436}">
      <dgm:prSet custT="1"/>
      <dgm:spPr/>
      <dgm:t>
        <a:bodyPr/>
        <a:lstStyle/>
        <a:p>
          <a:pPr rtl="0"/>
          <a:r>
            <a:rPr lang="en-US" sz="1800" dirty="0">
              <a:solidFill>
                <a:schemeClr val="tx1"/>
              </a:solidFill>
            </a:rPr>
            <a:t>Battery</a:t>
          </a:r>
        </a:p>
      </dgm:t>
    </dgm:pt>
    <dgm:pt modelId="{E572604D-8030-4F73-BAF9-63AECE462253}" type="parTrans" cxnId="{F57418CC-8012-4283-A690-7BB81228497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3D79229-8D66-4D2E-9A65-BADDE085AC56}" type="sibTrans" cxnId="{F57418CC-8012-4283-A690-7BB81228497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61D0839-0227-46F4-BD31-293420F784BC}">
      <dgm:prSet custT="1"/>
      <dgm:spPr/>
      <dgm:t>
        <a:bodyPr/>
        <a:lstStyle/>
        <a:p>
          <a:pPr rtl="0"/>
          <a:r>
            <a:rPr lang="en-US" sz="1800" dirty="0">
              <a:solidFill>
                <a:schemeClr val="tx1"/>
              </a:solidFill>
            </a:rPr>
            <a:t>Drug related offense</a:t>
          </a:r>
        </a:p>
      </dgm:t>
    </dgm:pt>
    <dgm:pt modelId="{8E638437-6D35-4B12-AC27-E827E88816D7}" type="parTrans" cxnId="{F5D0107B-C42A-4B6E-B586-53979DADA49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C2C88DC-E889-4AC5-ABD8-E4E58751E7C3}" type="sibTrans" cxnId="{F5D0107B-C42A-4B6E-B586-53979DADA49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559710E-3491-47F2-B983-9B30CEB0C4D2}" type="pres">
      <dgm:prSet presAssocID="{C40D6AF7-0A08-4490-8F3E-C66C5CE51DE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7E9F10E-4123-43AD-864A-5EBAA54BFF90}" type="pres">
      <dgm:prSet presAssocID="{DB019AFE-39CA-4C38-991D-0A0E3EA9137C}" presName="root" presStyleCnt="0"/>
      <dgm:spPr/>
    </dgm:pt>
    <dgm:pt modelId="{026D9E71-6CFE-4E49-86C6-7D653899D555}" type="pres">
      <dgm:prSet presAssocID="{DB019AFE-39CA-4C38-991D-0A0E3EA9137C}" presName="rootComposite" presStyleCnt="0"/>
      <dgm:spPr/>
    </dgm:pt>
    <dgm:pt modelId="{785182B2-FC5A-4A5F-9D7F-9028F6C8E429}" type="pres">
      <dgm:prSet presAssocID="{DB019AFE-39CA-4C38-991D-0A0E3EA9137C}" presName="rootText" presStyleLbl="node1" presStyleIdx="0" presStyleCnt="2" custScaleY="446984" custLinFactNeighborX="8114" custLinFactNeighborY="6678"/>
      <dgm:spPr/>
    </dgm:pt>
    <dgm:pt modelId="{A7E1971A-C920-467E-A6AF-03905AFFC484}" type="pres">
      <dgm:prSet presAssocID="{DB019AFE-39CA-4C38-991D-0A0E3EA9137C}" presName="rootConnector" presStyleLbl="node1" presStyleIdx="0" presStyleCnt="2"/>
      <dgm:spPr/>
    </dgm:pt>
    <dgm:pt modelId="{F1527AA5-59E3-4ACB-BCAB-1C2D05687165}" type="pres">
      <dgm:prSet presAssocID="{DB019AFE-39CA-4C38-991D-0A0E3EA9137C}" presName="childShape" presStyleCnt="0"/>
      <dgm:spPr/>
    </dgm:pt>
    <dgm:pt modelId="{79967957-E065-458D-98A5-0E011E1D78A1}" type="pres">
      <dgm:prSet presAssocID="{D22EB91C-0F16-4C60-A088-E85281F957B3}" presName="root" presStyleCnt="0"/>
      <dgm:spPr/>
    </dgm:pt>
    <dgm:pt modelId="{ECFA370A-5E62-4FAA-961F-B256A2A56F23}" type="pres">
      <dgm:prSet presAssocID="{D22EB91C-0F16-4C60-A088-E85281F957B3}" presName="rootComposite" presStyleCnt="0"/>
      <dgm:spPr/>
    </dgm:pt>
    <dgm:pt modelId="{A35738AB-47BD-4FEA-887E-74E95B604C0B}" type="pres">
      <dgm:prSet presAssocID="{D22EB91C-0F16-4C60-A088-E85281F957B3}" presName="rootText" presStyleLbl="node1" presStyleIdx="1" presStyleCnt="2" custScaleX="146842"/>
      <dgm:spPr/>
    </dgm:pt>
    <dgm:pt modelId="{8BD9189F-D0C9-4484-B5F3-D76F1F65A223}" type="pres">
      <dgm:prSet presAssocID="{D22EB91C-0F16-4C60-A088-E85281F957B3}" presName="rootConnector" presStyleLbl="node1" presStyleIdx="1" presStyleCnt="2"/>
      <dgm:spPr/>
    </dgm:pt>
    <dgm:pt modelId="{8183F524-5809-420C-86C4-CFA5ACB08661}" type="pres">
      <dgm:prSet presAssocID="{D22EB91C-0F16-4C60-A088-E85281F957B3}" presName="childShape" presStyleCnt="0"/>
      <dgm:spPr/>
    </dgm:pt>
    <dgm:pt modelId="{83FC8C76-1639-44A9-9DA7-94D02E1D9A3B}" type="pres">
      <dgm:prSet presAssocID="{5FD0B589-4866-4673-A4BE-0E65802FAE1E}" presName="Name13" presStyleLbl="parChTrans1D2" presStyleIdx="0" presStyleCnt="2"/>
      <dgm:spPr/>
    </dgm:pt>
    <dgm:pt modelId="{F1E760F7-D93A-414D-8576-90C22B6DA261}" type="pres">
      <dgm:prSet presAssocID="{32400228-7C4F-41E1-933F-4DF8669BF463}" presName="childText" presStyleLbl="bgAcc1" presStyleIdx="0" presStyleCnt="2" custScaleX="267535" custScaleY="198546" custLinFactNeighborX="815" custLinFactNeighborY="-9962">
        <dgm:presLayoutVars>
          <dgm:bulletEnabled val="1"/>
        </dgm:presLayoutVars>
      </dgm:prSet>
      <dgm:spPr/>
    </dgm:pt>
    <dgm:pt modelId="{A9853085-8754-42E9-BCD9-06ED33DD37BC}" type="pres">
      <dgm:prSet presAssocID="{2EA5CEED-51AC-4B0E-83FC-5949531494C3}" presName="Name13" presStyleLbl="parChTrans1D2" presStyleIdx="1" presStyleCnt="2"/>
      <dgm:spPr/>
    </dgm:pt>
    <dgm:pt modelId="{81022AF2-6E6D-4C17-A8D6-538CAB557417}" type="pres">
      <dgm:prSet presAssocID="{6C056AD9-7F22-418C-996A-52EE7C7A0BFE}" presName="childText" presStyleLbl="bgAcc1" presStyleIdx="1" presStyleCnt="2" custScaleX="296883" custScaleY="158090" custLinFactNeighborX="581" custLinFactNeighborY="-11773">
        <dgm:presLayoutVars>
          <dgm:bulletEnabled val="1"/>
        </dgm:presLayoutVars>
      </dgm:prSet>
      <dgm:spPr/>
    </dgm:pt>
  </dgm:ptLst>
  <dgm:cxnLst>
    <dgm:cxn modelId="{D335A60F-4884-4711-8B21-133671639A98}" type="presOf" srcId="{42A3EDE2-D98D-4D7A-86B8-279106FAA6D9}" destId="{F1E760F7-D93A-414D-8576-90C22B6DA261}" srcOrd="0" destOrd="4" presId="urn:microsoft.com/office/officeart/2005/8/layout/hierarchy3"/>
    <dgm:cxn modelId="{D0AAEA10-E07F-48B0-81B6-8536078142DD}" srcId="{D22EB91C-0F16-4C60-A088-E85281F957B3}" destId="{6C056AD9-7F22-418C-996A-52EE7C7A0BFE}" srcOrd="1" destOrd="0" parTransId="{2EA5CEED-51AC-4B0E-83FC-5949531494C3}" sibTransId="{18977E99-0056-413A-B43C-5EDD1EDB17B7}"/>
    <dgm:cxn modelId="{06FF6713-D3FF-4D4F-B875-E38CAF0BE79C}" type="presOf" srcId="{D22EB91C-0F16-4C60-A088-E85281F957B3}" destId="{8BD9189F-D0C9-4484-B5F3-D76F1F65A223}" srcOrd="1" destOrd="0" presId="urn:microsoft.com/office/officeart/2005/8/layout/hierarchy3"/>
    <dgm:cxn modelId="{1EFF1C19-EB37-4EF5-851A-9CC4C33B3902}" srcId="{32400228-7C4F-41E1-933F-4DF8669BF463}" destId="{4193C927-958A-416C-9AB2-C25C83E5F90D}" srcOrd="2" destOrd="0" parTransId="{D032E30A-0D97-49CD-9CDF-A2AD06021330}" sibTransId="{CB1297C2-DF71-4FD8-8221-0D694C69162B}"/>
    <dgm:cxn modelId="{80A7D21A-ACEB-4765-9AEC-52B2EE6C7A75}" type="presOf" srcId="{B6758318-9455-466A-AF0C-9BEC7089D3BE}" destId="{F1E760F7-D93A-414D-8576-90C22B6DA261}" srcOrd="0" destOrd="2" presId="urn:microsoft.com/office/officeart/2005/8/layout/hierarchy3"/>
    <dgm:cxn modelId="{7176561C-1614-4780-BF3A-02C8A7382980}" type="presOf" srcId="{374661B6-A2AD-4D2A-99A6-77FD5B949436}" destId="{81022AF2-6E6D-4C17-A8D6-538CAB557417}" srcOrd="0" destOrd="2" presId="urn:microsoft.com/office/officeart/2005/8/layout/hierarchy3"/>
    <dgm:cxn modelId="{D38D793F-1E11-4158-AB53-5E0FF85134B9}" type="presOf" srcId="{DB019AFE-39CA-4C38-991D-0A0E3EA9137C}" destId="{A7E1971A-C920-467E-A6AF-03905AFFC484}" srcOrd="1" destOrd="0" presId="urn:microsoft.com/office/officeart/2005/8/layout/hierarchy3"/>
    <dgm:cxn modelId="{115C8462-391D-4CAA-BE86-EF09D267D028}" srcId="{C40D6AF7-0A08-4490-8F3E-C66C5CE51DEA}" destId="{DB019AFE-39CA-4C38-991D-0A0E3EA9137C}" srcOrd="0" destOrd="0" parTransId="{1AECD7FD-2C6E-42FC-978C-49D633384DB3}" sibTransId="{BE4249DD-5376-4485-94FC-4BD48F7DEE2B}"/>
    <dgm:cxn modelId="{83A4F642-D6F7-4FB5-992B-E11B9BE448FC}" type="presOf" srcId="{DB019AFE-39CA-4C38-991D-0A0E3EA9137C}" destId="{785182B2-FC5A-4A5F-9D7F-9028F6C8E429}" srcOrd="0" destOrd="0" presId="urn:microsoft.com/office/officeart/2005/8/layout/hierarchy3"/>
    <dgm:cxn modelId="{C775CB63-8CCD-40B3-87CC-63332A27452E}" type="presOf" srcId="{C61D0839-0227-46F4-BD31-293420F784BC}" destId="{81022AF2-6E6D-4C17-A8D6-538CAB557417}" srcOrd="0" destOrd="3" presId="urn:microsoft.com/office/officeart/2005/8/layout/hierarchy3"/>
    <dgm:cxn modelId="{5CD3D246-92FE-4F53-A248-550F029A6E1C}" type="presOf" srcId="{BC7E27CA-4A32-433F-938C-44FD506E5CB8}" destId="{F1E760F7-D93A-414D-8576-90C22B6DA261}" srcOrd="0" destOrd="1" presId="urn:microsoft.com/office/officeart/2005/8/layout/hierarchy3"/>
    <dgm:cxn modelId="{9837B047-8BF0-4EFC-9F67-69F269C66DF8}" srcId="{D22EB91C-0F16-4C60-A088-E85281F957B3}" destId="{32400228-7C4F-41E1-933F-4DF8669BF463}" srcOrd="0" destOrd="0" parTransId="{5FD0B589-4866-4673-A4BE-0E65802FAE1E}" sibTransId="{CCF56254-58A8-48AB-A7EF-886099A6BD3F}"/>
    <dgm:cxn modelId="{76EE1F6E-3A48-4F1D-BDA1-77BA806C21B5}" srcId="{C40D6AF7-0A08-4490-8F3E-C66C5CE51DEA}" destId="{D22EB91C-0F16-4C60-A088-E85281F957B3}" srcOrd="1" destOrd="0" parTransId="{F2CAEB63-A872-4EC7-83C2-4AFE2BE3E116}" sibTransId="{C2FCEE85-A2A8-4AB8-96EA-EC4CC07C0C23}"/>
    <dgm:cxn modelId="{D6FE206F-CB9F-48EF-8B48-85B29E39C8F9}" srcId="{32400228-7C4F-41E1-933F-4DF8669BF463}" destId="{42A3EDE2-D98D-4D7A-86B8-279106FAA6D9}" srcOrd="3" destOrd="0" parTransId="{9C0C02B4-D7FC-495E-AB6E-D1AB21D575C4}" sibTransId="{56D29642-8FB0-4C8E-B3D6-301EE9DD67AF}"/>
    <dgm:cxn modelId="{4EBE0B73-8ECF-40CA-A223-F2A199A99C5A}" type="presOf" srcId="{2EA5CEED-51AC-4B0E-83FC-5949531494C3}" destId="{A9853085-8754-42E9-BCD9-06ED33DD37BC}" srcOrd="0" destOrd="0" presId="urn:microsoft.com/office/officeart/2005/8/layout/hierarchy3"/>
    <dgm:cxn modelId="{BF0E9373-C75E-46E5-863C-B0AC3D5906FB}" srcId="{6C056AD9-7F22-418C-996A-52EE7C7A0BFE}" destId="{13937F95-5A81-4E89-832B-49447813B90E}" srcOrd="0" destOrd="0" parTransId="{868B0BC9-411A-46A7-8746-240CA0F023D3}" sibTransId="{073DCB94-D344-464C-BCFD-EFC22B765756}"/>
    <dgm:cxn modelId="{E8F4E474-4E76-46A4-BE2C-6CA73385CACE}" type="presOf" srcId="{5FD0B589-4866-4673-A4BE-0E65802FAE1E}" destId="{83FC8C76-1639-44A9-9DA7-94D02E1D9A3B}" srcOrd="0" destOrd="0" presId="urn:microsoft.com/office/officeart/2005/8/layout/hierarchy3"/>
    <dgm:cxn modelId="{F5D0107B-C42A-4B6E-B586-53979DADA49A}" srcId="{6C056AD9-7F22-418C-996A-52EE7C7A0BFE}" destId="{C61D0839-0227-46F4-BD31-293420F784BC}" srcOrd="2" destOrd="0" parTransId="{8E638437-6D35-4B12-AC27-E827E88816D7}" sibTransId="{9C2C88DC-E889-4AC5-ABD8-E4E58751E7C3}"/>
    <dgm:cxn modelId="{73266D89-BF7C-4048-9FE2-05B1D36AD61F}" type="presOf" srcId="{32400228-7C4F-41E1-933F-4DF8669BF463}" destId="{F1E760F7-D93A-414D-8576-90C22B6DA261}" srcOrd="0" destOrd="0" presId="urn:microsoft.com/office/officeart/2005/8/layout/hierarchy3"/>
    <dgm:cxn modelId="{A4ED2297-FDA5-4CDE-B2FD-A3E9F9FFEF0C}" type="presOf" srcId="{6C056AD9-7F22-418C-996A-52EE7C7A0BFE}" destId="{81022AF2-6E6D-4C17-A8D6-538CAB557417}" srcOrd="0" destOrd="0" presId="urn:microsoft.com/office/officeart/2005/8/layout/hierarchy3"/>
    <dgm:cxn modelId="{EB972DA7-2B13-4EE5-9A75-B967D611BF3C}" srcId="{32400228-7C4F-41E1-933F-4DF8669BF463}" destId="{BC7E27CA-4A32-433F-938C-44FD506E5CB8}" srcOrd="0" destOrd="0" parTransId="{C02EBE3C-180A-46BF-BF38-BEC9AC59B27F}" sibTransId="{F28F5E5A-AF66-4ECA-9E7F-E9CEB7472EA7}"/>
    <dgm:cxn modelId="{656E76BF-A1E4-4CB1-BC6D-EA4665C6D49A}" type="presOf" srcId="{C40D6AF7-0A08-4490-8F3E-C66C5CE51DEA}" destId="{6559710E-3491-47F2-B983-9B30CEB0C4D2}" srcOrd="0" destOrd="0" presId="urn:microsoft.com/office/officeart/2005/8/layout/hierarchy3"/>
    <dgm:cxn modelId="{F57418CC-8012-4283-A690-7BB812284976}" srcId="{6C056AD9-7F22-418C-996A-52EE7C7A0BFE}" destId="{374661B6-A2AD-4D2A-99A6-77FD5B949436}" srcOrd="1" destOrd="0" parTransId="{E572604D-8030-4F73-BAF9-63AECE462253}" sibTransId="{93D79229-8D66-4D2E-9A65-BADDE085AC56}"/>
    <dgm:cxn modelId="{C92322DD-AD91-45D3-A15F-AFE212991AC7}" type="presOf" srcId="{D22EB91C-0F16-4C60-A088-E85281F957B3}" destId="{A35738AB-47BD-4FEA-887E-74E95B604C0B}" srcOrd="0" destOrd="0" presId="urn:microsoft.com/office/officeart/2005/8/layout/hierarchy3"/>
    <dgm:cxn modelId="{B5E8D4DF-DE43-44FE-9FFD-7FC75578CD4C}" type="presOf" srcId="{4193C927-958A-416C-9AB2-C25C83E5F90D}" destId="{F1E760F7-D93A-414D-8576-90C22B6DA261}" srcOrd="0" destOrd="3" presId="urn:microsoft.com/office/officeart/2005/8/layout/hierarchy3"/>
    <dgm:cxn modelId="{1101F1E8-0660-43C3-8491-53DDE2A73F29}" type="presOf" srcId="{13937F95-5A81-4E89-832B-49447813B90E}" destId="{81022AF2-6E6D-4C17-A8D6-538CAB557417}" srcOrd="0" destOrd="1" presId="urn:microsoft.com/office/officeart/2005/8/layout/hierarchy3"/>
    <dgm:cxn modelId="{595DF8E8-66A7-40A6-8E20-DF009DDF2031}" srcId="{32400228-7C4F-41E1-933F-4DF8669BF463}" destId="{B6758318-9455-466A-AF0C-9BEC7089D3BE}" srcOrd="1" destOrd="0" parTransId="{AC1DB214-CAC1-41BF-9C00-BA5E29C9D1FF}" sibTransId="{0911A98B-459B-4308-A81E-857BF0F96AFB}"/>
    <dgm:cxn modelId="{86239A11-7BF7-477F-BFD9-A5F4A56099DC}" type="presParOf" srcId="{6559710E-3491-47F2-B983-9B30CEB0C4D2}" destId="{37E9F10E-4123-43AD-864A-5EBAA54BFF90}" srcOrd="0" destOrd="0" presId="urn:microsoft.com/office/officeart/2005/8/layout/hierarchy3"/>
    <dgm:cxn modelId="{1DB97E03-0DB6-40F7-B30A-7D0935B046A2}" type="presParOf" srcId="{37E9F10E-4123-43AD-864A-5EBAA54BFF90}" destId="{026D9E71-6CFE-4E49-86C6-7D653899D555}" srcOrd="0" destOrd="0" presId="urn:microsoft.com/office/officeart/2005/8/layout/hierarchy3"/>
    <dgm:cxn modelId="{95F9D551-485D-4AA5-A68E-0F58D934B7C6}" type="presParOf" srcId="{026D9E71-6CFE-4E49-86C6-7D653899D555}" destId="{785182B2-FC5A-4A5F-9D7F-9028F6C8E429}" srcOrd="0" destOrd="0" presId="urn:microsoft.com/office/officeart/2005/8/layout/hierarchy3"/>
    <dgm:cxn modelId="{75A0E099-B188-4832-A62D-D640A82EFDE3}" type="presParOf" srcId="{026D9E71-6CFE-4E49-86C6-7D653899D555}" destId="{A7E1971A-C920-467E-A6AF-03905AFFC484}" srcOrd="1" destOrd="0" presId="urn:microsoft.com/office/officeart/2005/8/layout/hierarchy3"/>
    <dgm:cxn modelId="{2AE95D7A-23CC-4FA2-B688-B73CC4158A19}" type="presParOf" srcId="{37E9F10E-4123-43AD-864A-5EBAA54BFF90}" destId="{F1527AA5-59E3-4ACB-BCAB-1C2D05687165}" srcOrd="1" destOrd="0" presId="urn:microsoft.com/office/officeart/2005/8/layout/hierarchy3"/>
    <dgm:cxn modelId="{40E8F165-57CB-435B-9E1F-5A55C0CAA2EA}" type="presParOf" srcId="{6559710E-3491-47F2-B983-9B30CEB0C4D2}" destId="{79967957-E065-458D-98A5-0E011E1D78A1}" srcOrd="1" destOrd="0" presId="urn:microsoft.com/office/officeart/2005/8/layout/hierarchy3"/>
    <dgm:cxn modelId="{4BE06A95-3BE2-46EE-8AE6-3DC77AAA9DC9}" type="presParOf" srcId="{79967957-E065-458D-98A5-0E011E1D78A1}" destId="{ECFA370A-5E62-4FAA-961F-B256A2A56F23}" srcOrd="0" destOrd="0" presId="urn:microsoft.com/office/officeart/2005/8/layout/hierarchy3"/>
    <dgm:cxn modelId="{539966BD-5DAB-48F9-A507-2C87E09834AC}" type="presParOf" srcId="{ECFA370A-5E62-4FAA-961F-B256A2A56F23}" destId="{A35738AB-47BD-4FEA-887E-74E95B604C0B}" srcOrd="0" destOrd="0" presId="urn:microsoft.com/office/officeart/2005/8/layout/hierarchy3"/>
    <dgm:cxn modelId="{A7440167-0052-4058-B541-CF8E43C08089}" type="presParOf" srcId="{ECFA370A-5E62-4FAA-961F-B256A2A56F23}" destId="{8BD9189F-D0C9-4484-B5F3-D76F1F65A223}" srcOrd="1" destOrd="0" presId="urn:microsoft.com/office/officeart/2005/8/layout/hierarchy3"/>
    <dgm:cxn modelId="{B9BC9AC6-6F41-4752-939C-C9597D5A144A}" type="presParOf" srcId="{79967957-E065-458D-98A5-0E011E1D78A1}" destId="{8183F524-5809-420C-86C4-CFA5ACB08661}" srcOrd="1" destOrd="0" presId="urn:microsoft.com/office/officeart/2005/8/layout/hierarchy3"/>
    <dgm:cxn modelId="{54239AF8-D089-4B2D-B80C-6B2AF67A2942}" type="presParOf" srcId="{8183F524-5809-420C-86C4-CFA5ACB08661}" destId="{83FC8C76-1639-44A9-9DA7-94D02E1D9A3B}" srcOrd="0" destOrd="0" presId="urn:microsoft.com/office/officeart/2005/8/layout/hierarchy3"/>
    <dgm:cxn modelId="{8AA52610-9F80-4612-A24F-AADF4787BE66}" type="presParOf" srcId="{8183F524-5809-420C-86C4-CFA5ACB08661}" destId="{F1E760F7-D93A-414D-8576-90C22B6DA261}" srcOrd="1" destOrd="0" presId="urn:microsoft.com/office/officeart/2005/8/layout/hierarchy3"/>
    <dgm:cxn modelId="{F46A27A6-37E7-40B9-AB6F-22D2FDB2C139}" type="presParOf" srcId="{8183F524-5809-420C-86C4-CFA5ACB08661}" destId="{A9853085-8754-42E9-BCD9-06ED33DD37BC}" srcOrd="2" destOrd="0" presId="urn:microsoft.com/office/officeart/2005/8/layout/hierarchy3"/>
    <dgm:cxn modelId="{F0CA441C-72F2-4726-9469-F1F862FE4518}" type="presParOf" srcId="{8183F524-5809-420C-86C4-CFA5ACB08661}" destId="{81022AF2-6E6D-4C17-A8D6-538CAB55741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63DAF3E-AB67-4593-BA78-46E3B57F41F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0D16CC-EBA2-46E3-8503-6EA83511FE2D}">
      <dgm:prSet phldrT="[Text]"/>
      <dgm:spPr/>
      <dgm:t>
        <a:bodyPr/>
        <a:lstStyle/>
        <a:p>
          <a:r>
            <a:rPr lang="en-US" dirty="0"/>
            <a:t>Acknowledgement of Firearm Safety</a:t>
          </a:r>
        </a:p>
      </dgm:t>
    </dgm:pt>
    <dgm:pt modelId="{C6195A67-E950-45FB-824D-05CA87D42A0E}" type="parTrans" cxnId="{C5E63627-E5A4-4C1A-9E7B-E2D64AFDFF80}">
      <dgm:prSet/>
      <dgm:spPr/>
      <dgm:t>
        <a:bodyPr/>
        <a:lstStyle/>
        <a:p>
          <a:endParaRPr lang="en-US"/>
        </a:p>
      </dgm:t>
    </dgm:pt>
    <dgm:pt modelId="{F8084C51-5F2D-4898-96D4-0F6CFDF1EABB}" type="sibTrans" cxnId="{C5E63627-E5A4-4C1A-9E7B-E2D64AFDFF80}">
      <dgm:prSet/>
      <dgm:spPr/>
      <dgm:t>
        <a:bodyPr/>
        <a:lstStyle/>
        <a:p>
          <a:endParaRPr lang="en-US"/>
        </a:p>
      </dgm:t>
    </dgm:pt>
    <dgm:pt modelId="{F77667F5-86BF-4556-A42F-D40F30D56D28}">
      <dgm:prSet phldrT="[Text]"/>
      <dgm:spPr/>
      <dgm:t>
        <a:bodyPr/>
        <a:lstStyle/>
        <a:p>
          <a:r>
            <a:rPr lang="en-US" dirty="0"/>
            <a:t>Water Safety Addendum</a:t>
          </a:r>
        </a:p>
      </dgm:t>
    </dgm:pt>
    <dgm:pt modelId="{8AB64037-C273-43D4-B671-34914743E412}" type="parTrans" cxnId="{69378FC4-B3E0-4AA2-84A0-B10EEBBAA968}">
      <dgm:prSet/>
      <dgm:spPr/>
      <dgm:t>
        <a:bodyPr/>
        <a:lstStyle/>
        <a:p>
          <a:endParaRPr lang="en-US"/>
        </a:p>
      </dgm:t>
    </dgm:pt>
    <dgm:pt modelId="{8C9265CF-AE79-4D8C-818E-6A27FF6FB7EB}" type="sibTrans" cxnId="{69378FC4-B3E0-4AA2-84A0-B10EEBBAA968}">
      <dgm:prSet/>
      <dgm:spPr/>
      <dgm:t>
        <a:bodyPr/>
        <a:lstStyle/>
        <a:p>
          <a:endParaRPr lang="en-US"/>
        </a:p>
      </dgm:t>
    </dgm:pt>
    <dgm:pt modelId="{34531290-1A66-4E83-B7BB-66BB97599C29}">
      <dgm:prSet phldrT="[Text]"/>
      <dgm:spPr/>
      <dgm:t>
        <a:bodyPr/>
        <a:lstStyle/>
        <a:p>
          <a:r>
            <a:rPr lang="en-US" dirty="0"/>
            <a:t>Safe Sleeping</a:t>
          </a:r>
        </a:p>
      </dgm:t>
    </dgm:pt>
    <dgm:pt modelId="{581A0162-6A28-470F-A71F-27576C559E07}" type="parTrans" cxnId="{798A48FC-8371-4967-9F14-0BE6E396B3F8}">
      <dgm:prSet/>
      <dgm:spPr/>
      <dgm:t>
        <a:bodyPr/>
        <a:lstStyle/>
        <a:p>
          <a:endParaRPr lang="en-US"/>
        </a:p>
      </dgm:t>
    </dgm:pt>
    <dgm:pt modelId="{2E77C34C-5C3F-4136-8BAE-3BE512E82112}" type="sibTrans" cxnId="{798A48FC-8371-4967-9F14-0BE6E396B3F8}">
      <dgm:prSet/>
      <dgm:spPr/>
      <dgm:t>
        <a:bodyPr/>
        <a:lstStyle/>
        <a:p>
          <a:endParaRPr lang="en-US"/>
        </a:p>
      </dgm:t>
    </dgm:pt>
    <dgm:pt modelId="{24248DCE-CEF5-4814-AF06-AAF3E418844E}">
      <dgm:prSet phldrT="[Text]"/>
      <dgm:spPr/>
      <dgm:t>
        <a:bodyPr/>
        <a:lstStyle/>
        <a:p>
          <a:r>
            <a:rPr lang="en-US" dirty="0"/>
            <a:t>Photos of the Home</a:t>
          </a:r>
        </a:p>
      </dgm:t>
    </dgm:pt>
    <dgm:pt modelId="{9716B87B-E261-460A-97BC-79B7F8F2437A}" type="parTrans" cxnId="{1CABB861-F5AC-478C-8FD7-608DCC1FC072}">
      <dgm:prSet/>
      <dgm:spPr/>
      <dgm:t>
        <a:bodyPr/>
        <a:lstStyle/>
        <a:p>
          <a:endParaRPr lang="en-US"/>
        </a:p>
      </dgm:t>
    </dgm:pt>
    <dgm:pt modelId="{03F43FC1-BE21-4500-8610-EBE44F1013EB}" type="sibTrans" cxnId="{1CABB861-F5AC-478C-8FD7-608DCC1FC072}">
      <dgm:prSet/>
      <dgm:spPr/>
      <dgm:t>
        <a:bodyPr/>
        <a:lstStyle/>
        <a:p>
          <a:endParaRPr lang="en-US"/>
        </a:p>
      </dgm:t>
    </dgm:pt>
    <dgm:pt modelId="{32DB9895-4F54-4BFE-AD46-0019821D0635}">
      <dgm:prSet phldrT="[Text]"/>
      <dgm:spPr/>
      <dgm:t>
        <a:bodyPr/>
        <a:lstStyle/>
        <a:p>
          <a:r>
            <a:rPr lang="en-US" dirty="0"/>
            <a:t>Sex Offender Neighborhood Search</a:t>
          </a:r>
        </a:p>
      </dgm:t>
    </dgm:pt>
    <dgm:pt modelId="{2F18C8A4-AFFF-4609-879B-6BF6172D0FA2}" type="parTrans" cxnId="{D7771BF2-2CB2-41A5-B62E-8BFADA51BB95}">
      <dgm:prSet/>
      <dgm:spPr/>
      <dgm:t>
        <a:bodyPr/>
        <a:lstStyle/>
        <a:p>
          <a:endParaRPr lang="en-US"/>
        </a:p>
      </dgm:t>
    </dgm:pt>
    <dgm:pt modelId="{BC3ADECB-A022-4677-AAE4-76142D13AD71}" type="sibTrans" cxnId="{D7771BF2-2CB2-41A5-B62E-8BFADA51BB95}">
      <dgm:prSet/>
      <dgm:spPr/>
      <dgm:t>
        <a:bodyPr/>
        <a:lstStyle/>
        <a:p>
          <a:endParaRPr lang="en-US"/>
        </a:p>
      </dgm:t>
    </dgm:pt>
    <dgm:pt modelId="{FA152F09-A43E-4D62-96C4-A4324783F3C2}">
      <dgm:prSet/>
      <dgm:spPr/>
      <dgm:t>
        <a:bodyPr/>
        <a:lstStyle/>
        <a:p>
          <a:r>
            <a:rPr lang="en-US" dirty="0"/>
            <a:t>Financial Documentation</a:t>
          </a:r>
        </a:p>
      </dgm:t>
    </dgm:pt>
    <dgm:pt modelId="{7310C362-1C81-4F46-93B0-C8857F563A70}" type="parTrans" cxnId="{36FFE632-8306-4750-98A1-6BA25264BF7D}">
      <dgm:prSet/>
      <dgm:spPr/>
      <dgm:t>
        <a:bodyPr/>
        <a:lstStyle/>
        <a:p>
          <a:endParaRPr lang="en-US"/>
        </a:p>
      </dgm:t>
    </dgm:pt>
    <dgm:pt modelId="{E1918921-7A9E-488C-8180-15675D92D2D3}" type="sibTrans" cxnId="{36FFE632-8306-4750-98A1-6BA25264BF7D}">
      <dgm:prSet/>
      <dgm:spPr/>
      <dgm:t>
        <a:bodyPr/>
        <a:lstStyle/>
        <a:p>
          <a:endParaRPr lang="en-US"/>
        </a:p>
      </dgm:t>
    </dgm:pt>
    <dgm:pt modelId="{C1176507-9BD8-4BF3-B3DC-7A76AC267792}" type="pres">
      <dgm:prSet presAssocID="{063DAF3E-AB67-4593-BA78-46E3B57F41F5}" presName="diagram" presStyleCnt="0">
        <dgm:presLayoutVars>
          <dgm:dir/>
          <dgm:resizeHandles val="exact"/>
        </dgm:presLayoutVars>
      </dgm:prSet>
      <dgm:spPr/>
    </dgm:pt>
    <dgm:pt modelId="{25DD391E-1B45-4CEB-B7F1-AE6DFBD89CD4}" type="pres">
      <dgm:prSet presAssocID="{8B0D16CC-EBA2-46E3-8503-6EA83511FE2D}" presName="node" presStyleLbl="node1" presStyleIdx="0" presStyleCnt="6">
        <dgm:presLayoutVars>
          <dgm:bulletEnabled val="1"/>
        </dgm:presLayoutVars>
      </dgm:prSet>
      <dgm:spPr/>
    </dgm:pt>
    <dgm:pt modelId="{02D8987C-98F3-49A6-87DC-F68A44DF68F3}" type="pres">
      <dgm:prSet presAssocID="{F8084C51-5F2D-4898-96D4-0F6CFDF1EABB}" presName="sibTrans" presStyleCnt="0"/>
      <dgm:spPr/>
    </dgm:pt>
    <dgm:pt modelId="{206CB648-72E6-4863-8C79-24DE523E56EF}" type="pres">
      <dgm:prSet presAssocID="{F77667F5-86BF-4556-A42F-D40F30D56D28}" presName="node" presStyleLbl="node1" presStyleIdx="1" presStyleCnt="6">
        <dgm:presLayoutVars>
          <dgm:bulletEnabled val="1"/>
        </dgm:presLayoutVars>
      </dgm:prSet>
      <dgm:spPr/>
    </dgm:pt>
    <dgm:pt modelId="{8622608C-1AE2-4905-82ED-4C4C8564BB3D}" type="pres">
      <dgm:prSet presAssocID="{8C9265CF-AE79-4D8C-818E-6A27FF6FB7EB}" presName="sibTrans" presStyleCnt="0"/>
      <dgm:spPr/>
    </dgm:pt>
    <dgm:pt modelId="{C4D049A4-C984-415D-9B21-B78F7A30A83F}" type="pres">
      <dgm:prSet presAssocID="{34531290-1A66-4E83-B7BB-66BB97599C29}" presName="node" presStyleLbl="node1" presStyleIdx="2" presStyleCnt="6">
        <dgm:presLayoutVars>
          <dgm:bulletEnabled val="1"/>
        </dgm:presLayoutVars>
      </dgm:prSet>
      <dgm:spPr/>
    </dgm:pt>
    <dgm:pt modelId="{79E7418F-5FBC-4E76-807C-BF84169CDDA4}" type="pres">
      <dgm:prSet presAssocID="{2E77C34C-5C3F-4136-8BAE-3BE512E82112}" presName="sibTrans" presStyleCnt="0"/>
      <dgm:spPr/>
    </dgm:pt>
    <dgm:pt modelId="{AF0BAF46-089B-4BD3-8703-5C885146EEEE}" type="pres">
      <dgm:prSet presAssocID="{24248DCE-CEF5-4814-AF06-AAF3E418844E}" presName="node" presStyleLbl="node1" presStyleIdx="3" presStyleCnt="6">
        <dgm:presLayoutVars>
          <dgm:bulletEnabled val="1"/>
        </dgm:presLayoutVars>
      </dgm:prSet>
      <dgm:spPr/>
    </dgm:pt>
    <dgm:pt modelId="{A2DDD21D-F630-4FCA-9BF3-B3B74739B119}" type="pres">
      <dgm:prSet presAssocID="{03F43FC1-BE21-4500-8610-EBE44F1013EB}" presName="sibTrans" presStyleCnt="0"/>
      <dgm:spPr/>
    </dgm:pt>
    <dgm:pt modelId="{C36B5099-004B-4E02-8D67-4C4D6564615F}" type="pres">
      <dgm:prSet presAssocID="{32DB9895-4F54-4BFE-AD46-0019821D0635}" presName="node" presStyleLbl="node1" presStyleIdx="4" presStyleCnt="6">
        <dgm:presLayoutVars>
          <dgm:bulletEnabled val="1"/>
        </dgm:presLayoutVars>
      </dgm:prSet>
      <dgm:spPr/>
    </dgm:pt>
    <dgm:pt modelId="{BDBA0AB9-95A7-441D-B7B9-ACEEC6959B86}" type="pres">
      <dgm:prSet presAssocID="{BC3ADECB-A022-4677-AAE4-76142D13AD71}" presName="sibTrans" presStyleCnt="0"/>
      <dgm:spPr/>
    </dgm:pt>
    <dgm:pt modelId="{559F3649-85B4-476D-8B14-427665BB001D}" type="pres">
      <dgm:prSet presAssocID="{FA152F09-A43E-4D62-96C4-A4324783F3C2}" presName="node" presStyleLbl="node1" presStyleIdx="5" presStyleCnt="6" custLinFactNeighborY="-620">
        <dgm:presLayoutVars>
          <dgm:bulletEnabled val="1"/>
        </dgm:presLayoutVars>
      </dgm:prSet>
      <dgm:spPr/>
    </dgm:pt>
  </dgm:ptLst>
  <dgm:cxnLst>
    <dgm:cxn modelId="{C5E63627-E5A4-4C1A-9E7B-E2D64AFDFF80}" srcId="{063DAF3E-AB67-4593-BA78-46E3B57F41F5}" destId="{8B0D16CC-EBA2-46E3-8503-6EA83511FE2D}" srcOrd="0" destOrd="0" parTransId="{C6195A67-E950-45FB-824D-05CA87D42A0E}" sibTransId="{F8084C51-5F2D-4898-96D4-0F6CFDF1EABB}"/>
    <dgm:cxn modelId="{61F7FA29-20C2-4D8E-9EEF-68815D61BB27}" type="presOf" srcId="{F77667F5-86BF-4556-A42F-D40F30D56D28}" destId="{206CB648-72E6-4863-8C79-24DE523E56EF}" srcOrd="0" destOrd="0" presId="urn:microsoft.com/office/officeart/2005/8/layout/default"/>
    <dgm:cxn modelId="{393B692D-0E43-4E4A-BB69-569DA9886A52}" type="presOf" srcId="{34531290-1A66-4E83-B7BB-66BB97599C29}" destId="{C4D049A4-C984-415D-9B21-B78F7A30A83F}" srcOrd="0" destOrd="0" presId="urn:microsoft.com/office/officeart/2005/8/layout/default"/>
    <dgm:cxn modelId="{36FFE632-8306-4750-98A1-6BA25264BF7D}" srcId="{063DAF3E-AB67-4593-BA78-46E3B57F41F5}" destId="{FA152F09-A43E-4D62-96C4-A4324783F3C2}" srcOrd="5" destOrd="0" parTransId="{7310C362-1C81-4F46-93B0-C8857F563A70}" sibTransId="{E1918921-7A9E-488C-8180-15675D92D2D3}"/>
    <dgm:cxn modelId="{2645A960-9E9F-42E7-AFFD-D4F69E711BAF}" type="presOf" srcId="{FA152F09-A43E-4D62-96C4-A4324783F3C2}" destId="{559F3649-85B4-476D-8B14-427665BB001D}" srcOrd="0" destOrd="0" presId="urn:microsoft.com/office/officeart/2005/8/layout/default"/>
    <dgm:cxn modelId="{1CABB861-F5AC-478C-8FD7-608DCC1FC072}" srcId="{063DAF3E-AB67-4593-BA78-46E3B57F41F5}" destId="{24248DCE-CEF5-4814-AF06-AAF3E418844E}" srcOrd="3" destOrd="0" parTransId="{9716B87B-E261-460A-97BC-79B7F8F2437A}" sibTransId="{03F43FC1-BE21-4500-8610-EBE44F1013EB}"/>
    <dgm:cxn modelId="{860432A4-06EF-4266-80E5-D8B1843451F5}" type="presOf" srcId="{24248DCE-CEF5-4814-AF06-AAF3E418844E}" destId="{AF0BAF46-089B-4BD3-8703-5C885146EEEE}" srcOrd="0" destOrd="0" presId="urn:microsoft.com/office/officeart/2005/8/layout/default"/>
    <dgm:cxn modelId="{893693A6-1348-40A0-BB60-F84A983ECE79}" type="presOf" srcId="{063DAF3E-AB67-4593-BA78-46E3B57F41F5}" destId="{C1176507-9BD8-4BF3-B3DC-7A76AC267792}" srcOrd="0" destOrd="0" presId="urn:microsoft.com/office/officeart/2005/8/layout/default"/>
    <dgm:cxn modelId="{697142B3-2C21-4B42-819C-B130D23DF83F}" type="presOf" srcId="{8B0D16CC-EBA2-46E3-8503-6EA83511FE2D}" destId="{25DD391E-1B45-4CEB-B7F1-AE6DFBD89CD4}" srcOrd="0" destOrd="0" presId="urn:microsoft.com/office/officeart/2005/8/layout/default"/>
    <dgm:cxn modelId="{69378FC4-B3E0-4AA2-84A0-B10EEBBAA968}" srcId="{063DAF3E-AB67-4593-BA78-46E3B57F41F5}" destId="{F77667F5-86BF-4556-A42F-D40F30D56D28}" srcOrd="1" destOrd="0" parTransId="{8AB64037-C273-43D4-B671-34914743E412}" sibTransId="{8C9265CF-AE79-4D8C-818E-6A27FF6FB7EB}"/>
    <dgm:cxn modelId="{E58041D7-1CF3-47A3-B079-F633152CC035}" type="presOf" srcId="{32DB9895-4F54-4BFE-AD46-0019821D0635}" destId="{C36B5099-004B-4E02-8D67-4C4D6564615F}" srcOrd="0" destOrd="0" presId="urn:microsoft.com/office/officeart/2005/8/layout/default"/>
    <dgm:cxn modelId="{D7771BF2-2CB2-41A5-B62E-8BFADA51BB95}" srcId="{063DAF3E-AB67-4593-BA78-46E3B57F41F5}" destId="{32DB9895-4F54-4BFE-AD46-0019821D0635}" srcOrd="4" destOrd="0" parTransId="{2F18C8A4-AFFF-4609-879B-6BF6172D0FA2}" sibTransId="{BC3ADECB-A022-4677-AAE4-76142D13AD71}"/>
    <dgm:cxn modelId="{798A48FC-8371-4967-9F14-0BE6E396B3F8}" srcId="{063DAF3E-AB67-4593-BA78-46E3B57F41F5}" destId="{34531290-1A66-4E83-B7BB-66BB97599C29}" srcOrd="2" destOrd="0" parTransId="{581A0162-6A28-470F-A71F-27576C559E07}" sibTransId="{2E77C34C-5C3F-4136-8BAE-3BE512E82112}"/>
    <dgm:cxn modelId="{69A5E9B9-BF36-4200-BDFD-2B8A6BB431D9}" type="presParOf" srcId="{C1176507-9BD8-4BF3-B3DC-7A76AC267792}" destId="{25DD391E-1B45-4CEB-B7F1-AE6DFBD89CD4}" srcOrd="0" destOrd="0" presId="urn:microsoft.com/office/officeart/2005/8/layout/default"/>
    <dgm:cxn modelId="{89E759C2-0D9D-46B9-9D0F-A6E1240779A3}" type="presParOf" srcId="{C1176507-9BD8-4BF3-B3DC-7A76AC267792}" destId="{02D8987C-98F3-49A6-87DC-F68A44DF68F3}" srcOrd="1" destOrd="0" presId="urn:microsoft.com/office/officeart/2005/8/layout/default"/>
    <dgm:cxn modelId="{382B3725-DA4E-4D49-A835-1AFA1ECC302C}" type="presParOf" srcId="{C1176507-9BD8-4BF3-B3DC-7A76AC267792}" destId="{206CB648-72E6-4863-8C79-24DE523E56EF}" srcOrd="2" destOrd="0" presId="urn:microsoft.com/office/officeart/2005/8/layout/default"/>
    <dgm:cxn modelId="{E6505290-5C4D-401A-968D-229DFE92682A}" type="presParOf" srcId="{C1176507-9BD8-4BF3-B3DC-7A76AC267792}" destId="{8622608C-1AE2-4905-82ED-4C4C8564BB3D}" srcOrd="3" destOrd="0" presId="urn:microsoft.com/office/officeart/2005/8/layout/default"/>
    <dgm:cxn modelId="{12DAB4DF-B093-4C49-8291-072D94836C16}" type="presParOf" srcId="{C1176507-9BD8-4BF3-B3DC-7A76AC267792}" destId="{C4D049A4-C984-415D-9B21-B78F7A30A83F}" srcOrd="4" destOrd="0" presId="urn:microsoft.com/office/officeart/2005/8/layout/default"/>
    <dgm:cxn modelId="{22769FA7-CD16-4CD5-A224-6E35E2F9F3B9}" type="presParOf" srcId="{C1176507-9BD8-4BF3-B3DC-7A76AC267792}" destId="{79E7418F-5FBC-4E76-807C-BF84169CDDA4}" srcOrd="5" destOrd="0" presId="urn:microsoft.com/office/officeart/2005/8/layout/default"/>
    <dgm:cxn modelId="{8E2978C7-EAD4-41E4-96E1-E4F49E6E9C93}" type="presParOf" srcId="{C1176507-9BD8-4BF3-B3DC-7A76AC267792}" destId="{AF0BAF46-089B-4BD3-8703-5C885146EEEE}" srcOrd="6" destOrd="0" presId="urn:microsoft.com/office/officeart/2005/8/layout/default"/>
    <dgm:cxn modelId="{B61A8A52-5EF6-42BF-B151-5BEC240D86AA}" type="presParOf" srcId="{C1176507-9BD8-4BF3-B3DC-7A76AC267792}" destId="{A2DDD21D-F630-4FCA-9BF3-B3B74739B119}" srcOrd="7" destOrd="0" presId="urn:microsoft.com/office/officeart/2005/8/layout/default"/>
    <dgm:cxn modelId="{A4B61F50-1755-432C-8329-5AF82B8D1D8A}" type="presParOf" srcId="{C1176507-9BD8-4BF3-B3DC-7A76AC267792}" destId="{C36B5099-004B-4E02-8D67-4C4D6564615F}" srcOrd="8" destOrd="0" presId="urn:microsoft.com/office/officeart/2005/8/layout/default"/>
    <dgm:cxn modelId="{4B34D3A0-384C-4987-8D45-64DCD1FA7EF1}" type="presParOf" srcId="{C1176507-9BD8-4BF3-B3DC-7A76AC267792}" destId="{BDBA0AB9-95A7-441D-B7B9-ACEEC6959B86}" srcOrd="9" destOrd="0" presId="urn:microsoft.com/office/officeart/2005/8/layout/default"/>
    <dgm:cxn modelId="{FB414899-224F-4D9E-A1B7-62DBB7FB24F7}" type="presParOf" srcId="{C1176507-9BD8-4BF3-B3DC-7A76AC267792}" destId="{559F3649-85B4-476D-8B14-427665BB001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6B2C051-F44E-4228-B759-22109752FB5A}" type="doc">
      <dgm:prSet loTypeId="urn:microsoft.com/office/officeart/2005/8/layout/vList2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EC43ECD-372A-47DC-B303-D87036A82E2F}">
      <dgm:prSet custT="1"/>
      <dgm:spPr>
        <a:solidFill>
          <a:schemeClr val="tx2">
            <a:lumMod val="25000"/>
            <a:lumOff val="75000"/>
          </a:schemeClr>
        </a:solidFill>
        <a:ln>
          <a:solidFill>
            <a:srgbClr val="134377"/>
          </a:solidFill>
        </a:ln>
      </dgm:spPr>
      <dgm:t>
        <a:bodyPr/>
        <a:lstStyle/>
        <a:p>
          <a:pPr rtl="0"/>
          <a:r>
            <a:rPr lang="en-US" sz="3000" b="1" dirty="0">
              <a:solidFill>
                <a:schemeClr val="tx1"/>
              </a:solidFill>
            </a:rPr>
            <a:t>Other Parent Home Assessment (CFOP 170-7) </a:t>
          </a:r>
        </a:p>
      </dgm:t>
    </dgm:pt>
    <dgm:pt modelId="{D59F7875-E5EE-4D10-9745-47D33D7D3A10}" type="parTrans" cxnId="{AC69820E-8A04-4655-9ECA-76028BFEAEE9}">
      <dgm:prSet/>
      <dgm:spPr/>
      <dgm:t>
        <a:bodyPr/>
        <a:lstStyle/>
        <a:p>
          <a:endParaRPr lang="en-US" sz="3600"/>
        </a:p>
      </dgm:t>
    </dgm:pt>
    <dgm:pt modelId="{DF8075B6-0BD4-4B0A-9D91-8F41F78C43E3}" type="sibTrans" cxnId="{AC69820E-8A04-4655-9ECA-76028BFEAEE9}">
      <dgm:prSet/>
      <dgm:spPr/>
      <dgm:t>
        <a:bodyPr/>
        <a:lstStyle/>
        <a:p>
          <a:endParaRPr lang="en-US" sz="3600"/>
        </a:p>
      </dgm:t>
    </dgm:pt>
    <dgm:pt modelId="{AEADB2B6-DDA6-40C6-8BAC-F6EFD11F876A}" type="pres">
      <dgm:prSet presAssocID="{66B2C051-F44E-4228-B759-22109752FB5A}" presName="linear" presStyleCnt="0">
        <dgm:presLayoutVars>
          <dgm:animLvl val="lvl"/>
          <dgm:resizeHandles val="exact"/>
        </dgm:presLayoutVars>
      </dgm:prSet>
      <dgm:spPr/>
    </dgm:pt>
    <dgm:pt modelId="{B00C1219-77C5-4AC9-AB4D-B014F291C4FE}" type="pres">
      <dgm:prSet presAssocID="{DEC43ECD-372A-47DC-B303-D87036A82E2F}" presName="parentText" presStyleLbl="node1" presStyleIdx="0" presStyleCnt="1" custScaleX="100000" custLinFactNeighborX="50000">
        <dgm:presLayoutVars>
          <dgm:chMax val="0"/>
          <dgm:bulletEnabled val="1"/>
        </dgm:presLayoutVars>
      </dgm:prSet>
      <dgm:spPr/>
    </dgm:pt>
  </dgm:ptLst>
  <dgm:cxnLst>
    <dgm:cxn modelId="{AC69820E-8A04-4655-9ECA-76028BFEAEE9}" srcId="{66B2C051-F44E-4228-B759-22109752FB5A}" destId="{DEC43ECD-372A-47DC-B303-D87036A82E2F}" srcOrd="0" destOrd="0" parTransId="{D59F7875-E5EE-4D10-9745-47D33D7D3A10}" sibTransId="{DF8075B6-0BD4-4B0A-9D91-8F41F78C43E3}"/>
    <dgm:cxn modelId="{9DC9417D-1DB5-4FC7-95F2-7AF26738879E}" type="presOf" srcId="{DEC43ECD-372A-47DC-B303-D87036A82E2F}" destId="{B00C1219-77C5-4AC9-AB4D-B014F291C4FE}" srcOrd="0" destOrd="0" presId="urn:microsoft.com/office/officeart/2005/8/layout/vList2"/>
    <dgm:cxn modelId="{A7E2B7DA-EC35-4AAF-B42E-E730BF201875}" type="presOf" srcId="{66B2C051-F44E-4228-B759-22109752FB5A}" destId="{AEADB2B6-DDA6-40C6-8BAC-F6EFD11F876A}" srcOrd="0" destOrd="0" presId="urn:microsoft.com/office/officeart/2005/8/layout/vList2"/>
    <dgm:cxn modelId="{8DC7D93C-F1B6-4815-A95A-A25CE8DDB7CB}" type="presParOf" srcId="{AEADB2B6-DDA6-40C6-8BAC-F6EFD11F876A}" destId="{B00C1219-77C5-4AC9-AB4D-B014F291C4F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14EC341-CAB9-4098-B2CD-B813F8A3DB46}" type="doc">
      <dgm:prSet loTypeId="urn:microsoft.com/office/officeart/2005/8/layout/vList2" loCatId="list" qsTypeId="urn:microsoft.com/office/officeart/2005/8/quickstyle/simple2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EDA2044A-62FA-413E-812F-FA22AF8641E8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2800" b="0" dirty="0">
              <a:solidFill>
                <a:schemeClr val="tx1"/>
              </a:solidFill>
            </a:rPr>
            <a:t>Child abuse history check </a:t>
          </a:r>
        </a:p>
      </dgm:t>
    </dgm:pt>
    <dgm:pt modelId="{BBF1EE96-17A5-4810-8E9A-760451FD3CF3}" type="parTrans" cxnId="{8D655FBB-5C4D-49A2-81C9-A315A9BF967F}">
      <dgm:prSet/>
      <dgm:spPr/>
      <dgm:t>
        <a:bodyPr/>
        <a:lstStyle/>
        <a:p>
          <a:endParaRPr lang="en-US" sz="2800">
            <a:solidFill>
              <a:schemeClr val="tx2"/>
            </a:solidFill>
          </a:endParaRPr>
        </a:p>
      </dgm:t>
    </dgm:pt>
    <dgm:pt modelId="{62997BE7-F9D9-4A8A-95CB-E5BC1838D2FC}" type="sibTrans" cxnId="{8D655FBB-5C4D-49A2-81C9-A315A9BF967F}">
      <dgm:prSet/>
      <dgm:spPr/>
      <dgm:t>
        <a:bodyPr/>
        <a:lstStyle/>
        <a:p>
          <a:endParaRPr lang="en-US" sz="2800">
            <a:solidFill>
              <a:schemeClr val="tx2"/>
            </a:solidFill>
          </a:endParaRPr>
        </a:p>
      </dgm:t>
    </dgm:pt>
    <dgm:pt modelId="{ED0D26B4-2EF3-47E1-ACE1-84B455ACDBBE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 rtl="0"/>
          <a:r>
            <a:rPr lang="en-US" sz="2800" dirty="0">
              <a:solidFill>
                <a:schemeClr val="tx1"/>
              </a:solidFill>
            </a:rPr>
            <a:t>Interview of parent </a:t>
          </a:r>
        </a:p>
      </dgm:t>
    </dgm:pt>
    <dgm:pt modelId="{16E0E23A-407F-4252-AA79-F7AFDBF92774}" type="parTrans" cxnId="{4AE66538-5A02-48BE-8502-E743C782705F}">
      <dgm:prSet/>
      <dgm:spPr/>
      <dgm:t>
        <a:bodyPr/>
        <a:lstStyle/>
        <a:p>
          <a:endParaRPr lang="en-US" sz="2800">
            <a:solidFill>
              <a:schemeClr val="tx2"/>
            </a:solidFill>
          </a:endParaRPr>
        </a:p>
      </dgm:t>
    </dgm:pt>
    <dgm:pt modelId="{1A4C5D2B-5476-4F2E-939E-5410EFE133A4}" type="sibTrans" cxnId="{4AE66538-5A02-48BE-8502-E743C782705F}">
      <dgm:prSet/>
      <dgm:spPr/>
      <dgm:t>
        <a:bodyPr/>
        <a:lstStyle/>
        <a:p>
          <a:endParaRPr lang="en-US" sz="2800">
            <a:solidFill>
              <a:schemeClr val="tx2"/>
            </a:solidFill>
          </a:endParaRPr>
        </a:p>
      </dgm:t>
    </dgm:pt>
    <dgm:pt modelId="{E8AF79DE-F731-4A8F-9043-04827C671D5C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2800" dirty="0">
              <a:solidFill>
                <a:schemeClr val="tx1"/>
              </a:solidFill>
            </a:rPr>
            <a:t>Walk through of the home   </a:t>
          </a:r>
        </a:p>
      </dgm:t>
    </dgm:pt>
    <dgm:pt modelId="{1145B225-8AA2-4933-B5A4-2BCAEC916DE5}" type="parTrans" cxnId="{3DDAC99B-1FF7-4698-847D-0E11ECCB9290}">
      <dgm:prSet/>
      <dgm:spPr/>
      <dgm:t>
        <a:bodyPr/>
        <a:lstStyle/>
        <a:p>
          <a:endParaRPr lang="en-US" sz="2800">
            <a:solidFill>
              <a:schemeClr val="tx2"/>
            </a:solidFill>
          </a:endParaRPr>
        </a:p>
      </dgm:t>
    </dgm:pt>
    <dgm:pt modelId="{A29702B7-9856-463B-9161-B7DD2E9452F4}" type="sibTrans" cxnId="{3DDAC99B-1FF7-4698-847D-0E11ECCB9290}">
      <dgm:prSet/>
      <dgm:spPr/>
      <dgm:t>
        <a:bodyPr/>
        <a:lstStyle/>
        <a:p>
          <a:endParaRPr lang="en-US" sz="2800">
            <a:solidFill>
              <a:schemeClr val="tx2"/>
            </a:solidFill>
          </a:endParaRPr>
        </a:p>
      </dgm:t>
    </dgm:pt>
    <dgm:pt modelId="{4A9585A9-22D7-4BFF-9493-0798AD1B1281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2800" dirty="0">
              <a:solidFill>
                <a:schemeClr val="tx1"/>
              </a:solidFill>
            </a:rPr>
            <a:t>Criminal history checks </a:t>
          </a:r>
        </a:p>
      </dgm:t>
    </dgm:pt>
    <dgm:pt modelId="{AE023F36-33B4-4EAD-803A-3B66D128169B}" type="sibTrans" cxnId="{B8DEA017-575A-448C-9C12-6E0074763622}">
      <dgm:prSet/>
      <dgm:spPr/>
      <dgm:t>
        <a:bodyPr/>
        <a:lstStyle/>
        <a:p>
          <a:endParaRPr lang="en-US" sz="2800">
            <a:solidFill>
              <a:schemeClr val="tx2"/>
            </a:solidFill>
          </a:endParaRPr>
        </a:p>
      </dgm:t>
    </dgm:pt>
    <dgm:pt modelId="{F59D284D-73B7-442F-A9CA-3B5DE63B1233}" type="parTrans" cxnId="{B8DEA017-575A-448C-9C12-6E0074763622}">
      <dgm:prSet/>
      <dgm:spPr/>
      <dgm:t>
        <a:bodyPr/>
        <a:lstStyle/>
        <a:p>
          <a:endParaRPr lang="en-US" sz="2800">
            <a:solidFill>
              <a:schemeClr val="tx2"/>
            </a:solidFill>
          </a:endParaRPr>
        </a:p>
      </dgm:t>
    </dgm:pt>
    <dgm:pt modelId="{E31490B4-68CC-498E-9BDF-0D21E0F566A3}" type="pres">
      <dgm:prSet presAssocID="{614EC341-CAB9-4098-B2CD-B813F8A3DB46}" presName="linear" presStyleCnt="0">
        <dgm:presLayoutVars>
          <dgm:animLvl val="lvl"/>
          <dgm:resizeHandles val="exact"/>
        </dgm:presLayoutVars>
      </dgm:prSet>
      <dgm:spPr/>
    </dgm:pt>
    <dgm:pt modelId="{512B18B6-B78D-4788-A536-DC2DB4C98CA3}" type="pres">
      <dgm:prSet presAssocID="{EDA2044A-62FA-413E-812F-FA22AF8641E8}" presName="parentText" presStyleLbl="node1" presStyleIdx="0" presStyleCnt="4" custLinFactNeighborY="-17977">
        <dgm:presLayoutVars>
          <dgm:chMax val="0"/>
          <dgm:bulletEnabled val="1"/>
        </dgm:presLayoutVars>
      </dgm:prSet>
      <dgm:spPr/>
    </dgm:pt>
    <dgm:pt modelId="{77C7823C-5390-4E97-8531-5096223B135C}" type="pres">
      <dgm:prSet presAssocID="{62997BE7-F9D9-4A8A-95CB-E5BC1838D2FC}" presName="spacer" presStyleCnt="0"/>
      <dgm:spPr/>
    </dgm:pt>
    <dgm:pt modelId="{37C251A3-3FB9-4BBF-BDFC-C568A9CDF357}" type="pres">
      <dgm:prSet presAssocID="{ED0D26B4-2EF3-47E1-ACE1-84B455ACDBBE}" presName="parentText" presStyleLbl="node1" presStyleIdx="1" presStyleCnt="4" custScaleY="103484" custLinFactNeighborX="0" custLinFactNeighborY="20803">
        <dgm:presLayoutVars>
          <dgm:chMax val="0"/>
          <dgm:bulletEnabled val="1"/>
        </dgm:presLayoutVars>
      </dgm:prSet>
      <dgm:spPr/>
    </dgm:pt>
    <dgm:pt modelId="{4D13B277-ADE8-4575-BD34-7511DEFFF6D7}" type="pres">
      <dgm:prSet presAssocID="{1A4C5D2B-5476-4F2E-939E-5410EFE133A4}" presName="spacer" presStyleCnt="0"/>
      <dgm:spPr/>
    </dgm:pt>
    <dgm:pt modelId="{17453BAD-4FF6-4736-8951-0FFBDFA05641}" type="pres">
      <dgm:prSet presAssocID="{4A9585A9-22D7-4BFF-9493-0798AD1B1281}" presName="parentText" presStyleLbl="node1" presStyleIdx="2" presStyleCnt="4" custLinFactNeighborX="0" custLinFactNeighborY="34657">
        <dgm:presLayoutVars>
          <dgm:chMax val="0"/>
          <dgm:bulletEnabled val="1"/>
        </dgm:presLayoutVars>
      </dgm:prSet>
      <dgm:spPr/>
    </dgm:pt>
    <dgm:pt modelId="{57784FD5-8CBB-4B16-A308-E872FDB6B4FE}" type="pres">
      <dgm:prSet presAssocID="{AE023F36-33B4-4EAD-803A-3B66D128169B}" presName="spacer" presStyleCnt="0"/>
      <dgm:spPr/>
    </dgm:pt>
    <dgm:pt modelId="{993AF82E-60F2-4049-A6EE-ED00AB699A80}" type="pres">
      <dgm:prSet presAssocID="{E8AF79DE-F731-4A8F-9043-04827C671D5C}" presName="parentText" presStyleLbl="node1" presStyleIdx="3" presStyleCnt="4" custScaleY="89966" custLinFactY="10532" custLinFactNeighborX="1739" custLinFactNeighborY="100000">
        <dgm:presLayoutVars>
          <dgm:chMax val="0"/>
          <dgm:bulletEnabled val="1"/>
        </dgm:presLayoutVars>
      </dgm:prSet>
      <dgm:spPr/>
    </dgm:pt>
  </dgm:ptLst>
  <dgm:cxnLst>
    <dgm:cxn modelId="{B8DEA017-575A-448C-9C12-6E0074763622}" srcId="{614EC341-CAB9-4098-B2CD-B813F8A3DB46}" destId="{4A9585A9-22D7-4BFF-9493-0798AD1B1281}" srcOrd="2" destOrd="0" parTransId="{F59D284D-73B7-442F-A9CA-3B5DE63B1233}" sibTransId="{AE023F36-33B4-4EAD-803A-3B66D128169B}"/>
    <dgm:cxn modelId="{6A069925-8E4F-4C95-B7FE-B2BC5A266B4D}" type="presOf" srcId="{614EC341-CAB9-4098-B2CD-B813F8A3DB46}" destId="{E31490B4-68CC-498E-9BDF-0D21E0F566A3}" srcOrd="0" destOrd="0" presId="urn:microsoft.com/office/officeart/2005/8/layout/vList2"/>
    <dgm:cxn modelId="{4AE66538-5A02-48BE-8502-E743C782705F}" srcId="{614EC341-CAB9-4098-B2CD-B813F8A3DB46}" destId="{ED0D26B4-2EF3-47E1-ACE1-84B455ACDBBE}" srcOrd="1" destOrd="0" parTransId="{16E0E23A-407F-4252-AA79-F7AFDBF92774}" sibTransId="{1A4C5D2B-5476-4F2E-939E-5410EFE133A4}"/>
    <dgm:cxn modelId="{7C70C23C-C8ED-4E2B-9F21-4E932B1AF560}" type="presOf" srcId="{4A9585A9-22D7-4BFF-9493-0798AD1B1281}" destId="{17453BAD-4FF6-4736-8951-0FFBDFA05641}" srcOrd="0" destOrd="0" presId="urn:microsoft.com/office/officeart/2005/8/layout/vList2"/>
    <dgm:cxn modelId="{66405A55-12AA-488D-AD7E-0DBA61A76B6D}" type="presOf" srcId="{ED0D26B4-2EF3-47E1-ACE1-84B455ACDBBE}" destId="{37C251A3-3FB9-4BBF-BDFC-C568A9CDF357}" srcOrd="0" destOrd="0" presId="urn:microsoft.com/office/officeart/2005/8/layout/vList2"/>
    <dgm:cxn modelId="{3DDAC99B-1FF7-4698-847D-0E11ECCB9290}" srcId="{614EC341-CAB9-4098-B2CD-B813F8A3DB46}" destId="{E8AF79DE-F731-4A8F-9043-04827C671D5C}" srcOrd="3" destOrd="0" parTransId="{1145B225-8AA2-4933-B5A4-2BCAEC916DE5}" sibTransId="{A29702B7-9856-463B-9161-B7DD2E9452F4}"/>
    <dgm:cxn modelId="{8D655FBB-5C4D-49A2-81C9-A315A9BF967F}" srcId="{614EC341-CAB9-4098-B2CD-B813F8A3DB46}" destId="{EDA2044A-62FA-413E-812F-FA22AF8641E8}" srcOrd="0" destOrd="0" parTransId="{BBF1EE96-17A5-4810-8E9A-760451FD3CF3}" sibTransId="{62997BE7-F9D9-4A8A-95CB-E5BC1838D2FC}"/>
    <dgm:cxn modelId="{A288A8FB-1727-4624-9E23-2812B3EA28A9}" type="presOf" srcId="{EDA2044A-62FA-413E-812F-FA22AF8641E8}" destId="{512B18B6-B78D-4788-A536-DC2DB4C98CA3}" srcOrd="0" destOrd="0" presId="urn:microsoft.com/office/officeart/2005/8/layout/vList2"/>
    <dgm:cxn modelId="{2C56ACFD-50ED-47E4-B76C-192789845E16}" type="presOf" srcId="{E8AF79DE-F731-4A8F-9043-04827C671D5C}" destId="{993AF82E-60F2-4049-A6EE-ED00AB699A80}" srcOrd="0" destOrd="0" presId="urn:microsoft.com/office/officeart/2005/8/layout/vList2"/>
    <dgm:cxn modelId="{874CB63B-2571-466A-BD15-A1B256DFA8BC}" type="presParOf" srcId="{E31490B4-68CC-498E-9BDF-0D21E0F566A3}" destId="{512B18B6-B78D-4788-A536-DC2DB4C98CA3}" srcOrd="0" destOrd="0" presId="urn:microsoft.com/office/officeart/2005/8/layout/vList2"/>
    <dgm:cxn modelId="{4BE81256-B64C-40D6-9D46-2CB05FEF4182}" type="presParOf" srcId="{E31490B4-68CC-498E-9BDF-0D21E0F566A3}" destId="{77C7823C-5390-4E97-8531-5096223B135C}" srcOrd="1" destOrd="0" presId="urn:microsoft.com/office/officeart/2005/8/layout/vList2"/>
    <dgm:cxn modelId="{5BAEAE07-57F8-4964-AF21-C142313A377C}" type="presParOf" srcId="{E31490B4-68CC-498E-9BDF-0D21E0F566A3}" destId="{37C251A3-3FB9-4BBF-BDFC-C568A9CDF357}" srcOrd="2" destOrd="0" presId="urn:microsoft.com/office/officeart/2005/8/layout/vList2"/>
    <dgm:cxn modelId="{FBD4822A-74C0-430D-91B6-DBFA8430F4E2}" type="presParOf" srcId="{E31490B4-68CC-498E-9BDF-0D21E0F566A3}" destId="{4D13B277-ADE8-4575-BD34-7511DEFFF6D7}" srcOrd="3" destOrd="0" presId="urn:microsoft.com/office/officeart/2005/8/layout/vList2"/>
    <dgm:cxn modelId="{C5FE02DE-85E3-490A-B0F6-6D2C5FA787A5}" type="presParOf" srcId="{E31490B4-68CC-498E-9BDF-0D21E0F566A3}" destId="{17453BAD-4FF6-4736-8951-0FFBDFA05641}" srcOrd="4" destOrd="0" presId="urn:microsoft.com/office/officeart/2005/8/layout/vList2"/>
    <dgm:cxn modelId="{B2EFAE7C-AD17-46B2-BFA6-51F69C5E835B}" type="presParOf" srcId="{E31490B4-68CC-498E-9BDF-0D21E0F566A3}" destId="{57784FD5-8CBB-4B16-A308-E872FDB6B4FE}" srcOrd="5" destOrd="0" presId="urn:microsoft.com/office/officeart/2005/8/layout/vList2"/>
    <dgm:cxn modelId="{23A5DF7E-66CD-414A-9E0F-D48F11A25C91}" type="presParOf" srcId="{E31490B4-68CC-498E-9BDF-0D21E0F566A3}" destId="{993AF82E-60F2-4049-A6EE-ED00AB699A8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A71D618-DF51-4C01-A1D9-4D6046A35588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B3CD370-2766-41FD-8892-504C77B5BB7F}">
      <dgm:prSet custT="1"/>
      <dgm:spPr>
        <a:solidFill>
          <a:schemeClr val="tx2">
            <a:lumMod val="25000"/>
            <a:lumOff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Relatives Who Qualify for Relative Caregiver Program</a:t>
          </a:r>
        </a:p>
      </dgm:t>
    </dgm:pt>
    <dgm:pt modelId="{91ADE7FC-6B84-40D6-B144-A821FFA01B07}" type="parTrans" cxnId="{B9954056-2225-43F6-8A6F-75194DBE1A66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19D3A0A8-09CD-4DEC-A3D5-2B2F0249BF94}" type="sibTrans" cxnId="{B9954056-2225-43F6-8A6F-75194DBE1A66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561250A6-9484-4CAE-A44B-8A0B969E54ED}" type="pres">
      <dgm:prSet presAssocID="{6A71D618-DF51-4C01-A1D9-4D6046A35588}" presName="linear" presStyleCnt="0">
        <dgm:presLayoutVars>
          <dgm:animLvl val="lvl"/>
          <dgm:resizeHandles val="exact"/>
        </dgm:presLayoutVars>
      </dgm:prSet>
      <dgm:spPr/>
    </dgm:pt>
    <dgm:pt modelId="{4DDAE121-06A7-4301-BE1B-DA883CC3FE5A}" type="pres">
      <dgm:prSet presAssocID="{DB3CD370-2766-41FD-8892-504C77B5BB7F}" presName="parentText" presStyleLbl="node1" presStyleIdx="0" presStyleCnt="1" custScaleX="98230" custScaleY="298888" custLinFactNeighborY="18166">
        <dgm:presLayoutVars>
          <dgm:chMax val="0"/>
          <dgm:bulletEnabled val="1"/>
        </dgm:presLayoutVars>
      </dgm:prSet>
      <dgm:spPr/>
    </dgm:pt>
  </dgm:ptLst>
  <dgm:cxnLst>
    <dgm:cxn modelId="{1A0EF44B-8577-4E44-B31A-04CBA5F60379}" type="presOf" srcId="{6A71D618-DF51-4C01-A1D9-4D6046A35588}" destId="{561250A6-9484-4CAE-A44B-8A0B969E54ED}" srcOrd="0" destOrd="0" presId="urn:microsoft.com/office/officeart/2005/8/layout/vList2"/>
    <dgm:cxn modelId="{B9954056-2225-43F6-8A6F-75194DBE1A66}" srcId="{6A71D618-DF51-4C01-A1D9-4D6046A35588}" destId="{DB3CD370-2766-41FD-8892-504C77B5BB7F}" srcOrd="0" destOrd="0" parTransId="{91ADE7FC-6B84-40D6-B144-A821FFA01B07}" sibTransId="{19D3A0A8-09CD-4DEC-A3D5-2B2F0249BF94}"/>
    <dgm:cxn modelId="{0EA691FC-DC3D-450A-B141-F40425D5B4FD}" type="presOf" srcId="{DB3CD370-2766-41FD-8892-504C77B5BB7F}" destId="{4DDAE121-06A7-4301-BE1B-DA883CC3FE5A}" srcOrd="0" destOrd="0" presId="urn:microsoft.com/office/officeart/2005/8/layout/vList2"/>
    <dgm:cxn modelId="{BCDC1662-D964-4485-937C-0FF2BEA848A6}" type="presParOf" srcId="{561250A6-9484-4CAE-A44B-8A0B969E54ED}" destId="{4DDAE121-06A7-4301-BE1B-DA883CC3FE5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BA87A76-DD3B-4AE6-9B26-053703C29BB3}" type="doc">
      <dgm:prSet loTypeId="urn:microsoft.com/office/officeart/2005/8/layout/hList1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87E1AF44-2D57-42EF-8228-2D1729E3BD69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Relatives who are within the fifth degree by blood or marriage to the parent or stepparent.</a:t>
          </a:r>
        </a:p>
      </dgm:t>
    </dgm:pt>
    <dgm:pt modelId="{2CD6FCA6-0355-4C31-B2CF-BDD7C0BF7CC0}" type="parTrans" cxnId="{7E5A01D4-BEF3-4D80-AF43-C80453E8AA1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A954BA8-90B4-447E-A4F4-79BD0C60F3A0}" type="sibTrans" cxnId="{7E5A01D4-BEF3-4D80-AF43-C80453E8AA1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AAD9280-A146-418C-9E8E-9038ECD0F767}">
      <dgm:prSet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Brothers and sisters (including those of half blood)</a:t>
          </a:r>
        </a:p>
      </dgm:t>
    </dgm:pt>
    <dgm:pt modelId="{B3054962-ED17-42B7-8AB1-CC8CC8E7807B}" type="parTrans" cxnId="{AB949FA8-5A7C-4F21-9D2C-F341FE0739A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489A68D-3BFA-4AEA-9AFD-162D72DAB0D6}" type="sibTrans" cxnId="{AB949FA8-5A7C-4F21-9D2C-F341FE0739A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FF92033-1649-4051-9481-F5BC25143173}">
      <dgm:prSet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Aunts, uncles, nieces, nephews</a:t>
          </a:r>
        </a:p>
      </dgm:t>
    </dgm:pt>
    <dgm:pt modelId="{276D0AF3-421F-45DE-94FA-C8FC587D4287}" type="parTrans" cxnId="{90A624A7-04F8-4B00-A0D1-E077D107B75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DF6B87E-D863-4B8C-B7A5-B8E6501610EA}" type="sibTrans" cxnId="{90A624A7-04F8-4B00-A0D1-E077D107B75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D87854F-3E49-4777-8F4C-81E301E8947A}">
      <dgm:prSet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Grandparents, great-grandparents</a:t>
          </a:r>
        </a:p>
      </dgm:t>
    </dgm:pt>
    <dgm:pt modelId="{E70452E6-9BAF-4DF7-83EE-1DF4B9B5E68D}" type="parTrans" cxnId="{CB1258E5-D97A-493F-8AA4-D55E22EE97D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C9C826D-1D4B-454C-A386-BD364E98BAC4}" type="sibTrans" cxnId="{CB1258E5-D97A-493F-8AA4-D55E22EE97D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9356AEA-0AF3-46FB-AA93-53172E0DECBC}">
      <dgm:prSet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First cousins (first cousins once removed)</a:t>
          </a:r>
        </a:p>
      </dgm:t>
    </dgm:pt>
    <dgm:pt modelId="{A0784600-7D1D-4EF4-AD71-BE8922856023}" type="parTrans" cxnId="{8DDB7F8A-785A-4F2E-AF43-075FF68A746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DBC9347-BC2D-4BB7-82D7-1DAC1395D130}" type="sibTrans" cxnId="{8DDB7F8A-785A-4F2E-AF43-075FF68A746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4129DA9-0247-4050-8678-D01DE1C29224}" type="pres">
      <dgm:prSet presAssocID="{5BA87A76-DD3B-4AE6-9B26-053703C29BB3}" presName="Name0" presStyleCnt="0">
        <dgm:presLayoutVars>
          <dgm:dir/>
          <dgm:animLvl val="lvl"/>
          <dgm:resizeHandles val="exact"/>
        </dgm:presLayoutVars>
      </dgm:prSet>
      <dgm:spPr/>
    </dgm:pt>
    <dgm:pt modelId="{DB2E181D-F35A-43E9-A6CC-9BD9E1A2C6E6}" type="pres">
      <dgm:prSet presAssocID="{87E1AF44-2D57-42EF-8228-2D1729E3BD69}" presName="composite" presStyleCnt="0"/>
      <dgm:spPr/>
    </dgm:pt>
    <dgm:pt modelId="{8C8A8F30-5EC7-4251-805F-AAD33B13D247}" type="pres">
      <dgm:prSet presAssocID="{87E1AF44-2D57-42EF-8228-2D1729E3BD69}" presName="parTx" presStyleLbl="alignNode1" presStyleIdx="0" presStyleCnt="1" custScaleX="99968" custScaleY="109212" custLinFactNeighborY="587">
        <dgm:presLayoutVars>
          <dgm:chMax val="0"/>
          <dgm:chPref val="0"/>
          <dgm:bulletEnabled val="1"/>
        </dgm:presLayoutVars>
      </dgm:prSet>
      <dgm:spPr/>
    </dgm:pt>
    <dgm:pt modelId="{133DDCCC-04D5-41D1-983D-B4C0DF7B0D87}" type="pres">
      <dgm:prSet presAssocID="{87E1AF44-2D57-42EF-8228-2D1729E3BD69}" presName="desTx" presStyleLbl="alignAccFollowNode1" presStyleIdx="0" presStyleCnt="1" custLinFactNeighborY="5219">
        <dgm:presLayoutVars>
          <dgm:bulletEnabled val="1"/>
        </dgm:presLayoutVars>
      </dgm:prSet>
      <dgm:spPr/>
    </dgm:pt>
  </dgm:ptLst>
  <dgm:cxnLst>
    <dgm:cxn modelId="{9A7BDD1B-B56E-483F-A983-F0E4C4D41382}" type="presOf" srcId="{87E1AF44-2D57-42EF-8228-2D1729E3BD69}" destId="{8C8A8F30-5EC7-4251-805F-AAD33B13D247}" srcOrd="0" destOrd="0" presId="urn:microsoft.com/office/officeart/2005/8/layout/hList1"/>
    <dgm:cxn modelId="{EED3F91B-253D-4600-9287-8976DE1D85F3}" type="presOf" srcId="{5BA87A76-DD3B-4AE6-9B26-053703C29BB3}" destId="{14129DA9-0247-4050-8678-D01DE1C29224}" srcOrd="0" destOrd="0" presId="urn:microsoft.com/office/officeart/2005/8/layout/hList1"/>
    <dgm:cxn modelId="{57F7DE48-1534-4E59-8ADF-6B816F1A0E10}" type="presOf" srcId="{ED87854F-3E49-4777-8F4C-81E301E8947A}" destId="{133DDCCC-04D5-41D1-983D-B4C0DF7B0D87}" srcOrd="0" destOrd="2" presId="urn:microsoft.com/office/officeart/2005/8/layout/hList1"/>
    <dgm:cxn modelId="{8DDB7F8A-785A-4F2E-AF43-075FF68A746D}" srcId="{87E1AF44-2D57-42EF-8228-2D1729E3BD69}" destId="{E9356AEA-0AF3-46FB-AA93-53172E0DECBC}" srcOrd="3" destOrd="0" parTransId="{A0784600-7D1D-4EF4-AD71-BE8922856023}" sibTransId="{2DBC9347-BC2D-4BB7-82D7-1DAC1395D130}"/>
    <dgm:cxn modelId="{BF11BFA0-6DA6-4DF5-8784-8BCD15641F74}" type="presOf" srcId="{7FF92033-1649-4051-9481-F5BC25143173}" destId="{133DDCCC-04D5-41D1-983D-B4C0DF7B0D87}" srcOrd="0" destOrd="1" presId="urn:microsoft.com/office/officeart/2005/8/layout/hList1"/>
    <dgm:cxn modelId="{90A624A7-04F8-4B00-A0D1-E077D107B75D}" srcId="{87E1AF44-2D57-42EF-8228-2D1729E3BD69}" destId="{7FF92033-1649-4051-9481-F5BC25143173}" srcOrd="1" destOrd="0" parTransId="{276D0AF3-421F-45DE-94FA-C8FC587D4287}" sibTransId="{6DF6B87E-D863-4B8C-B7A5-B8E6501610EA}"/>
    <dgm:cxn modelId="{AB949FA8-5A7C-4F21-9D2C-F341FE0739AE}" srcId="{87E1AF44-2D57-42EF-8228-2D1729E3BD69}" destId="{BAAD9280-A146-418C-9E8E-9038ECD0F767}" srcOrd="0" destOrd="0" parTransId="{B3054962-ED17-42B7-8AB1-CC8CC8E7807B}" sibTransId="{7489A68D-3BFA-4AEA-9AFD-162D72DAB0D6}"/>
    <dgm:cxn modelId="{568286BE-9009-4B94-9328-950AC2300F20}" type="presOf" srcId="{BAAD9280-A146-418C-9E8E-9038ECD0F767}" destId="{133DDCCC-04D5-41D1-983D-B4C0DF7B0D87}" srcOrd="0" destOrd="0" presId="urn:microsoft.com/office/officeart/2005/8/layout/hList1"/>
    <dgm:cxn modelId="{7E5A01D4-BEF3-4D80-AF43-C80453E8AA1D}" srcId="{5BA87A76-DD3B-4AE6-9B26-053703C29BB3}" destId="{87E1AF44-2D57-42EF-8228-2D1729E3BD69}" srcOrd="0" destOrd="0" parTransId="{2CD6FCA6-0355-4C31-B2CF-BDD7C0BF7CC0}" sibTransId="{FA954BA8-90B4-447E-A4F4-79BD0C60F3A0}"/>
    <dgm:cxn modelId="{CB1258E5-D97A-493F-8AA4-D55E22EE97D2}" srcId="{87E1AF44-2D57-42EF-8228-2D1729E3BD69}" destId="{ED87854F-3E49-4777-8F4C-81E301E8947A}" srcOrd="2" destOrd="0" parTransId="{E70452E6-9BAF-4DF7-83EE-1DF4B9B5E68D}" sibTransId="{5C9C826D-1D4B-454C-A386-BD364E98BAC4}"/>
    <dgm:cxn modelId="{A1636DF1-F6E6-423E-A461-08BFC54A0E2E}" type="presOf" srcId="{E9356AEA-0AF3-46FB-AA93-53172E0DECBC}" destId="{133DDCCC-04D5-41D1-983D-B4C0DF7B0D87}" srcOrd="0" destOrd="3" presId="urn:microsoft.com/office/officeart/2005/8/layout/hList1"/>
    <dgm:cxn modelId="{EEBC3FD9-3C3A-4722-9207-924B1CFDDA91}" type="presParOf" srcId="{14129DA9-0247-4050-8678-D01DE1C29224}" destId="{DB2E181D-F35A-43E9-A6CC-9BD9E1A2C6E6}" srcOrd="0" destOrd="0" presId="urn:microsoft.com/office/officeart/2005/8/layout/hList1"/>
    <dgm:cxn modelId="{A99EB0C7-3E3C-4A10-8755-09FA60DEAA2F}" type="presParOf" srcId="{DB2E181D-F35A-43E9-A6CC-9BD9E1A2C6E6}" destId="{8C8A8F30-5EC7-4251-805F-AAD33B13D247}" srcOrd="0" destOrd="0" presId="urn:microsoft.com/office/officeart/2005/8/layout/hList1"/>
    <dgm:cxn modelId="{724B02C0-D515-45BD-9A0F-D1E7AB3E702C}" type="presParOf" srcId="{DB2E181D-F35A-43E9-A6CC-9BD9E1A2C6E6}" destId="{133DDCCC-04D5-41D1-983D-B4C0DF7B0D8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BB1644-0FBE-464A-8D59-D731D0FF1CD4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026C9413-DACE-4178-9AFA-0C2A88CC4409}">
      <dgm:prSet custT="1"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pPr rtl="0"/>
          <a:r>
            <a:rPr lang="en-US" sz="2800" dirty="0">
              <a:solidFill>
                <a:schemeClr val="tx1"/>
              </a:solidFill>
            </a:rPr>
            <a:t>Case management- ongoing monitoring of the safety plan</a:t>
          </a:r>
        </a:p>
      </dgm:t>
    </dgm:pt>
    <dgm:pt modelId="{5518649B-F487-40FE-ABCF-0D600A3BF958}" type="parTrans" cxnId="{42D85AD0-1B7B-413D-BFBE-926082E096E6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89BBB58A-ABED-425C-883F-C4976A60733B}" type="sibTrans" cxnId="{42D85AD0-1B7B-413D-BFBE-926082E096E6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3D9BD6CD-51C4-49DF-B31E-CB8ED371E8FA}">
      <dgm:prSet custT="1"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pPr rtl="0"/>
          <a:r>
            <a:rPr lang="en-US" sz="2800" dirty="0">
              <a:solidFill>
                <a:schemeClr val="tx1"/>
              </a:solidFill>
            </a:rPr>
            <a:t>Review 5 safety analysis questions </a:t>
          </a:r>
        </a:p>
      </dgm:t>
    </dgm:pt>
    <dgm:pt modelId="{56F4DBBF-6204-4277-86F7-83D4676C6755}" type="parTrans" cxnId="{10A3D12C-E1C3-4D9B-A1CA-E5CE927F9727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9CA6138A-22B2-45C6-985B-A5C3A3DED2A1}" type="sibTrans" cxnId="{10A3D12C-E1C3-4D9B-A1CA-E5CE927F9727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4F080E98-4FDE-468A-8174-443ED0FFA3A5}">
      <dgm:prSet custT="1"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pPr rtl="0"/>
          <a:r>
            <a:rPr lang="en-US" sz="2800" dirty="0">
              <a:solidFill>
                <a:schemeClr val="tx1"/>
              </a:solidFill>
            </a:rPr>
            <a:t>Any changes from “yes” to “no”</a:t>
          </a:r>
        </a:p>
      </dgm:t>
    </dgm:pt>
    <dgm:pt modelId="{350DF52F-B854-4D56-A6EA-CAB5BC4D6B36}" type="parTrans" cxnId="{A85E2FAA-2637-4719-8D90-C6DEE05E188A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DF688555-18F1-4243-B565-F16ECDE2CA13}" type="sibTrans" cxnId="{A85E2FAA-2637-4719-8D90-C6DEE05E188A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6E7B5B69-4218-41F2-BC2B-86675343F8BC}">
      <dgm:prSet custT="1"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pPr rtl="0"/>
          <a:r>
            <a:rPr lang="en-US" sz="2800" dirty="0">
              <a:solidFill>
                <a:schemeClr val="tx1"/>
              </a:solidFill>
            </a:rPr>
            <a:t>Consultation with Supervisor, CLS,  CPI</a:t>
          </a:r>
        </a:p>
      </dgm:t>
    </dgm:pt>
    <dgm:pt modelId="{7D672020-217B-4B34-A670-65684AC54F5F}" type="parTrans" cxnId="{B6317D79-618E-40B3-94FE-C6795952BB92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E8FBB72C-FECD-4D91-90A2-A16C307F852A}" type="sibTrans" cxnId="{B6317D79-618E-40B3-94FE-C6795952BB92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E09B95D2-6EC6-4309-B5F5-8769BAFF7901}">
      <dgm:prSet custT="1"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pPr rtl="0"/>
          <a:r>
            <a:rPr lang="en-US" sz="2800" dirty="0">
              <a:solidFill>
                <a:schemeClr val="tx1"/>
              </a:solidFill>
            </a:rPr>
            <a:t>Questions</a:t>
          </a:r>
        </a:p>
      </dgm:t>
    </dgm:pt>
    <dgm:pt modelId="{068A1BA6-B709-4BBD-970E-9DD5095C1462}" type="parTrans" cxnId="{F3D5DCD4-28DC-4C89-A935-49DBA40A6433}">
      <dgm:prSet/>
      <dgm:spPr/>
      <dgm:t>
        <a:bodyPr/>
        <a:lstStyle/>
        <a:p>
          <a:endParaRPr lang="en-US"/>
        </a:p>
      </dgm:t>
    </dgm:pt>
    <dgm:pt modelId="{FF5B4BC0-8EDE-47D5-847D-9EB646EEF9E6}" type="sibTrans" cxnId="{F3D5DCD4-28DC-4C89-A935-49DBA40A6433}">
      <dgm:prSet/>
      <dgm:spPr/>
      <dgm:t>
        <a:bodyPr/>
        <a:lstStyle/>
        <a:p>
          <a:endParaRPr lang="en-US"/>
        </a:p>
      </dgm:t>
    </dgm:pt>
    <dgm:pt modelId="{A6B2F31B-1510-4C70-976F-BCC2E85E3E4C}" type="pres">
      <dgm:prSet presAssocID="{4BBB1644-0FBE-464A-8D59-D731D0FF1CD4}" presName="linear" presStyleCnt="0">
        <dgm:presLayoutVars>
          <dgm:animLvl val="lvl"/>
          <dgm:resizeHandles val="exact"/>
        </dgm:presLayoutVars>
      </dgm:prSet>
      <dgm:spPr/>
    </dgm:pt>
    <dgm:pt modelId="{01E4426E-6B06-4112-A8FE-01F7BDE3D03A}" type="pres">
      <dgm:prSet presAssocID="{026C9413-DACE-4178-9AFA-0C2A88CC4409}" presName="parentText" presStyleLbl="node1" presStyleIdx="0" presStyleCnt="5" custLinFactNeighborX="-101" custLinFactNeighborY="-8424">
        <dgm:presLayoutVars>
          <dgm:chMax val="0"/>
          <dgm:bulletEnabled val="1"/>
        </dgm:presLayoutVars>
      </dgm:prSet>
      <dgm:spPr/>
    </dgm:pt>
    <dgm:pt modelId="{9DADC83F-FC40-4F22-B137-F2D843DA156C}" type="pres">
      <dgm:prSet presAssocID="{89BBB58A-ABED-425C-883F-C4976A60733B}" presName="spacer" presStyleCnt="0"/>
      <dgm:spPr/>
    </dgm:pt>
    <dgm:pt modelId="{C6575E4A-B4E6-4DB9-BFF4-796E78F6CABB}" type="pres">
      <dgm:prSet presAssocID="{3D9BD6CD-51C4-49DF-B31E-CB8ED371E8FA}" presName="parentText" presStyleLbl="node1" presStyleIdx="1" presStyleCnt="5" custLinFactNeighborX="-101" custLinFactNeighborY="-81781">
        <dgm:presLayoutVars>
          <dgm:chMax val="0"/>
          <dgm:bulletEnabled val="1"/>
        </dgm:presLayoutVars>
      </dgm:prSet>
      <dgm:spPr/>
    </dgm:pt>
    <dgm:pt modelId="{71CA83E1-BE94-4EE6-83B8-40A274170602}" type="pres">
      <dgm:prSet presAssocID="{9CA6138A-22B2-45C6-985B-A5C3A3DED2A1}" presName="spacer" presStyleCnt="0"/>
      <dgm:spPr/>
    </dgm:pt>
    <dgm:pt modelId="{4D9D20BF-4FF4-48F3-8063-4DEC9847577F}" type="pres">
      <dgm:prSet presAssocID="{4F080E98-4FDE-468A-8174-443ED0FFA3A5}" presName="parentText" presStyleLbl="node1" presStyleIdx="2" presStyleCnt="5" custLinFactY="-8298" custLinFactNeighborX="0" custLinFactNeighborY="-100000">
        <dgm:presLayoutVars>
          <dgm:chMax val="0"/>
          <dgm:bulletEnabled val="1"/>
        </dgm:presLayoutVars>
      </dgm:prSet>
      <dgm:spPr/>
    </dgm:pt>
    <dgm:pt modelId="{E5CE1B49-4987-48EA-928D-D88A7900CB4A}" type="pres">
      <dgm:prSet presAssocID="{DF688555-18F1-4243-B565-F16ECDE2CA13}" presName="spacer" presStyleCnt="0"/>
      <dgm:spPr/>
    </dgm:pt>
    <dgm:pt modelId="{A9DE8298-EB65-45A1-83DE-98BAB09CF4FD}" type="pres">
      <dgm:prSet presAssocID="{6E7B5B69-4218-41F2-BC2B-86675343F8BC}" presName="parentText" presStyleLbl="node1" presStyleIdx="3" presStyleCnt="5" custLinFactY="-14536" custLinFactNeighborY="-100000">
        <dgm:presLayoutVars>
          <dgm:chMax val="0"/>
          <dgm:bulletEnabled val="1"/>
        </dgm:presLayoutVars>
      </dgm:prSet>
      <dgm:spPr/>
    </dgm:pt>
    <dgm:pt modelId="{71CB7A8F-FA5C-44CC-814B-8A6705348452}" type="pres">
      <dgm:prSet presAssocID="{E8FBB72C-FECD-4D91-90A2-A16C307F852A}" presName="spacer" presStyleCnt="0"/>
      <dgm:spPr/>
    </dgm:pt>
    <dgm:pt modelId="{AF5B0432-E504-406F-9ABA-94D0559CE65E}" type="pres">
      <dgm:prSet presAssocID="{E09B95D2-6EC6-4309-B5F5-8769BAFF7901}" presName="parentText" presStyleLbl="node1" presStyleIdx="4" presStyleCnt="5" custLinFactY="-15035" custLinFactNeighborX="-101" custLinFactNeighborY="-100000">
        <dgm:presLayoutVars>
          <dgm:chMax val="0"/>
          <dgm:bulletEnabled val="1"/>
        </dgm:presLayoutVars>
      </dgm:prSet>
      <dgm:spPr/>
    </dgm:pt>
  </dgm:ptLst>
  <dgm:cxnLst>
    <dgm:cxn modelId="{761CC209-7C9D-4175-A5C9-739AC2B27806}" type="presOf" srcId="{E09B95D2-6EC6-4309-B5F5-8769BAFF7901}" destId="{AF5B0432-E504-406F-9ABA-94D0559CE65E}" srcOrd="0" destOrd="0" presId="urn:microsoft.com/office/officeart/2005/8/layout/vList2"/>
    <dgm:cxn modelId="{10A3D12C-E1C3-4D9B-A1CA-E5CE927F9727}" srcId="{4BBB1644-0FBE-464A-8D59-D731D0FF1CD4}" destId="{3D9BD6CD-51C4-49DF-B31E-CB8ED371E8FA}" srcOrd="1" destOrd="0" parTransId="{56F4DBBF-6204-4277-86F7-83D4676C6755}" sibTransId="{9CA6138A-22B2-45C6-985B-A5C3A3DED2A1}"/>
    <dgm:cxn modelId="{A4968634-0E99-48EE-B32F-0524EF2AD76B}" type="presOf" srcId="{4BBB1644-0FBE-464A-8D59-D731D0FF1CD4}" destId="{A6B2F31B-1510-4C70-976F-BCC2E85E3E4C}" srcOrd="0" destOrd="0" presId="urn:microsoft.com/office/officeart/2005/8/layout/vList2"/>
    <dgm:cxn modelId="{3C42743B-B4EC-4A8C-991D-C044B55DB666}" type="presOf" srcId="{6E7B5B69-4218-41F2-BC2B-86675343F8BC}" destId="{A9DE8298-EB65-45A1-83DE-98BAB09CF4FD}" srcOrd="0" destOrd="0" presId="urn:microsoft.com/office/officeart/2005/8/layout/vList2"/>
    <dgm:cxn modelId="{4E6BDA65-D566-430A-8047-048290380F1E}" type="presOf" srcId="{026C9413-DACE-4178-9AFA-0C2A88CC4409}" destId="{01E4426E-6B06-4112-A8FE-01F7BDE3D03A}" srcOrd="0" destOrd="0" presId="urn:microsoft.com/office/officeart/2005/8/layout/vList2"/>
    <dgm:cxn modelId="{A6BFAF77-75FC-4466-82CE-792B768AA2F7}" type="presOf" srcId="{3D9BD6CD-51C4-49DF-B31E-CB8ED371E8FA}" destId="{C6575E4A-B4E6-4DB9-BFF4-796E78F6CABB}" srcOrd="0" destOrd="0" presId="urn:microsoft.com/office/officeart/2005/8/layout/vList2"/>
    <dgm:cxn modelId="{B6317D79-618E-40B3-94FE-C6795952BB92}" srcId="{4BBB1644-0FBE-464A-8D59-D731D0FF1CD4}" destId="{6E7B5B69-4218-41F2-BC2B-86675343F8BC}" srcOrd="3" destOrd="0" parTransId="{7D672020-217B-4B34-A670-65684AC54F5F}" sibTransId="{E8FBB72C-FECD-4D91-90A2-A16C307F852A}"/>
    <dgm:cxn modelId="{A85E2FAA-2637-4719-8D90-C6DEE05E188A}" srcId="{4BBB1644-0FBE-464A-8D59-D731D0FF1CD4}" destId="{4F080E98-4FDE-468A-8174-443ED0FFA3A5}" srcOrd="2" destOrd="0" parTransId="{350DF52F-B854-4D56-A6EA-CAB5BC4D6B36}" sibTransId="{DF688555-18F1-4243-B565-F16ECDE2CA13}"/>
    <dgm:cxn modelId="{42D85AD0-1B7B-413D-BFBE-926082E096E6}" srcId="{4BBB1644-0FBE-464A-8D59-D731D0FF1CD4}" destId="{026C9413-DACE-4178-9AFA-0C2A88CC4409}" srcOrd="0" destOrd="0" parTransId="{5518649B-F487-40FE-ABCF-0D600A3BF958}" sibTransId="{89BBB58A-ABED-425C-883F-C4976A60733B}"/>
    <dgm:cxn modelId="{F3D5DCD4-28DC-4C89-A935-49DBA40A6433}" srcId="{4BBB1644-0FBE-464A-8D59-D731D0FF1CD4}" destId="{E09B95D2-6EC6-4309-B5F5-8769BAFF7901}" srcOrd="4" destOrd="0" parTransId="{068A1BA6-B709-4BBD-970E-9DD5095C1462}" sibTransId="{FF5B4BC0-8EDE-47D5-847D-9EB646EEF9E6}"/>
    <dgm:cxn modelId="{76213AF3-7382-427C-A55B-5A42DA96205E}" type="presOf" srcId="{4F080E98-4FDE-468A-8174-443ED0FFA3A5}" destId="{4D9D20BF-4FF4-48F3-8063-4DEC9847577F}" srcOrd="0" destOrd="0" presId="urn:microsoft.com/office/officeart/2005/8/layout/vList2"/>
    <dgm:cxn modelId="{AFB5DC46-DEFA-438D-A2A9-6D02B9C3ECB9}" type="presParOf" srcId="{A6B2F31B-1510-4C70-976F-BCC2E85E3E4C}" destId="{01E4426E-6B06-4112-A8FE-01F7BDE3D03A}" srcOrd="0" destOrd="0" presId="urn:microsoft.com/office/officeart/2005/8/layout/vList2"/>
    <dgm:cxn modelId="{0B419F14-C57A-4896-AA68-34FB2302306D}" type="presParOf" srcId="{A6B2F31B-1510-4C70-976F-BCC2E85E3E4C}" destId="{9DADC83F-FC40-4F22-B137-F2D843DA156C}" srcOrd="1" destOrd="0" presId="urn:microsoft.com/office/officeart/2005/8/layout/vList2"/>
    <dgm:cxn modelId="{1DED94F3-266D-45C7-A006-D2D0B719B42C}" type="presParOf" srcId="{A6B2F31B-1510-4C70-976F-BCC2E85E3E4C}" destId="{C6575E4A-B4E6-4DB9-BFF4-796E78F6CABB}" srcOrd="2" destOrd="0" presId="urn:microsoft.com/office/officeart/2005/8/layout/vList2"/>
    <dgm:cxn modelId="{FA044817-2844-4D43-8B13-BAE9AD04D291}" type="presParOf" srcId="{A6B2F31B-1510-4C70-976F-BCC2E85E3E4C}" destId="{71CA83E1-BE94-4EE6-83B8-40A274170602}" srcOrd="3" destOrd="0" presId="urn:microsoft.com/office/officeart/2005/8/layout/vList2"/>
    <dgm:cxn modelId="{3315A37C-49D2-4FAB-B95F-87AAEEA5F838}" type="presParOf" srcId="{A6B2F31B-1510-4C70-976F-BCC2E85E3E4C}" destId="{4D9D20BF-4FF4-48F3-8063-4DEC9847577F}" srcOrd="4" destOrd="0" presId="urn:microsoft.com/office/officeart/2005/8/layout/vList2"/>
    <dgm:cxn modelId="{DEBBE860-182F-466B-A85B-C17BDFA45727}" type="presParOf" srcId="{A6B2F31B-1510-4C70-976F-BCC2E85E3E4C}" destId="{E5CE1B49-4987-48EA-928D-D88A7900CB4A}" srcOrd="5" destOrd="0" presId="urn:microsoft.com/office/officeart/2005/8/layout/vList2"/>
    <dgm:cxn modelId="{29535138-EADE-48AF-AA4B-F440F7D02D30}" type="presParOf" srcId="{A6B2F31B-1510-4C70-976F-BCC2E85E3E4C}" destId="{A9DE8298-EB65-45A1-83DE-98BAB09CF4FD}" srcOrd="6" destOrd="0" presId="urn:microsoft.com/office/officeart/2005/8/layout/vList2"/>
    <dgm:cxn modelId="{93C201AA-A14C-4849-BD90-56B4C94DDE71}" type="presParOf" srcId="{A6B2F31B-1510-4C70-976F-BCC2E85E3E4C}" destId="{71CB7A8F-FA5C-44CC-814B-8A6705348452}" srcOrd="7" destOrd="0" presId="urn:microsoft.com/office/officeart/2005/8/layout/vList2"/>
    <dgm:cxn modelId="{F70BF59E-B197-4DDF-8E0C-AA9E7FE8E16C}" type="presParOf" srcId="{A6B2F31B-1510-4C70-976F-BCC2E85E3E4C}" destId="{AF5B0432-E504-406F-9ABA-94D0559CE65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CEED43E-7FAB-41B3-ACA4-DA87627BAD71}" type="doc">
      <dgm:prSet loTypeId="urn:microsoft.com/office/officeart/2005/8/layout/vList2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CECA0D7-8B4E-4AC1-9E20-523012FF54BD}">
      <dgm:prSet custT="1"/>
      <dgm:spPr>
        <a:solidFill>
          <a:schemeClr val="tx2">
            <a:lumMod val="25000"/>
            <a:lumOff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sz="4400" b="1" dirty="0">
              <a:solidFill>
                <a:schemeClr val="tx1"/>
              </a:solidFill>
              <a:latin typeface="Arial Narrow" pitchFamily="34" charset="0"/>
            </a:rPr>
            <a:t>Program Eligibility for RCP</a:t>
          </a:r>
        </a:p>
      </dgm:t>
    </dgm:pt>
    <dgm:pt modelId="{3C900DF2-E09D-4E22-B050-7A44A6E05EF4}" type="parTrans" cxnId="{3E1CDDD2-FE03-4B81-9D3C-78A78735051E}">
      <dgm:prSet/>
      <dgm:spPr/>
      <dgm:t>
        <a:bodyPr/>
        <a:lstStyle/>
        <a:p>
          <a:endParaRPr lang="en-US"/>
        </a:p>
      </dgm:t>
    </dgm:pt>
    <dgm:pt modelId="{7F8F4BCE-782D-460D-9849-B2F7C8F809A6}" type="sibTrans" cxnId="{3E1CDDD2-FE03-4B81-9D3C-78A78735051E}">
      <dgm:prSet/>
      <dgm:spPr/>
      <dgm:t>
        <a:bodyPr/>
        <a:lstStyle/>
        <a:p>
          <a:endParaRPr lang="en-US"/>
        </a:p>
      </dgm:t>
    </dgm:pt>
    <dgm:pt modelId="{E18FA063-4B78-4E26-A0F8-8960B0B8C514}" type="pres">
      <dgm:prSet presAssocID="{8CEED43E-7FAB-41B3-ACA4-DA87627BAD71}" presName="linear" presStyleCnt="0">
        <dgm:presLayoutVars>
          <dgm:animLvl val="lvl"/>
          <dgm:resizeHandles val="exact"/>
        </dgm:presLayoutVars>
      </dgm:prSet>
      <dgm:spPr/>
    </dgm:pt>
    <dgm:pt modelId="{FD4608B6-748C-4E53-955D-AFA50E13B9CE}" type="pres">
      <dgm:prSet presAssocID="{6CECA0D7-8B4E-4AC1-9E20-523012FF54B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7B8CDA2-F0A1-4781-9F86-AC93A102D70A}" type="presOf" srcId="{8CEED43E-7FAB-41B3-ACA4-DA87627BAD71}" destId="{E18FA063-4B78-4E26-A0F8-8960B0B8C514}" srcOrd="0" destOrd="0" presId="urn:microsoft.com/office/officeart/2005/8/layout/vList2"/>
    <dgm:cxn modelId="{3E1CDDD2-FE03-4B81-9D3C-78A78735051E}" srcId="{8CEED43E-7FAB-41B3-ACA4-DA87627BAD71}" destId="{6CECA0D7-8B4E-4AC1-9E20-523012FF54BD}" srcOrd="0" destOrd="0" parTransId="{3C900DF2-E09D-4E22-B050-7A44A6E05EF4}" sibTransId="{7F8F4BCE-782D-460D-9849-B2F7C8F809A6}"/>
    <dgm:cxn modelId="{617A02F9-C4DE-4B6C-8203-82F9B4715E57}" type="presOf" srcId="{6CECA0D7-8B4E-4AC1-9E20-523012FF54BD}" destId="{FD4608B6-748C-4E53-955D-AFA50E13B9CE}" srcOrd="0" destOrd="0" presId="urn:microsoft.com/office/officeart/2005/8/layout/vList2"/>
    <dgm:cxn modelId="{EB40AE95-0B01-4B00-8747-934832382E40}" type="presParOf" srcId="{E18FA063-4B78-4E26-A0F8-8960B0B8C514}" destId="{FD4608B6-748C-4E53-955D-AFA50E13B9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F6EFF4D-68B2-4BB7-A400-4C7EC44F9FCD}" type="doc">
      <dgm:prSet loTypeId="urn:microsoft.com/office/officeart/2005/8/layout/default#6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F52CFAA-F3A6-4F78-B2EC-2CA82E83AEF8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000" dirty="0">
              <a:solidFill>
                <a:schemeClr val="tx1"/>
              </a:solidFill>
            </a:rPr>
            <a:t>Parent cannot reside in the home</a:t>
          </a:r>
        </a:p>
      </dgm:t>
    </dgm:pt>
    <dgm:pt modelId="{535DCCAA-2B35-41FE-9846-5BA92B67A009}" type="parTrans" cxnId="{0A41C640-279A-4CB3-A71C-7AE09F5EE9EC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1C621027-D1B1-4D77-9E2F-B950225B9269}" type="sibTrans" cxnId="{0A41C640-279A-4CB3-A71C-7AE09F5EE9EC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0A33C8B2-C828-41BF-ABFD-75ECF1643682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000" dirty="0">
              <a:solidFill>
                <a:schemeClr val="tx1"/>
              </a:solidFill>
            </a:rPr>
            <a:t>Child is a U.S. citizen or qualified non-citizen</a:t>
          </a:r>
        </a:p>
      </dgm:t>
    </dgm:pt>
    <dgm:pt modelId="{D6084386-DEC0-4B68-A51B-839341014F9B}" type="parTrans" cxnId="{7659A284-D42B-49BF-AAE1-09F232355028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235DC76F-20AB-439C-9280-3D5281E89390}" type="sibTrans" cxnId="{7659A284-D42B-49BF-AAE1-09F232355028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EE279F2F-0283-4ACC-8AAA-C15FC8D9ED6B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000" dirty="0">
              <a:solidFill>
                <a:schemeClr val="tx1"/>
              </a:solidFill>
            </a:rPr>
            <a:t>Placed in Florida, by Florida</a:t>
          </a:r>
        </a:p>
      </dgm:t>
    </dgm:pt>
    <dgm:pt modelId="{A677139C-23B8-4892-80A1-9C33969AF4C8}" type="parTrans" cxnId="{85C6A495-AEA2-4C73-8271-335A5C336151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1008AAA4-6545-45FC-B7DA-528A089046C3}" type="sibTrans" cxnId="{85C6A495-AEA2-4C73-8271-335A5C336151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383FBDCB-E56D-4E87-BB1D-8AA5C13FDE1D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000" dirty="0">
              <a:solidFill>
                <a:schemeClr val="tx1"/>
              </a:solidFill>
            </a:rPr>
            <a:t>Approved home study</a:t>
          </a:r>
        </a:p>
      </dgm:t>
    </dgm:pt>
    <dgm:pt modelId="{C5170F51-386B-4E4F-BE4A-9AE031C974DF}" type="parTrans" cxnId="{6EB4C270-713C-459C-998C-748A2C2BB5DB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588F4F26-6218-4423-9EA0-25D1F854BFB1}" type="sibTrans" cxnId="{6EB4C270-713C-459C-998C-748A2C2BB5DB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6BD5852B-9DCC-4ADB-9FFB-3D3E195EEC74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000" dirty="0">
              <a:solidFill>
                <a:schemeClr val="tx1"/>
              </a:solidFill>
            </a:rPr>
            <a:t>Children must be adjudicated dependent</a:t>
          </a:r>
        </a:p>
      </dgm:t>
    </dgm:pt>
    <dgm:pt modelId="{D42D5CF6-8199-4024-B01C-DCB04F564384}" type="parTrans" cxnId="{1FEDE50B-613C-4722-8F6C-9D0DD11B1E9E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0CC471FC-5ADC-4A38-972D-271CF82FF56E}" type="sibTrans" cxnId="{1FEDE50B-613C-4722-8F6C-9D0DD11B1E9E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E20E4479-52DF-4D51-A3ED-9E468F396842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000" dirty="0">
              <a:solidFill>
                <a:schemeClr val="tx1"/>
              </a:solidFill>
            </a:rPr>
            <a:t>Approved by the court in a Court Order</a:t>
          </a:r>
        </a:p>
      </dgm:t>
    </dgm:pt>
    <dgm:pt modelId="{6616A5DE-49DF-4985-B467-FFAE019474DB}" type="parTrans" cxnId="{C3E462E2-0631-45BF-8A75-BB7868BC9F23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9DE8E9FC-8DE9-454D-BA7F-B8D0D37D1C36}" type="sibTrans" cxnId="{C3E462E2-0631-45BF-8A75-BB7868BC9F23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00E8722F-0479-4E36-A106-7D1A2CB491F2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000" dirty="0">
              <a:solidFill>
                <a:schemeClr val="tx1"/>
              </a:solidFill>
            </a:rPr>
            <a:t>Children cannot be included in any other temporary cash assistance case</a:t>
          </a:r>
        </a:p>
      </dgm:t>
    </dgm:pt>
    <dgm:pt modelId="{A3864368-C6F5-4674-AD62-6D209AD80027}" type="parTrans" cxnId="{5B481B09-B32C-42B0-A947-11F5FBFE49B2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15DDD584-1123-4B43-9891-AEB5D041C45C}" type="sibTrans" cxnId="{5B481B09-B32C-42B0-A947-11F5FBFE49B2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734C0198-D149-4CC7-8467-57B03808D547}" type="pres">
      <dgm:prSet presAssocID="{8F6EFF4D-68B2-4BB7-A400-4C7EC44F9FCD}" presName="diagram" presStyleCnt="0">
        <dgm:presLayoutVars>
          <dgm:dir/>
          <dgm:resizeHandles val="exact"/>
        </dgm:presLayoutVars>
      </dgm:prSet>
      <dgm:spPr/>
    </dgm:pt>
    <dgm:pt modelId="{782783F8-4C74-40A8-89E6-3036685CC921}" type="pres">
      <dgm:prSet presAssocID="{5F52CFAA-F3A6-4F78-B2EC-2CA82E83AEF8}" presName="node" presStyleLbl="node1" presStyleIdx="0" presStyleCnt="7" custScaleY="109127" custLinFactNeighborX="1122" custLinFactNeighborY="-181">
        <dgm:presLayoutVars>
          <dgm:bulletEnabled val="1"/>
        </dgm:presLayoutVars>
      </dgm:prSet>
      <dgm:spPr/>
    </dgm:pt>
    <dgm:pt modelId="{FAA9BA19-A36F-4C57-9644-08AF61ACE4B6}" type="pres">
      <dgm:prSet presAssocID="{1C621027-D1B1-4D77-9E2F-B950225B9269}" presName="sibTrans" presStyleCnt="0"/>
      <dgm:spPr/>
    </dgm:pt>
    <dgm:pt modelId="{7BB01FEE-EFE4-4291-B3B4-E8FCC58FE05F}" type="pres">
      <dgm:prSet presAssocID="{0A33C8B2-C828-41BF-ABFD-75ECF1643682}" presName="node" presStyleLbl="node1" presStyleIdx="1" presStyleCnt="7" custLinFactY="14834" custLinFactNeighborX="-75940" custLinFactNeighborY="100000">
        <dgm:presLayoutVars>
          <dgm:bulletEnabled val="1"/>
        </dgm:presLayoutVars>
      </dgm:prSet>
      <dgm:spPr/>
    </dgm:pt>
    <dgm:pt modelId="{E4C8AF21-7F1C-4F7F-A9B8-833542E923EE}" type="pres">
      <dgm:prSet presAssocID="{235DC76F-20AB-439C-9280-3D5281E89390}" presName="sibTrans" presStyleCnt="0"/>
      <dgm:spPr/>
    </dgm:pt>
    <dgm:pt modelId="{C4DACBF8-7BE3-47E8-845A-EFC7C1BBED10}" type="pres">
      <dgm:prSet presAssocID="{EE279F2F-0283-4ACC-8AAA-C15FC8D9ED6B}" presName="node" presStyleLbl="node1" presStyleIdx="2" presStyleCnt="7" custLinFactY="15286" custLinFactNeighborX="-35606" custLinFactNeighborY="100000">
        <dgm:presLayoutVars>
          <dgm:bulletEnabled val="1"/>
        </dgm:presLayoutVars>
      </dgm:prSet>
      <dgm:spPr/>
    </dgm:pt>
    <dgm:pt modelId="{E8BFD319-AA5D-4A6E-92B0-320122EE96D8}" type="pres">
      <dgm:prSet presAssocID="{1008AAA4-6545-45FC-B7DA-528A089046C3}" presName="sibTrans" presStyleCnt="0"/>
      <dgm:spPr/>
    </dgm:pt>
    <dgm:pt modelId="{80C68A3C-9722-48E1-8801-A8AA329F6D91}" type="pres">
      <dgm:prSet presAssocID="{383FBDCB-E56D-4E87-BB1D-8AA5C13FDE1D}" presName="node" presStyleLbl="node1" presStyleIdx="3" presStyleCnt="7" custScaleY="107485" custLinFactX="60779" custLinFactY="-32334" custLinFactNeighborX="100000" custLinFactNeighborY="-100000">
        <dgm:presLayoutVars>
          <dgm:bulletEnabled val="1"/>
        </dgm:presLayoutVars>
      </dgm:prSet>
      <dgm:spPr/>
    </dgm:pt>
    <dgm:pt modelId="{4EAA9611-4D07-4846-8F8F-D58019451AD6}" type="pres">
      <dgm:prSet presAssocID="{588F4F26-6218-4423-9EA0-25D1F854BFB1}" presName="sibTrans" presStyleCnt="0"/>
      <dgm:spPr/>
    </dgm:pt>
    <dgm:pt modelId="{BF9CE837-D3BD-49BB-88F3-CA8ABD2AE0EB}" type="pres">
      <dgm:prSet presAssocID="{6BD5852B-9DCC-4ADB-9FFB-3D3E195EEC74}" presName="node" presStyleLbl="node1" presStyleIdx="4" presStyleCnt="7" custScaleY="113075" custLinFactY="-25797" custLinFactNeighborX="-58189" custLinFactNeighborY="-100000">
        <dgm:presLayoutVars>
          <dgm:bulletEnabled val="1"/>
        </dgm:presLayoutVars>
      </dgm:prSet>
      <dgm:spPr/>
    </dgm:pt>
    <dgm:pt modelId="{77D31B79-E349-42A1-A0C2-FA77B95E73D7}" type="pres">
      <dgm:prSet presAssocID="{0CC471FC-5ADC-4A38-972D-271CF82FF56E}" presName="sibTrans" presStyleCnt="0"/>
      <dgm:spPr/>
    </dgm:pt>
    <dgm:pt modelId="{F0D2A30E-CAE6-4BB9-8438-C862C4820B6A}" type="pres">
      <dgm:prSet presAssocID="{E20E4479-52DF-4D51-A3ED-9E468F396842}" presName="node" presStyleLbl="node1" presStyleIdx="5" presStyleCnt="7" custScaleX="136312" custLinFactX="42858" custLinFactNeighborX="100000" custLinFactNeighborY="-8193">
        <dgm:presLayoutVars>
          <dgm:bulletEnabled val="1"/>
        </dgm:presLayoutVars>
      </dgm:prSet>
      <dgm:spPr/>
    </dgm:pt>
    <dgm:pt modelId="{CB24B005-9FE7-497C-9187-63EB07F2B54F}" type="pres">
      <dgm:prSet presAssocID="{9DE8E9FC-8DE9-454D-BA7F-B8D0D37D1C36}" presName="sibTrans" presStyleCnt="0"/>
      <dgm:spPr/>
    </dgm:pt>
    <dgm:pt modelId="{27183A2A-7AD4-4028-AD03-A26F235A5CAC}" type="pres">
      <dgm:prSet presAssocID="{00E8722F-0479-4E36-A106-7D1A2CB491F2}" presName="node" presStyleLbl="node1" presStyleIdx="6" presStyleCnt="7" custScaleX="134809" custLinFactX="-56519" custLinFactNeighborX="-100000" custLinFactNeighborY="-8107">
        <dgm:presLayoutVars>
          <dgm:bulletEnabled val="1"/>
        </dgm:presLayoutVars>
      </dgm:prSet>
      <dgm:spPr/>
    </dgm:pt>
  </dgm:ptLst>
  <dgm:cxnLst>
    <dgm:cxn modelId="{0027E101-71BB-4801-979F-8F1CE6126492}" type="presOf" srcId="{8F6EFF4D-68B2-4BB7-A400-4C7EC44F9FCD}" destId="{734C0198-D149-4CC7-8467-57B03808D547}" srcOrd="0" destOrd="0" presId="urn:microsoft.com/office/officeart/2005/8/layout/default#6"/>
    <dgm:cxn modelId="{5B481B09-B32C-42B0-A947-11F5FBFE49B2}" srcId="{8F6EFF4D-68B2-4BB7-A400-4C7EC44F9FCD}" destId="{00E8722F-0479-4E36-A106-7D1A2CB491F2}" srcOrd="6" destOrd="0" parTransId="{A3864368-C6F5-4674-AD62-6D209AD80027}" sibTransId="{15DDD584-1123-4B43-9891-AEB5D041C45C}"/>
    <dgm:cxn modelId="{1FEDE50B-613C-4722-8F6C-9D0DD11B1E9E}" srcId="{8F6EFF4D-68B2-4BB7-A400-4C7EC44F9FCD}" destId="{6BD5852B-9DCC-4ADB-9FFB-3D3E195EEC74}" srcOrd="4" destOrd="0" parTransId="{D42D5CF6-8199-4024-B01C-DCB04F564384}" sibTransId="{0CC471FC-5ADC-4A38-972D-271CF82FF56E}"/>
    <dgm:cxn modelId="{711B921A-EF33-414F-B1F4-1C93E1B53A51}" type="presOf" srcId="{00E8722F-0479-4E36-A106-7D1A2CB491F2}" destId="{27183A2A-7AD4-4028-AD03-A26F235A5CAC}" srcOrd="0" destOrd="0" presId="urn:microsoft.com/office/officeart/2005/8/layout/default#6"/>
    <dgm:cxn modelId="{533DE427-95C6-4CB3-9607-A0027D3CD0E0}" type="presOf" srcId="{6BD5852B-9DCC-4ADB-9FFB-3D3E195EEC74}" destId="{BF9CE837-D3BD-49BB-88F3-CA8ABD2AE0EB}" srcOrd="0" destOrd="0" presId="urn:microsoft.com/office/officeart/2005/8/layout/default#6"/>
    <dgm:cxn modelId="{0A41C640-279A-4CB3-A71C-7AE09F5EE9EC}" srcId="{8F6EFF4D-68B2-4BB7-A400-4C7EC44F9FCD}" destId="{5F52CFAA-F3A6-4F78-B2EC-2CA82E83AEF8}" srcOrd="0" destOrd="0" parTransId="{535DCCAA-2B35-41FE-9846-5BA92B67A009}" sibTransId="{1C621027-D1B1-4D77-9E2F-B950225B9269}"/>
    <dgm:cxn modelId="{F4E33C6A-6DA6-4EEF-A013-5CC264966F89}" type="presOf" srcId="{E20E4479-52DF-4D51-A3ED-9E468F396842}" destId="{F0D2A30E-CAE6-4BB9-8438-C862C4820B6A}" srcOrd="0" destOrd="0" presId="urn:microsoft.com/office/officeart/2005/8/layout/default#6"/>
    <dgm:cxn modelId="{6EB4C270-713C-459C-998C-748A2C2BB5DB}" srcId="{8F6EFF4D-68B2-4BB7-A400-4C7EC44F9FCD}" destId="{383FBDCB-E56D-4E87-BB1D-8AA5C13FDE1D}" srcOrd="3" destOrd="0" parTransId="{C5170F51-386B-4E4F-BE4A-9AE031C974DF}" sibTransId="{588F4F26-6218-4423-9EA0-25D1F854BFB1}"/>
    <dgm:cxn modelId="{7659A284-D42B-49BF-AAE1-09F232355028}" srcId="{8F6EFF4D-68B2-4BB7-A400-4C7EC44F9FCD}" destId="{0A33C8B2-C828-41BF-ABFD-75ECF1643682}" srcOrd="1" destOrd="0" parTransId="{D6084386-DEC0-4B68-A51B-839341014F9B}" sibTransId="{235DC76F-20AB-439C-9280-3D5281E89390}"/>
    <dgm:cxn modelId="{85C6A495-AEA2-4C73-8271-335A5C336151}" srcId="{8F6EFF4D-68B2-4BB7-A400-4C7EC44F9FCD}" destId="{EE279F2F-0283-4ACC-8AAA-C15FC8D9ED6B}" srcOrd="2" destOrd="0" parTransId="{A677139C-23B8-4892-80A1-9C33969AF4C8}" sibTransId="{1008AAA4-6545-45FC-B7DA-528A089046C3}"/>
    <dgm:cxn modelId="{96DE1FB7-5806-46FC-82D2-DB157644AB86}" type="presOf" srcId="{5F52CFAA-F3A6-4F78-B2EC-2CA82E83AEF8}" destId="{782783F8-4C74-40A8-89E6-3036685CC921}" srcOrd="0" destOrd="0" presId="urn:microsoft.com/office/officeart/2005/8/layout/default#6"/>
    <dgm:cxn modelId="{7FBF22C3-06F9-42ED-A90B-90116EF22D04}" type="presOf" srcId="{0A33C8B2-C828-41BF-ABFD-75ECF1643682}" destId="{7BB01FEE-EFE4-4291-B3B4-E8FCC58FE05F}" srcOrd="0" destOrd="0" presId="urn:microsoft.com/office/officeart/2005/8/layout/default#6"/>
    <dgm:cxn modelId="{05ECC0E0-9C6F-4A1D-AA40-3727615CE98A}" type="presOf" srcId="{383FBDCB-E56D-4E87-BB1D-8AA5C13FDE1D}" destId="{80C68A3C-9722-48E1-8801-A8AA329F6D91}" srcOrd="0" destOrd="0" presId="urn:microsoft.com/office/officeart/2005/8/layout/default#6"/>
    <dgm:cxn modelId="{C3E462E2-0631-45BF-8A75-BB7868BC9F23}" srcId="{8F6EFF4D-68B2-4BB7-A400-4C7EC44F9FCD}" destId="{E20E4479-52DF-4D51-A3ED-9E468F396842}" srcOrd="5" destOrd="0" parTransId="{6616A5DE-49DF-4985-B467-FFAE019474DB}" sibTransId="{9DE8E9FC-8DE9-454D-BA7F-B8D0D37D1C36}"/>
    <dgm:cxn modelId="{1917E3FE-455D-4DFE-8816-7F4DB3060770}" type="presOf" srcId="{EE279F2F-0283-4ACC-8AAA-C15FC8D9ED6B}" destId="{C4DACBF8-7BE3-47E8-845A-EFC7C1BBED10}" srcOrd="0" destOrd="0" presId="urn:microsoft.com/office/officeart/2005/8/layout/default#6"/>
    <dgm:cxn modelId="{351DB19F-AA3B-49AC-92FC-CFAE6EE392F0}" type="presParOf" srcId="{734C0198-D149-4CC7-8467-57B03808D547}" destId="{782783F8-4C74-40A8-89E6-3036685CC921}" srcOrd="0" destOrd="0" presId="urn:microsoft.com/office/officeart/2005/8/layout/default#6"/>
    <dgm:cxn modelId="{FDD14B34-C2B4-4FB3-863B-9D4E280EBB79}" type="presParOf" srcId="{734C0198-D149-4CC7-8467-57B03808D547}" destId="{FAA9BA19-A36F-4C57-9644-08AF61ACE4B6}" srcOrd="1" destOrd="0" presId="urn:microsoft.com/office/officeart/2005/8/layout/default#6"/>
    <dgm:cxn modelId="{321FCA99-D9E9-470C-A39E-ECFC9AEDDADD}" type="presParOf" srcId="{734C0198-D149-4CC7-8467-57B03808D547}" destId="{7BB01FEE-EFE4-4291-B3B4-E8FCC58FE05F}" srcOrd="2" destOrd="0" presId="urn:microsoft.com/office/officeart/2005/8/layout/default#6"/>
    <dgm:cxn modelId="{CFB75EF3-427B-45C7-AB3F-4218E30E1EE1}" type="presParOf" srcId="{734C0198-D149-4CC7-8467-57B03808D547}" destId="{E4C8AF21-7F1C-4F7F-A9B8-833542E923EE}" srcOrd="3" destOrd="0" presId="urn:microsoft.com/office/officeart/2005/8/layout/default#6"/>
    <dgm:cxn modelId="{0CE06FDC-6CC5-4D0A-A119-152E89C2FDC1}" type="presParOf" srcId="{734C0198-D149-4CC7-8467-57B03808D547}" destId="{C4DACBF8-7BE3-47E8-845A-EFC7C1BBED10}" srcOrd="4" destOrd="0" presId="urn:microsoft.com/office/officeart/2005/8/layout/default#6"/>
    <dgm:cxn modelId="{34E8CDD9-144A-4835-9CFB-6AFCAE60920D}" type="presParOf" srcId="{734C0198-D149-4CC7-8467-57B03808D547}" destId="{E8BFD319-AA5D-4A6E-92B0-320122EE96D8}" srcOrd="5" destOrd="0" presId="urn:microsoft.com/office/officeart/2005/8/layout/default#6"/>
    <dgm:cxn modelId="{B60F1CCA-7A87-4E59-A568-1ED8BDAA860A}" type="presParOf" srcId="{734C0198-D149-4CC7-8467-57B03808D547}" destId="{80C68A3C-9722-48E1-8801-A8AA329F6D91}" srcOrd="6" destOrd="0" presId="urn:microsoft.com/office/officeart/2005/8/layout/default#6"/>
    <dgm:cxn modelId="{992203A2-DAF9-4365-87EF-8DD215C9CD33}" type="presParOf" srcId="{734C0198-D149-4CC7-8467-57B03808D547}" destId="{4EAA9611-4D07-4846-8F8F-D58019451AD6}" srcOrd="7" destOrd="0" presId="urn:microsoft.com/office/officeart/2005/8/layout/default#6"/>
    <dgm:cxn modelId="{FA2D02D3-2F5C-4733-9495-A5B962670383}" type="presParOf" srcId="{734C0198-D149-4CC7-8467-57B03808D547}" destId="{BF9CE837-D3BD-49BB-88F3-CA8ABD2AE0EB}" srcOrd="8" destOrd="0" presId="urn:microsoft.com/office/officeart/2005/8/layout/default#6"/>
    <dgm:cxn modelId="{89A61617-D059-4693-BC70-6260B67D43BC}" type="presParOf" srcId="{734C0198-D149-4CC7-8467-57B03808D547}" destId="{77D31B79-E349-42A1-A0C2-FA77B95E73D7}" srcOrd="9" destOrd="0" presId="urn:microsoft.com/office/officeart/2005/8/layout/default#6"/>
    <dgm:cxn modelId="{EAEAC9F0-DFD5-4F68-8AB1-36AD2729B260}" type="presParOf" srcId="{734C0198-D149-4CC7-8467-57B03808D547}" destId="{F0D2A30E-CAE6-4BB9-8438-C862C4820B6A}" srcOrd="10" destOrd="0" presId="urn:microsoft.com/office/officeart/2005/8/layout/default#6"/>
    <dgm:cxn modelId="{F857DE9F-6897-4B9A-92AF-B822B45AABBB}" type="presParOf" srcId="{734C0198-D149-4CC7-8467-57B03808D547}" destId="{CB24B005-9FE7-497C-9187-63EB07F2B54F}" srcOrd="11" destOrd="0" presId="urn:microsoft.com/office/officeart/2005/8/layout/default#6"/>
    <dgm:cxn modelId="{1A33866F-DBAF-4869-A8C9-78B8429928A6}" type="presParOf" srcId="{734C0198-D149-4CC7-8467-57B03808D547}" destId="{27183A2A-7AD4-4028-AD03-A26F235A5CAC}" srcOrd="12" destOrd="0" presId="urn:microsoft.com/office/officeart/2005/8/layout/default#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394AC62-78E4-43A7-9448-390290CBEBE5}" type="doc">
      <dgm:prSet loTypeId="urn:microsoft.com/office/officeart/2005/8/layout/vList2" loCatId="list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101AE5FB-55BB-41B2-AAD0-85BF8639E074}">
      <dgm:prSet custT="1"/>
      <dgm:spPr>
        <a:solidFill>
          <a:schemeClr val="tx2">
            <a:lumMod val="25000"/>
            <a:lumOff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ctr" rtl="0"/>
          <a:r>
            <a:rPr lang="en-US" sz="4000" b="1" dirty="0">
              <a:solidFill>
                <a:schemeClr val="tx1"/>
              </a:solidFill>
            </a:rPr>
            <a:t>Your Responsibilities for RCP</a:t>
          </a:r>
        </a:p>
      </dgm:t>
    </dgm:pt>
    <dgm:pt modelId="{CDD3ECD3-A2E5-474C-95A1-1005DC878A27}" type="parTrans" cxnId="{D1C05597-7C5D-453B-940D-C54466264B5A}">
      <dgm:prSet/>
      <dgm:spPr/>
      <dgm:t>
        <a:bodyPr/>
        <a:lstStyle/>
        <a:p>
          <a:endParaRPr lang="en-US" sz="4000">
            <a:solidFill>
              <a:schemeClr val="bg1"/>
            </a:solidFill>
          </a:endParaRPr>
        </a:p>
      </dgm:t>
    </dgm:pt>
    <dgm:pt modelId="{91F0DF75-8A27-4419-B9D7-C603C862E8B4}" type="sibTrans" cxnId="{D1C05597-7C5D-453B-940D-C54466264B5A}">
      <dgm:prSet/>
      <dgm:spPr/>
      <dgm:t>
        <a:bodyPr/>
        <a:lstStyle/>
        <a:p>
          <a:endParaRPr lang="en-US" sz="4000">
            <a:solidFill>
              <a:schemeClr val="bg1"/>
            </a:solidFill>
          </a:endParaRPr>
        </a:p>
      </dgm:t>
    </dgm:pt>
    <dgm:pt modelId="{40364598-3BE6-4F0B-8E88-475A8A128149}" type="pres">
      <dgm:prSet presAssocID="{2394AC62-78E4-43A7-9448-390290CBEBE5}" presName="linear" presStyleCnt="0">
        <dgm:presLayoutVars>
          <dgm:animLvl val="lvl"/>
          <dgm:resizeHandles val="exact"/>
        </dgm:presLayoutVars>
      </dgm:prSet>
      <dgm:spPr/>
    </dgm:pt>
    <dgm:pt modelId="{12958FC1-6BB2-4C04-8F7F-2400604A8CD6}" type="pres">
      <dgm:prSet presAssocID="{101AE5FB-55BB-41B2-AAD0-85BF8639E07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FF6DB57-025D-4C0D-9214-C0B5059C6E29}" type="presOf" srcId="{2394AC62-78E4-43A7-9448-390290CBEBE5}" destId="{40364598-3BE6-4F0B-8E88-475A8A128149}" srcOrd="0" destOrd="0" presId="urn:microsoft.com/office/officeart/2005/8/layout/vList2"/>
    <dgm:cxn modelId="{D1C05597-7C5D-453B-940D-C54466264B5A}" srcId="{2394AC62-78E4-43A7-9448-390290CBEBE5}" destId="{101AE5FB-55BB-41B2-AAD0-85BF8639E074}" srcOrd="0" destOrd="0" parTransId="{CDD3ECD3-A2E5-474C-95A1-1005DC878A27}" sibTransId="{91F0DF75-8A27-4419-B9D7-C603C862E8B4}"/>
    <dgm:cxn modelId="{7A10CCF8-ECB1-47BC-A165-277C3767F2DA}" type="presOf" srcId="{101AE5FB-55BB-41B2-AAD0-85BF8639E074}" destId="{12958FC1-6BB2-4C04-8F7F-2400604A8CD6}" srcOrd="0" destOrd="0" presId="urn:microsoft.com/office/officeart/2005/8/layout/vList2"/>
    <dgm:cxn modelId="{0A1DAE12-258B-4C9E-9592-9290EA6FB9C8}" type="presParOf" srcId="{40364598-3BE6-4F0B-8E88-475A8A128149}" destId="{12958FC1-6BB2-4C04-8F7F-2400604A8CD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1252193-D3E0-4B36-8733-2BA70A8F4603}" type="doc">
      <dgm:prSet loTypeId="urn:microsoft.com/office/officeart/2005/8/layout/process4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B44EDFC0-582E-4EE6-BB98-6E0D7888C45E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2800" dirty="0">
              <a:solidFill>
                <a:schemeClr val="tx1"/>
              </a:solidFill>
            </a:rPr>
            <a:t>Informing the Caregiver at the time of the child’s placement about financial assistance</a:t>
          </a:r>
        </a:p>
      </dgm:t>
    </dgm:pt>
    <dgm:pt modelId="{16B7BFB1-A313-48CC-B9CE-45076A766AEE}" type="parTrans" cxnId="{1F1D5F87-6D47-4AD5-8401-3DDBA949B185}">
      <dgm:prSet/>
      <dgm:spPr/>
      <dgm:t>
        <a:bodyPr/>
        <a:lstStyle/>
        <a:p>
          <a:endParaRPr lang="en-US" sz="3000">
            <a:solidFill>
              <a:schemeClr val="tx1"/>
            </a:solidFill>
          </a:endParaRPr>
        </a:p>
      </dgm:t>
    </dgm:pt>
    <dgm:pt modelId="{EC1CA8FE-A08A-4C0D-8805-549F72632F14}" type="sibTrans" cxnId="{1F1D5F87-6D47-4AD5-8401-3DDBA949B185}">
      <dgm:prSet/>
      <dgm:spPr/>
      <dgm:t>
        <a:bodyPr/>
        <a:lstStyle/>
        <a:p>
          <a:endParaRPr lang="en-US" sz="3000">
            <a:solidFill>
              <a:schemeClr val="tx1"/>
            </a:solidFill>
          </a:endParaRPr>
        </a:p>
      </dgm:t>
    </dgm:pt>
    <dgm:pt modelId="{D6671FCB-7C07-4AD9-B415-00800DF2B662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2800" dirty="0">
              <a:solidFill>
                <a:schemeClr val="tx1"/>
              </a:solidFill>
            </a:rPr>
            <a:t>Completing a home study</a:t>
          </a:r>
        </a:p>
      </dgm:t>
    </dgm:pt>
    <dgm:pt modelId="{FB09AB40-3C52-49FC-9DD1-DE40720C549F}" type="parTrans" cxnId="{F29A5A04-4EED-47C9-8583-945977956243}">
      <dgm:prSet/>
      <dgm:spPr/>
      <dgm:t>
        <a:bodyPr/>
        <a:lstStyle/>
        <a:p>
          <a:endParaRPr lang="en-US" sz="3000">
            <a:solidFill>
              <a:schemeClr val="tx1"/>
            </a:solidFill>
          </a:endParaRPr>
        </a:p>
      </dgm:t>
    </dgm:pt>
    <dgm:pt modelId="{1C44CE98-9B85-4B85-96E3-49482E0E2240}" type="sibTrans" cxnId="{F29A5A04-4EED-47C9-8583-945977956243}">
      <dgm:prSet/>
      <dgm:spPr/>
      <dgm:t>
        <a:bodyPr/>
        <a:lstStyle/>
        <a:p>
          <a:endParaRPr lang="en-US" sz="3000">
            <a:solidFill>
              <a:schemeClr val="tx1"/>
            </a:solidFill>
          </a:endParaRPr>
        </a:p>
      </dgm:t>
    </dgm:pt>
    <dgm:pt modelId="{AABD1DE2-C9C0-4919-BA5B-EDD585D81A37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2800" dirty="0">
              <a:solidFill>
                <a:schemeClr val="tx1"/>
              </a:solidFill>
            </a:rPr>
            <a:t>Completing the Relative Caregiver Communication Form</a:t>
          </a:r>
        </a:p>
      </dgm:t>
    </dgm:pt>
    <dgm:pt modelId="{663C21DB-6FCC-432A-B6AF-8276746A2867}" type="parTrans" cxnId="{524F3292-A7E4-4B2E-9243-C70607FC96E1}">
      <dgm:prSet/>
      <dgm:spPr/>
      <dgm:t>
        <a:bodyPr/>
        <a:lstStyle/>
        <a:p>
          <a:endParaRPr lang="en-US" sz="3000">
            <a:solidFill>
              <a:schemeClr val="tx1"/>
            </a:solidFill>
          </a:endParaRPr>
        </a:p>
      </dgm:t>
    </dgm:pt>
    <dgm:pt modelId="{E9642970-9F9D-48B3-814D-46FC620B285D}" type="sibTrans" cxnId="{524F3292-A7E4-4B2E-9243-C70607FC96E1}">
      <dgm:prSet/>
      <dgm:spPr/>
      <dgm:t>
        <a:bodyPr/>
        <a:lstStyle/>
        <a:p>
          <a:endParaRPr lang="en-US" sz="3000">
            <a:solidFill>
              <a:schemeClr val="tx1"/>
            </a:solidFill>
          </a:endParaRPr>
        </a:p>
      </dgm:t>
    </dgm:pt>
    <dgm:pt modelId="{8BCEF4A5-59FF-46B1-A94F-D0DD559EEFE5}" type="pres">
      <dgm:prSet presAssocID="{31252193-D3E0-4B36-8733-2BA70A8F4603}" presName="Name0" presStyleCnt="0">
        <dgm:presLayoutVars>
          <dgm:dir/>
          <dgm:animLvl val="lvl"/>
          <dgm:resizeHandles val="exact"/>
        </dgm:presLayoutVars>
      </dgm:prSet>
      <dgm:spPr/>
    </dgm:pt>
    <dgm:pt modelId="{EA69CD94-9BA2-4E00-A568-8864A12E2BF0}" type="pres">
      <dgm:prSet presAssocID="{AABD1DE2-C9C0-4919-BA5B-EDD585D81A37}" presName="boxAndChildren" presStyleCnt="0"/>
      <dgm:spPr/>
    </dgm:pt>
    <dgm:pt modelId="{758A06FE-DA52-4215-96CB-A2A2F313130F}" type="pres">
      <dgm:prSet presAssocID="{AABD1DE2-C9C0-4919-BA5B-EDD585D81A37}" presName="parentTextBox" presStyleLbl="node1" presStyleIdx="0" presStyleCnt="3"/>
      <dgm:spPr/>
    </dgm:pt>
    <dgm:pt modelId="{DBB45851-97F0-46D5-9E54-1045FEB5C7F6}" type="pres">
      <dgm:prSet presAssocID="{1C44CE98-9B85-4B85-96E3-49482E0E2240}" presName="sp" presStyleCnt="0"/>
      <dgm:spPr/>
    </dgm:pt>
    <dgm:pt modelId="{31A95EAA-8277-496D-9761-A12371EC6585}" type="pres">
      <dgm:prSet presAssocID="{D6671FCB-7C07-4AD9-B415-00800DF2B662}" presName="arrowAndChildren" presStyleCnt="0"/>
      <dgm:spPr/>
    </dgm:pt>
    <dgm:pt modelId="{B0D68AE4-3827-4E9D-B399-3653C83C3E25}" type="pres">
      <dgm:prSet presAssocID="{D6671FCB-7C07-4AD9-B415-00800DF2B662}" presName="parentTextArrow" presStyleLbl="node1" presStyleIdx="1" presStyleCnt="3"/>
      <dgm:spPr/>
    </dgm:pt>
    <dgm:pt modelId="{416DAB02-8A4D-492C-94BC-65DB906688FA}" type="pres">
      <dgm:prSet presAssocID="{EC1CA8FE-A08A-4C0D-8805-549F72632F14}" presName="sp" presStyleCnt="0"/>
      <dgm:spPr/>
    </dgm:pt>
    <dgm:pt modelId="{B645F646-D5DE-4BD8-9AAC-D739718359AA}" type="pres">
      <dgm:prSet presAssocID="{B44EDFC0-582E-4EE6-BB98-6E0D7888C45E}" presName="arrowAndChildren" presStyleCnt="0"/>
      <dgm:spPr/>
    </dgm:pt>
    <dgm:pt modelId="{D86C02C3-BA0C-486C-B583-D6DBFA42BF6A}" type="pres">
      <dgm:prSet presAssocID="{B44EDFC0-582E-4EE6-BB98-6E0D7888C45E}" presName="parentTextArrow" presStyleLbl="node1" presStyleIdx="2" presStyleCnt="3"/>
      <dgm:spPr/>
    </dgm:pt>
  </dgm:ptLst>
  <dgm:cxnLst>
    <dgm:cxn modelId="{F29A5A04-4EED-47C9-8583-945977956243}" srcId="{31252193-D3E0-4B36-8733-2BA70A8F4603}" destId="{D6671FCB-7C07-4AD9-B415-00800DF2B662}" srcOrd="1" destOrd="0" parTransId="{FB09AB40-3C52-49FC-9DD1-DE40720C549F}" sibTransId="{1C44CE98-9B85-4B85-96E3-49482E0E2240}"/>
    <dgm:cxn modelId="{7DA57F14-DABD-4B90-ABEE-B7FAC93D292C}" type="presOf" srcId="{31252193-D3E0-4B36-8733-2BA70A8F4603}" destId="{8BCEF4A5-59FF-46B1-A94F-D0DD559EEFE5}" srcOrd="0" destOrd="0" presId="urn:microsoft.com/office/officeart/2005/8/layout/process4"/>
    <dgm:cxn modelId="{0B3D201F-7058-4282-810D-154FEA2BD9C0}" type="presOf" srcId="{D6671FCB-7C07-4AD9-B415-00800DF2B662}" destId="{B0D68AE4-3827-4E9D-B399-3653C83C3E25}" srcOrd="0" destOrd="0" presId="urn:microsoft.com/office/officeart/2005/8/layout/process4"/>
    <dgm:cxn modelId="{1F1D5F87-6D47-4AD5-8401-3DDBA949B185}" srcId="{31252193-D3E0-4B36-8733-2BA70A8F4603}" destId="{B44EDFC0-582E-4EE6-BB98-6E0D7888C45E}" srcOrd="0" destOrd="0" parTransId="{16B7BFB1-A313-48CC-B9CE-45076A766AEE}" sibTransId="{EC1CA8FE-A08A-4C0D-8805-549F72632F14}"/>
    <dgm:cxn modelId="{524F3292-A7E4-4B2E-9243-C70607FC96E1}" srcId="{31252193-D3E0-4B36-8733-2BA70A8F4603}" destId="{AABD1DE2-C9C0-4919-BA5B-EDD585D81A37}" srcOrd="2" destOrd="0" parTransId="{663C21DB-6FCC-432A-B6AF-8276746A2867}" sibTransId="{E9642970-9F9D-48B3-814D-46FC620B285D}"/>
    <dgm:cxn modelId="{D05002B1-6D14-4C2F-A70B-118EE3AE2446}" type="presOf" srcId="{AABD1DE2-C9C0-4919-BA5B-EDD585D81A37}" destId="{758A06FE-DA52-4215-96CB-A2A2F313130F}" srcOrd="0" destOrd="0" presId="urn:microsoft.com/office/officeart/2005/8/layout/process4"/>
    <dgm:cxn modelId="{234887F3-0235-4AEF-BF29-476A6DEF4524}" type="presOf" srcId="{B44EDFC0-582E-4EE6-BB98-6E0D7888C45E}" destId="{D86C02C3-BA0C-486C-B583-D6DBFA42BF6A}" srcOrd="0" destOrd="0" presId="urn:microsoft.com/office/officeart/2005/8/layout/process4"/>
    <dgm:cxn modelId="{82B9BEA9-69DD-4E49-A8BA-43B192F74973}" type="presParOf" srcId="{8BCEF4A5-59FF-46B1-A94F-D0DD559EEFE5}" destId="{EA69CD94-9BA2-4E00-A568-8864A12E2BF0}" srcOrd="0" destOrd="0" presId="urn:microsoft.com/office/officeart/2005/8/layout/process4"/>
    <dgm:cxn modelId="{056AA47C-C69A-4B81-BA3C-1E2A3C9E00E1}" type="presParOf" srcId="{EA69CD94-9BA2-4E00-A568-8864A12E2BF0}" destId="{758A06FE-DA52-4215-96CB-A2A2F313130F}" srcOrd="0" destOrd="0" presId="urn:microsoft.com/office/officeart/2005/8/layout/process4"/>
    <dgm:cxn modelId="{E8D51B26-D365-4A0E-AAC4-A82CE8084CA9}" type="presParOf" srcId="{8BCEF4A5-59FF-46B1-A94F-D0DD559EEFE5}" destId="{DBB45851-97F0-46D5-9E54-1045FEB5C7F6}" srcOrd="1" destOrd="0" presId="urn:microsoft.com/office/officeart/2005/8/layout/process4"/>
    <dgm:cxn modelId="{7CED67DA-A8D2-4CAB-B6D0-52799C727308}" type="presParOf" srcId="{8BCEF4A5-59FF-46B1-A94F-D0DD559EEFE5}" destId="{31A95EAA-8277-496D-9761-A12371EC6585}" srcOrd="2" destOrd="0" presId="urn:microsoft.com/office/officeart/2005/8/layout/process4"/>
    <dgm:cxn modelId="{826D2976-5260-4960-8E95-ECFA1A2E1CE7}" type="presParOf" srcId="{31A95EAA-8277-496D-9761-A12371EC6585}" destId="{B0D68AE4-3827-4E9D-B399-3653C83C3E25}" srcOrd="0" destOrd="0" presId="urn:microsoft.com/office/officeart/2005/8/layout/process4"/>
    <dgm:cxn modelId="{74DC58C0-467D-42BF-A284-1F652AAB7C3A}" type="presParOf" srcId="{8BCEF4A5-59FF-46B1-A94F-D0DD559EEFE5}" destId="{416DAB02-8A4D-492C-94BC-65DB906688FA}" srcOrd="3" destOrd="0" presId="urn:microsoft.com/office/officeart/2005/8/layout/process4"/>
    <dgm:cxn modelId="{D4D15483-4E08-45A2-9A47-759DD7EF3E0F}" type="presParOf" srcId="{8BCEF4A5-59FF-46B1-A94F-D0DD559EEFE5}" destId="{B645F646-D5DE-4BD8-9AAC-D739718359AA}" srcOrd="4" destOrd="0" presId="urn:microsoft.com/office/officeart/2005/8/layout/process4"/>
    <dgm:cxn modelId="{0C407540-F143-4509-92D3-19FCF0C95636}" type="presParOf" srcId="{B645F646-D5DE-4BD8-9AAC-D739718359AA}" destId="{D86C02C3-BA0C-486C-B583-D6DBFA42BF6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FFEE3735-4877-4747-9FA2-FEF4F2F87495}" type="doc">
      <dgm:prSet loTypeId="urn:microsoft.com/office/officeart/2005/8/layout/vList2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C481D20-D3DC-4D6A-BFEB-13A52A86EA2B}">
      <dgm:prSet custT="1"/>
      <dgm:spPr>
        <a:solidFill>
          <a:schemeClr val="tx2">
            <a:lumMod val="25000"/>
            <a:lumOff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Relative Responsibilities in RCP</a:t>
          </a:r>
        </a:p>
      </dgm:t>
    </dgm:pt>
    <dgm:pt modelId="{503D58E8-5FFB-4010-97D0-CC6B559F37FD}" type="parTrans" cxnId="{CB3642AF-B54D-4249-B916-B37A0C4080C5}">
      <dgm:prSet/>
      <dgm:spPr/>
      <dgm:t>
        <a:bodyPr/>
        <a:lstStyle/>
        <a:p>
          <a:endParaRPr lang="en-US" sz="3600"/>
        </a:p>
      </dgm:t>
    </dgm:pt>
    <dgm:pt modelId="{A0FF9FF4-AAB0-47CB-88B7-FB5830B8B7AD}" type="sibTrans" cxnId="{CB3642AF-B54D-4249-B916-B37A0C4080C5}">
      <dgm:prSet/>
      <dgm:spPr/>
      <dgm:t>
        <a:bodyPr/>
        <a:lstStyle/>
        <a:p>
          <a:endParaRPr lang="en-US" sz="3600"/>
        </a:p>
      </dgm:t>
    </dgm:pt>
    <dgm:pt modelId="{2E156373-1EDE-4DDB-BA77-06E5FF182041}" type="pres">
      <dgm:prSet presAssocID="{FFEE3735-4877-4747-9FA2-FEF4F2F87495}" presName="linear" presStyleCnt="0">
        <dgm:presLayoutVars>
          <dgm:animLvl val="lvl"/>
          <dgm:resizeHandles val="exact"/>
        </dgm:presLayoutVars>
      </dgm:prSet>
      <dgm:spPr/>
    </dgm:pt>
    <dgm:pt modelId="{50BD39A8-CE66-4AA6-A124-ABB7E339AAD7}" type="pres">
      <dgm:prSet presAssocID="{5C481D20-D3DC-4D6A-BFEB-13A52A86EA2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0F34A1-F15E-4580-864B-662D0B2A9C0D}" type="presOf" srcId="{FFEE3735-4877-4747-9FA2-FEF4F2F87495}" destId="{2E156373-1EDE-4DDB-BA77-06E5FF182041}" srcOrd="0" destOrd="0" presId="urn:microsoft.com/office/officeart/2005/8/layout/vList2"/>
    <dgm:cxn modelId="{CB3642AF-B54D-4249-B916-B37A0C4080C5}" srcId="{FFEE3735-4877-4747-9FA2-FEF4F2F87495}" destId="{5C481D20-D3DC-4D6A-BFEB-13A52A86EA2B}" srcOrd="0" destOrd="0" parTransId="{503D58E8-5FFB-4010-97D0-CC6B559F37FD}" sibTransId="{A0FF9FF4-AAB0-47CB-88B7-FB5830B8B7AD}"/>
    <dgm:cxn modelId="{4F5C3ADE-84C3-4E02-ABF4-466B756372E6}" type="presOf" srcId="{5C481D20-D3DC-4D6A-BFEB-13A52A86EA2B}" destId="{50BD39A8-CE66-4AA6-A124-ABB7E339AAD7}" srcOrd="0" destOrd="0" presId="urn:microsoft.com/office/officeart/2005/8/layout/vList2"/>
    <dgm:cxn modelId="{12D9D810-B155-43F1-84BA-19D7E99F045A}" type="presParOf" srcId="{2E156373-1EDE-4DDB-BA77-06E5FF182041}" destId="{50BD39A8-CE66-4AA6-A124-ABB7E339AAD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67E0C788-30F2-4A72-92AA-8E0C5D754EDE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7E5BED1E-D81C-40B3-9F99-89F05E252288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Cooperate with Child Support Enforcement</a:t>
          </a:r>
        </a:p>
      </dgm:t>
    </dgm:pt>
    <dgm:pt modelId="{B0F7B964-8267-4F9E-854F-9127EF7FC5BE}" type="parTrans" cxnId="{38E31D2B-CE4E-43E5-BD7F-F0EECE1CD45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0F8EF6F-D7E9-4EF3-A2B5-52A4178078DB}" type="sibTrans" cxnId="{38E31D2B-CE4E-43E5-BD7F-F0EECE1CD45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7E763A2-4A13-4193-9A5B-28334371C3B1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Provide immunization documentation and other paperwork </a:t>
          </a:r>
        </a:p>
      </dgm:t>
    </dgm:pt>
    <dgm:pt modelId="{D5F1727B-0E09-40E9-A735-597B3F52F7A9}" type="parTrans" cxnId="{D311524F-0AE4-4920-81AF-C66744ADABE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69B80E7-AE02-4535-8F51-BD3F8D341744}" type="sibTrans" cxnId="{D311524F-0AE4-4920-81AF-C66744ADABE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5717255-0C15-4DD5-8037-2FF79EF73642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Participate in re-determinations of process every 6 months or as required</a:t>
          </a:r>
        </a:p>
      </dgm:t>
    </dgm:pt>
    <dgm:pt modelId="{52102EB1-7506-4E34-876E-529E804DF444}" type="parTrans" cxnId="{1D319431-C200-4370-8173-B9E797B2008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1E4A154-7FE6-4B40-8E03-2F38D47262FE}" type="sibTrans" cxnId="{1D319431-C200-4370-8173-B9E797B2008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CB804DA-6C1F-48F1-807E-BA3667C39B61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Notify the Case Manager and Economic Self Sufficiency if there are any changes in household composition or address</a:t>
          </a:r>
        </a:p>
      </dgm:t>
    </dgm:pt>
    <dgm:pt modelId="{80E87262-6644-4357-A43A-FBE2B0F63A53}" type="parTrans" cxnId="{B98DE6BB-41CF-4AAE-9B2D-7BDD576BB5E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C193FA8-EB22-4479-B664-5AB57B7F20B5}" type="sibTrans" cxnId="{B98DE6BB-41CF-4AAE-9B2D-7BDD576BB5E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B23CCE1-6B85-437B-AD36-B0A1C9429D68}" type="pres">
      <dgm:prSet presAssocID="{67E0C788-30F2-4A72-92AA-8E0C5D754EDE}" presName="linear" presStyleCnt="0">
        <dgm:presLayoutVars>
          <dgm:animLvl val="lvl"/>
          <dgm:resizeHandles val="exact"/>
        </dgm:presLayoutVars>
      </dgm:prSet>
      <dgm:spPr/>
    </dgm:pt>
    <dgm:pt modelId="{C59D5A41-6E49-4A75-84BB-BC812AAAA0F3}" type="pres">
      <dgm:prSet presAssocID="{7E5BED1E-D81C-40B3-9F99-89F05E25228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AE4B97D-ED74-4351-8064-B749FB2C1DC1}" type="pres">
      <dgm:prSet presAssocID="{E0F8EF6F-D7E9-4EF3-A2B5-52A4178078DB}" presName="spacer" presStyleCnt="0"/>
      <dgm:spPr/>
    </dgm:pt>
    <dgm:pt modelId="{572CC269-B1FD-493C-A9CB-29A32AB0AA41}" type="pres">
      <dgm:prSet presAssocID="{C7E763A2-4A13-4193-9A5B-28334371C3B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72E7992-02D2-48E6-A746-8746B69BE130}" type="pres">
      <dgm:prSet presAssocID="{669B80E7-AE02-4535-8F51-BD3F8D341744}" presName="spacer" presStyleCnt="0"/>
      <dgm:spPr/>
    </dgm:pt>
    <dgm:pt modelId="{C136FA49-4D14-4CE7-B30A-4D5AEC067231}" type="pres">
      <dgm:prSet presAssocID="{05717255-0C15-4DD5-8037-2FF79EF7364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D91BF08-D864-4175-B54E-060129043633}" type="pres">
      <dgm:prSet presAssocID="{31E4A154-7FE6-4B40-8E03-2F38D47262FE}" presName="spacer" presStyleCnt="0"/>
      <dgm:spPr/>
    </dgm:pt>
    <dgm:pt modelId="{2812E5C2-EA53-40B8-97DD-1F20536796B3}" type="pres">
      <dgm:prSet presAssocID="{0CB804DA-6C1F-48F1-807E-BA3667C39B6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76D8026-C785-4685-A60A-393EFE763D0F}" type="presOf" srcId="{7E5BED1E-D81C-40B3-9F99-89F05E252288}" destId="{C59D5A41-6E49-4A75-84BB-BC812AAAA0F3}" srcOrd="0" destOrd="0" presId="urn:microsoft.com/office/officeart/2005/8/layout/vList2"/>
    <dgm:cxn modelId="{38E31D2B-CE4E-43E5-BD7F-F0EECE1CD452}" srcId="{67E0C788-30F2-4A72-92AA-8E0C5D754EDE}" destId="{7E5BED1E-D81C-40B3-9F99-89F05E252288}" srcOrd="0" destOrd="0" parTransId="{B0F7B964-8267-4F9E-854F-9127EF7FC5BE}" sibTransId="{E0F8EF6F-D7E9-4EF3-A2B5-52A4178078DB}"/>
    <dgm:cxn modelId="{1D319431-C200-4370-8173-B9E797B20086}" srcId="{67E0C788-30F2-4A72-92AA-8E0C5D754EDE}" destId="{05717255-0C15-4DD5-8037-2FF79EF73642}" srcOrd="2" destOrd="0" parTransId="{52102EB1-7506-4E34-876E-529E804DF444}" sibTransId="{31E4A154-7FE6-4B40-8E03-2F38D47262FE}"/>
    <dgm:cxn modelId="{D311524F-0AE4-4920-81AF-C66744ADABE7}" srcId="{67E0C788-30F2-4A72-92AA-8E0C5D754EDE}" destId="{C7E763A2-4A13-4193-9A5B-28334371C3B1}" srcOrd="1" destOrd="0" parTransId="{D5F1727B-0E09-40E9-A735-597B3F52F7A9}" sibTransId="{669B80E7-AE02-4535-8F51-BD3F8D341744}"/>
    <dgm:cxn modelId="{3BF6BF50-334C-4B92-8BA6-9710418A49E8}" type="presOf" srcId="{0CB804DA-6C1F-48F1-807E-BA3667C39B61}" destId="{2812E5C2-EA53-40B8-97DD-1F20536796B3}" srcOrd="0" destOrd="0" presId="urn:microsoft.com/office/officeart/2005/8/layout/vList2"/>
    <dgm:cxn modelId="{BE93BFB8-0E5C-4DC3-9253-E18C47514CDF}" type="presOf" srcId="{C7E763A2-4A13-4193-9A5B-28334371C3B1}" destId="{572CC269-B1FD-493C-A9CB-29A32AB0AA41}" srcOrd="0" destOrd="0" presId="urn:microsoft.com/office/officeart/2005/8/layout/vList2"/>
    <dgm:cxn modelId="{B98DE6BB-41CF-4AAE-9B2D-7BDD576BB5E6}" srcId="{67E0C788-30F2-4A72-92AA-8E0C5D754EDE}" destId="{0CB804DA-6C1F-48F1-807E-BA3667C39B61}" srcOrd="3" destOrd="0" parTransId="{80E87262-6644-4357-A43A-FBE2B0F63A53}" sibTransId="{EC193FA8-EB22-4479-B664-5AB57B7F20B5}"/>
    <dgm:cxn modelId="{BFEBF7BF-FC4B-493A-97D0-AE4C894B4038}" type="presOf" srcId="{67E0C788-30F2-4A72-92AA-8E0C5D754EDE}" destId="{EB23CCE1-6B85-437B-AD36-B0A1C9429D68}" srcOrd="0" destOrd="0" presId="urn:microsoft.com/office/officeart/2005/8/layout/vList2"/>
    <dgm:cxn modelId="{E096D8DB-AC07-42CD-8967-C36444F26CDE}" type="presOf" srcId="{05717255-0C15-4DD5-8037-2FF79EF73642}" destId="{C136FA49-4D14-4CE7-B30A-4D5AEC067231}" srcOrd="0" destOrd="0" presId="urn:microsoft.com/office/officeart/2005/8/layout/vList2"/>
    <dgm:cxn modelId="{27261C23-04E9-46B1-AA7B-34677AD1BA0D}" type="presParOf" srcId="{EB23CCE1-6B85-437B-AD36-B0A1C9429D68}" destId="{C59D5A41-6E49-4A75-84BB-BC812AAAA0F3}" srcOrd="0" destOrd="0" presId="urn:microsoft.com/office/officeart/2005/8/layout/vList2"/>
    <dgm:cxn modelId="{D797F03B-84A6-4B82-B0E4-2C37FA950142}" type="presParOf" srcId="{EB23CCE1-6B85-437B-AD36-B0A1C9429D68}" destId="{6AE4B97D-ED74-4351-8064-B749FB2C1DC1}" srcOrd="1" destOrd="0" presId="urn:microsoft.com/office/officeart/2005/8/layout/vList2"/>
    <dgm:cxn modelId="{FF7ECCEF-4298-4AA3-A18A-DA54F354397C}" type="presParOf" srcId="{EB23CCE1-6B85-437B-AD36-B0A1C9429D68}" destId="{572CC269-B1FD-493C-A9CB-29A32AB0AA41}" srcOrd="2" destOrd="0" presId="urn:microsoft.com/office/officeart/2005/8/layout/vList2"/>
    <dgm:cxn modelId="{C63A076D-13AE-4983-AA77-630F99ECC69B}" type="presParOf" srcId="{EB23CCE1-6B85-437B-AD36-B0A1C9429D68}" destId="{A72E7992-02D2-48E6-A746-8746B69BE130}" srcOrd="3" destOrd="0" presId="urn:microsoft.com/office/officeart/2005/8/layout/vList2"/>
    <dgm:cxn modelId="{D1A7FE1C-8954-4C7D-9F30-AC953F8938D5}" type="presParOf" srcId="{EB23CCE1-6B85-437B-AD36-B0A1C9429D68}" destId="{C136FA49-4D14-4CE7-B30A-4D5AEC067231}" srcOrd="4" destOrd="0" presId="urn:microsoft.com/office/officeart/2005/8/layout/vList2"/>
    <dgm:cxn modelId="{2856449C-4DC3-46D8-9399-BCA9A0A0731E}" type="presParOf" srcId="{EB23CCE1-6B85-437B-AD36-B0A1C9429D68}" destId="{0D91BF08-D864-4175-B54E-060129043633}" srcOrd="5" destOrd="0" presId="urn:microsoft.com/office/officeart/2005/8/layout/vList2"/>
    <dgm:cxn modelId="{1E611A55-8422-4305-A959-712EABBBDA63}" type="presParOf" srcId="{EB23CCE1-6B85-437B-AD36-B0A1C9429D68}" destId="{2812E5C2-EA53-40B8-97DD-1F20536796B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FFEE3735-4877-4747-9FA2-FEF4F2F87495}" type="doc">
      <dgm:prSet loTypeId="urn:microsoft.com/office/officeart/2005/8/layout/vList2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C481D20-D3DC-4D6A-BFEB-13A52A86EA2B}">
      <dgm:prSet custT="1"/>
      <dgm:spPr>
        <a:solidFill>
          <a:schemeClr val="tx2">
            <a:lumMod val="25000"/>
            <a:lumOff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Non-Relative Caregiver Program</a:t>
          </a:r>
        </a:p>
      </dgm:t>
    </dgm:pt>
    <dgm:pt modelId="{503D58E8-5FFB-4010-97D0-CC6B559F37FD}" type="parTrans" cxnId="{CB3642AF-B54D-4249-B916-B37A0C4080C5}">
      <dgm:prSet/>
      <dgm:spPr/>
      <dgm:t>
        <a:bodyPr/>
        <a:lstStyle/>
        <a:p>
          <a:endParaRPr lang="en-US" sz="3600"/>
        </a:p>
      </dgm:t>
    </dgm:pt>
    <dgm:pt modelId="{A0FF9FF4-AAB0-47CB-88B7-FB5830B8B7AD}" type="sibTrans" cxnId="{CB3642AF-B54D-4249-B916-B37A0C4080C5}">
      <dgm:prSet/>
      <dgm:spPr/>
      <dgm:t>
        <a:bodyPr/>
        <a:lstStyle/>
        <a:p>
          <a:endParaRPr lang="en-US" sz="3600"/>
        </a:p>
      </dgm:t>
    </dgm:pt>
    <dgm:pt modelId="{2E156373-1EDE-4DDB-BA77-06E5FF182041}" type="pres">
      <dgm:prSet presAssocID="{FFEE3735-4877-4747-9FA2-FEF4F2F87495}" presName="linear" presStyleCnt="0">
        <dgm:presLayoutVars>
          <dgm:animLvl val="lvl"/>
          <dgm:resizeHandles val="exact"/>
        </dgm:presLayoutVars>
      </dgm:prSet>
      <dgm:spPr/>
    </dgm:pt>
    <dgm:pt modelId="{50BD39A8-CE66-4AA6-A124-ABB7E339AAD7}" type="pres">
      <dgm:prSet presAssocID="{5C481D20-D3DC-4D6A-BFEB-13A52A86EA2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1DC864E-ED87-4928-87CD-28D5894E93E2}" type="presOf" srcId="{FFEE3735-4877-4747-9FA2-FEF4F2F87495}" destId="{2E156373-1EDE-4DDB-BA77-06E5FF182041}" srcOrd="0" destOrd="0" presId="urn:microsoft.com/office/officeart/2005/8/layout/vList2"/>
    <dgm:cxn modelId="{CB3642AF-B54D-4249-B916-B37A0C4080C5}" srcId="{FFEE3735-4877-4747-9FA2-FEF4F2F87495}" destId="{5C481D20-D3DC-4D6A-BFEB-13A52A86EA2B}" srcOrd="0" destOrd="0" parTransId="{503D58E8-5FFB-4010-97D0-CC6B559F37FD}" sibTransId="{A0FF9FF4-AAB0-47CB-88B7-FB5830B8B7AD}"/>
    <dgm:cxn modelId="{19E952DC-9045-4480-9AF6-3EEED883E5F6}" type="presOf" srcId="{5C481D20-D3DC-4D6A-BFEB-13A52A86EA2B}" destId="{50BD39A8-CE66-4AA6-A124-ABB7E339AAD7}" srcOrd="0" destOrd="0" presId="urn:microsoft.com/office/officeart/2005/8/layout/vList2"/>
    <dgm:cxn modelId="{542995B6-E1C5-4D91-AC8D-D3D83000E744}" type="presParOf" srcId="{2E156373-1EDE-4DDB-BA77-06E5FF182041}" destId="{50BD39A8-CE66-4AA6-A124-ABB7E339AAD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67E0C788-30F2-4A72-92AA-8E0C5D754EDE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7E5BED1E-D81C-40B3-9F99-89F05E252288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b="1" dirty="0">
              <a:solidFill>
                <a:schemeClr val="tx1"/>
              </a:solidFill>
            </a:rPr>
            <a:t>Requires:  </a:t>
          </a:r>
          <a:r>
            <a:rPr lang="en-US" dirty="0">
              <a:solidFill>
                <a:schemeClr val="tx1"/>
              </a:solidFill>
            </a:rPr>
            <a:t>Approved Home Study, Court Order Placing the Child and Adjudicating the Child Dependent.</a:t>
          </a:r>
        </a:p>
      </dgm:t>
    </dgm:pt>
    <dgm:pt modelId="{B0F7B964-8267-4F9E-854F-9127EF7FC5BE}" type="parTrans" cxnId="{38E31D2B-CE4E-43E5-BD7F-F0EECE1CD45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0F8EF6F-D7E9-4EF3-A2B5-52A4178078DB}" type="sibTrans" cxnId="{38E31D2B-CE4E-43E5-BD7F-F0EECE1CD45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7E763A2-4A13-4193-9A5B-28334371C3B1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Non-relative must provide signed statement by the caregiver that they would require financial assistance to care for the child.    </a:t>
          </a:r>
        </a:p>
      </dgm:t>
    </dgm:pt>
    <dgm:pt modelId="{D5F1727B-0E09-40E9-A735-597B3F52F7A9}" type="parTrans" cxnId="{D311524F-0AE4-4920-81AF-C66744ADABE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69B80E7-AE02-4535-8F51-BD3F8D341744}" type="sibTrans" cxnId="{D311524F-0AE4-4920-81AF-C66744ADABE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5717255-0C15-4DD5-8037-2FF79EF73642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Participate in re-determinations of process every 6 months or as required.</a:t>
          </a:r>
        </a:p>
      </dgm:t>
    </dgm:pt>
    <dgm:pt modelId="{52102EB1-7506-4E34-876E-529E804DF444}" type="parTrans" cxnId="{1D319431-C200-4370-8173-B9E797B2008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1E4A154-7FE6-4B40-8E03-2F38D47262FE}" type="sibTrans" cxnId="{1D319431-C200-4370-8173-B9E797B2008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CB804DA-6C1F-48F1-807E-BA3667C39B61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Eligibility is assessed annually.</a:t>
          </a:r>
        </a:p>
      </dgm:t>
    </dgm:pt>
    <dgm:pt modelId="{80E87262-6644-4357-A43A-FBE2B0F63A53}" type="parTrans" cxnId="{B98DE6BB-41CF-4AAE-9B2D-7BDD576BB5E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C193FA8-EB22-4479-B664-5AB57B7F20B5}" type="sibTrans" cxnId="{B98DE6BB-41CF-4AAE-9B2D-7BDD576BB5E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B23CCE1-6B85-437B-AD36-B0A1C9429D68}" type="pres">
      <dgm:prSet presAssocID="{67E0C788-30F2-4A72-92AA-8E0C5D754EDE}" presName="linear" presStyleCnt="0">
        <dgm:presLayoutVars>
          <dgm:animLvl val="lvl"/>
          <dgm:resizeHandles val="exact"/>
        </dgm:presLayoutVars>
      </dgm:prSet>
      <dgm:spPr/>
    </dgm:pt>
    <dgm:pt modelId="{C59D5A41-6E49-4A75-84BB-BC812AAAA0F3}" type="pres">
      <dgm:prSet presAssocID="{7E5BED1E-D81C-40B3-9F99-89F05E25228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AE4B97D-ED74-4351-8064-B749FB2C1DC1}" type="pres">
      <dgm:prSet presAssocID="{E0F8EF6F-D7E9-4EF3-A2B5-52A4178078DB}" presName="spacer" presStyleCnt="0"/>
      <dgm:spPr/>
    </dgm:pt>
    <dgm:pt modelId="{572CC269-B1FD-493C-A9CB-29A32AB0AA41}" type="pres">
      <dgm:prSet presAssocID="{C7E763A2-4A13-4193-9A5B-28334371C3B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72E7992-02D2-48E6-A746-8746B69BE130}" type="pres">
      <dgm:prSet presAssocID="{669B80E7-AE02-4535-8F51-BD3F8D341744}" presName="spacer" presStyleCnt="0"/>
      <dgm:spPr/>
    </dgm:pt>
    <dgm:pt modelId="{C136FA49-4D14-4CE7-B30A-4D5AEC067231}" type="pres">
      <dgm:prSet presAssocID="{05717255-0C15-4DD5-8037-2FF79EF7364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D91BF08-D864-4175-B54E-060129043633}" type="pres">
      <dgm:prSet presAssocID="{31E4A154-7FE6-4B40-8E03-2F38D47262FE}" presName="spacer" presStyleCnt="0"/>
      <dgm:spPr/>
    </dgm:pt>
    <dgm:pt modelId="{2812E5C2-EA53-40B8-97DD-1F20536796B3}" type="pres">
      <dgm:prSet presAssocID="{0CB804DA-6C1F-48F1-807E-BA3667C39B6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9E18308-C6E5-4F62-80A8-0E8C0876173C}" type="presOf" srcId="{67E0C788-30F2-4A72-92AA-8E0C5D754EDE}" destId="{EB23CCE1-6B85-437B-AD36-B0A1C9429D68}" srcOrd="0" destOrd="0" presId="urn:microsoft.com/office/officeart/2005/8/layout/vList2"/>
    <dgm:cxn modelId="{19B9B70B-F88B-4EB9-8608-C5E76A3F1DD1}" type="presOf" srcId="{05717255-0C15-4DD5-8037-2FF79EF73642}" destId="{C136FA49-4D14-4CE7-B30A-4D5AEC067231}" srcOrd="0" destOrd="0" presId="urn:microsoft.com/office/officeart/2005/8/layout/vList2"/>
    <dgm:cxn modelId="{38E31D2B-CE4E-43E5-BD7F-F0EECE1CD452}" srcId="{67E0C788-30F2-4A72-92AA-8E0C5D754EDE}" destId="{7E5BED1E-D81C-40B3-9F99-89F05E252288}" srcOrd="0" destOrd="0" parTransId="{B0F7B964-8267-4F9E-854F-9127EF7FC5BE}" sibTransId="{E0F8EF6F-D7E9-4EF3-A2B5-52A4178078DB}"/>
    <dgm:cxn modelId="{1D319431-C200-4370-8173-B9E797B20086}" srcId="{67E0C788-30F2-4A72-92AA-8E0C5D754EDE}" destId="{05717255-0C15-4DD5-8037-2FF79EF73642}" srcOrd="2" destOrd="0" parTransId="{52102EB1-7506-4E34-876E-529E804DF444}" sibTransId="{31E4A154-7FE6-4B40-8E03-2F38D47262FE}"/>
    <dgm:cxn modelId="{ACEB9340-04B4-4FC8-A4BC-45F7AE84690D}" type="presOf" srcId="{0CB804DA-6C1F-48F1-807E-BA3667C39B61}" destId="{2812E5C2-EA53-40B8-97DD-1F20536796B3}" srcOrd="0" destOrd="0" presId="urn:microsoft.com/office/officeart/2005/8/layout/vList2"/>
    <dgm:cxn modelId="{D311524F-0AE4-4920-81AF-C66744ADABE7}" srcId="{67E0C788-30F2-4A72-92AA-8E0C5D754EDE}" destId="{C7E763A2-4A13-4193-9A5B-28334371C3B1}" srcOrd="1" destOrd="0" parTransId="{D5F1727B-0E09-40E9-A735-597B3F52F7A9}" sibTransId="{669B80E7-AE02-4535-8F51-BD3F8D341744}"/>
    <dgm:cxn modelId="{B98DE6BB-41CF-4AAE-9B2D-7BDD576BB5E6}" srcId="{67E0C788-30F2-4A72-92AA-8E0C5D754EDE}" destId="{0CB804DA-6C1F-48F1-807E-BA3667C39B61}" srcOrd="3" destOrd="0" parTransId="{80E87262-6644-4357-A43A-FBE2B0F63A53}" sibTransId="{EC193FA8-EB22-4479-B664-5AB57B7F20B5}"/>
    <dgm:cxn modelId="{57E0E6D8-3B7B-4EE7-9C8F-8AE1DE68EBF4}" type="presOf" srcId="{7E5BED1E-D81C-40B3-9F99-89F05E252288}" destId="{C59D5A41-6E49-4A75-84BB-BC812AAAA0F3}" srcOrd="0" destOrd="0" presId="urn:microsoft.com/office/officeart/2005/8/layout/vList2"/>
    <dgm:cxn modelId="{1EF781F6-013E-4D35-9292-13E746326D80}" type="presOf" srcId="{C7E763A2-4A13-4193-9A5B-28334371C3B1}" destId="{572CC269-B1FD-493C-A9CB-29A32AB0AA41}" srcOrd="0" destOrd="0" presId="urn:microsoft.com/office/officeart/2005/8/layout/vList2"/>
    <dgm:cxn modelId="{D3A6931C-E35A-4308-96D4-05262AB33F77}" type="presParOf" srcId="{EB23CCE1-6B85-437B-AD36-B0A1C9429D68}" destId="{C59D5A41-6E49-4A75-84BB-BC812AAAA0F3}" srcOrd="0" destOrd="0" presId="urn:microsoft.com/office/officeart/2005/8/layout/vList2"/>
    <dgm:cxn modelId="{543B764C-0655-409C-8E40-15CCA6D95F97}" type="presParOf" srcId="{EB23CCE1-6B85-437B-AD36-B0A1C9429D68}" destId="{6AE4B97D-ED74-4351-8064-B749FB2C1DC1}" srcOrd="1" destOrd="0" presId="urn:microsoft.com/office/officeart/2005/8/layout/vList2"/>
    <dgm:cxn modelId="{9FD52E79-7B41-41E3-A9AF-D46FE76EF553}" type="presParOf" srcId="{EB23CCE1-6B85-437B-AD36-B0A1C9429D68}" destId="{572CC269-B1FD-493C-A9CB-29A32AB0AA41}" srcOrd="2" destOrd="0" presId="urn:microsoft.com/office/officeart/2005/8/layout/vList2"/>
    <dgm:cxn modelId="{0DD266FA-B008-4048-994B-A6D64A863E57}" type="presParOf" srcId="{EB23CCE1-6B85-437B-AD36-B0A1C9429D68}" destId="{A72E7992-02D2-48E6-A746-8746B69BE130}" srcOrd="3" destOrd="0" presId="urn:microsoft.com/office/officeart/2005/8/layout/vList2"/>
    <dgm:cxn modelId="{70DEF8A2-DF26-4EEB-AA75-E669A79D71FB}" type="presParOf" srcId="{EB23CCE1-6B85-437B-AD36-B0A1C9429D68}" destId="{C136FA49-4D14-4CE7-B30A-4D5AEC067231}" srcOrd="4" destOrd="0" presId="urn:microsoft.com/office/officeart/2005/8/layout/vList2"/>
    <dgm:cxn modelId="{61BAB5DF-6AF4-4C8B-AD4D-D2459DB23ADE}" type="presParOf" srcId="{EB23CCE1-6B85-437B-AD36-B0A1C9429D68}" destId="{0D91BF08-D864-4175-B54E-060129043633}" srcOrd="5" destOrd="0" presId="urn:microsoft.com/office/officeart/2005/8/layout/vList2"/>
    <dgm:cxn modelId="{2F9DE2D8-015B-46E1-A073-DC7E440BF7F4}" type="presParOf" srcId="{EB23CCE1-6B85-437B-AD36-B0A1C9429D68}" destId="{2812E5C2-EA53-40B8-97DD-1F20536796B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53E76E8E-2344-4655-A148-61E003441C2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DD2A7746-F74C-4F99-9BCC-9DE96362CDFD}">
      <dgm:prSet phldrT="[Text]" custT="1"/>
      <dgm:spPr/>
      <dgm:t>
        <a:bodyPr/>
        <a:lstStyle/>
        <a:p>
          <a:r>
            <a:rPr lang="en-US" sz="2400" b="1" dirty="0">
              <a:solidFill>
                <a:srgbClr val="18579B"/>
              </a:solidFill>
            </a:rPr>
            <a:t>Multi-Ethnic Placement Act</a:t>
          </a:r>
        </a:p>
      </dgm:t>
    </dgm:pt>
    <dgm:pt modelId="{C390FA40-6CA2-4305-8D65-ADC85E0867F1}" type="parTrans" cxnId="{8F6F4188-140B-41C2-AFBE-8BE546619B14}">
      <dgm:prSet/>
      <dgm:spPr/>
      <dgm:t>
        <a:bodyPr/>
        <a:lstStyle/>
        <a:p>
          <a:endParaRPr lang="en-US"/>
        </a:p>
      </dgm:t>
    </dgm:pt>
    <dgm:pt modelId="{AAA3E36B-6BB0-469E-AB7F-24CA04834322}" type="sibTrans" cxnId="{8F6F4188-140B-41C2-AFBE-8BE546619B14}">
      <dgm:prSet/>
      <dgm:spPr/>
      <dgm:t>
        <a:bodyPr/>
        <a:lstStyle/>
        <a:p>
          <a:endParaRPr lang="en-US"/>
        </a:p>
      </dgm:t>
    </dgm:pt>
    <dgm:pt modelId="{84BA93BB-4DB3-4B29-A947-2EA405F5EB35}">
      <dgm:prSet phldrT="[Text]" custT="1"/>
      <dgm:spPr/>
      <dgm:t>
        <a:bodyPr/>
        <a:lstStyle/>
        <a:p>
          <a:r>
            <a:rPr lang="en-US" sz="2400" b="1" dirty="0">
              <a:solidFill>
                <a:srgbClr val="18579B"/>
              </a:solidFill>
            </a:rPr>
            <a:t>Indian Child Welfare Act</a:t>
          </a:r>
        </a:p>
      </dgm:t>
    </dgm:pt>
    <dgm:pt modelId="{913E64D3-A584-4E08-AE95-F860CED95FB4}" type="parTrans" cxnId="{39A54603-67DB-479A-8CD7-086191D4FDEE}">
      <dgm:prSet/>
      <dgm:spPr/>
      <dgm:t>
        <a:bodyPr/>
        <a:lstStyle/>
        <a:p>
          <a:endParaRPr lang="en-US"/>
        </a:p>
      </dgm:t>
    </dgm:pt>
    <dgm:pt modelId="{C313B416-A288-43E9-9B09-3CA1138E7363}" type="sibTrans" cxnId="{39A54603-67DB-479A-8CD7-086191D4FDEE}">
      <dgm:prSet/>
      <dgm:spPr/>
      <dgm:t>
        <a:bodyPr/>
        <a:lstStyle/>
        <a:p>
          <a:endParaRPr lang="en-US"/>
        </a:p>
      </dgm:t>
    </dgm:pt>
    <dgm:pt modelId="{D1AD89F5-484D-43E7-930F-27E895AE5539}">
      <dgm:prSet phldrT="[Text]" custT="1"/>
      <dgm:spPr/>
      <dgm:t>
        <a:bodyPr/>
        <a:lstStyle/>
        <a:p>
          <a:r>
            <a:rPr lang="en-US" sz="2400" b="1" dirty="0">
              <a:solidFill>
                <a:srgbClr val="18579B"/>
              </a:solidFill>
            </a:rPr>
            <a:t>Interstate Compact for the Placement of Children</a:t>
          </a:r>
        </a:p>
      </dgm:t>
    </dgm:pt>
    <dgm:pt modelId="{C95B07F9-F596-40F3-9136-A40148B107AD}" type="parTrans" cxnId="{36FFE5B9-44C0-4DA8-A6BC-A7EFB109DFA8}">
      <dgm:prSet/>
      <dgm:spPr/>
      <dgm:t>
        <a:bodyPr/>
        <a:lstStyle/>
        <a:p>
          <a:endParaRPr lang="en-US"/>
        </a:p>
      </dgm:t>
    </dgm:pt>
    <dgm:pt modelId="{23D031E0-3326-4C9F-B14D-042A5D662467}" type="sibTrans" cxnId="{36FFE5B9-44C0-4DA8-A6BC-A7EFB109DFA8}">
      <dgm:prSet/>
      <dgm:spPr/>
      <dgm:t>
        <a:bodyPr/>
        <a:lstStyle/>
        <a:p>
          <a:endParaRPr lang="en-US"/>
        </a:p>
      </dgm:t>
    </dgm:pt>
    <dgm:pt modelId="{38608EC5-58FD-49F8-A514-9C4515980CCC}" type="pres">
      <dgm:prSet presAssocID="{53E76E8E-2344-4655-A148-61E003441C2B}" presName="compositeShape" presStyleCnt="0">
        <dgm:presLayoutVars>
          <dgm:chMax val="7"/>
          <dgm:dir/>
          <dgm:resizeHandles val="exact"/>
        </dgm:presLayoutVars>
      </dgm:prSet>
      <dgm:spPr/>
    </dgm:pt>
    <dgm:pt modelId="{029FB6AF-CB92-4649-BAFD-155BC7115931}" type="pres">
      <dgm:prSet presAssocID="{DD2A7746-F74C-4F99-9BCC-9DE96362CDFD}" presName="circ1" presStyleLbl="vennNode1" presStyleIdx="0" presStyleCnt="3"/>
      <dgm:spPr/>
    </dgm:pt>
    <dgm:pt modelId="{741AF848-B1BC-4028-BA64-3F9CEE821220}" type="pres">
      <dgm:prSet presAssocID="{DD2A7746-F74C-4F99-9BCC-9DE96362CDF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A2FBB7B-9E40-4FC3-9AA0-D669FDFF0AC1}" type="pres">
      <dgm:prSet presAssocID="{84BA93BB-4DB3-4B29-A947-2EA405F5EB35}" presName="circ2" presStyleLbl="vennNode1" presStyleIdx="1" presStyleCnt="3" custLinFactNeighborX="-988" custLinFactNeighborY="2083"/>
      <dgm:spPr/>
    </dgm:pt>
    <dgm:pt modelId="{17822A62-016A-4C59-9371-7E8A5A57A63C}" type="pres">
      <dgm:prSet presAssocID="{84BA93BB-4DB3-4B29-A947-2EA405F5EB3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DEAF40E-0AAE-4F90-B1DE-322C31959843}" type="pres">
      <dgm:prSet presAssocID="{D1AD89F5-484D-43E7-930F-27E895AE5539}" presName="circ3" presStyleLbl="vennNode1" presStyleIdx="2" presStyleCnt="3"/>
      <dgm:spPr/>
    </dgm:pt>
    <dgm:pt modelId="{194083E4-E3B8-4F47-B9B0-5CF7C08819BD}" type="pres">
      <dgm:prSet presAssocID="{D1AD89F5-484D-43E7-930F-27E895AE553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9A54603-67DB-479A-8CD7-086191D4FDEE}" srcId="{53E76E8E-2344-4655-A148-61E003441C2B}" destId="{84BA93BB-4DB3-4B29-A947-2EA405F5EB35}" srcOrd="1" destOrd="0" parTransId="{913E64D3-A584-4E08-AE95-F860CED95FB4}" sibTransId="{C313B416-A288-43E9-9B09-3CA1138E7363}"/>
    <dgm:cxn modelId="{1659496B-F617-4C41-8E4D-6C8D9E475635}" type="presOf" srcId="{DD2A7746-F74C-4F99-9BCC-9DE96362CDFD}" destId="{741AF848-B1BC-4028-BA64-3F9CEE821220}" srcOrd="1" destOrd="0" presId="urn:microsoft.com/office/officeart/2005/8/layout/venn1"/>
    <dgm:cxn modelId="{F2DD1178-B6F6-4D02-9A55-93E9CC84F6CF}" type="presOf" srcId="{D1AD89F5-484D-43E7-930F-27E895AE5539}" destId="{5DEAF40E-0AAE-4F90-B1DE-322C31959843}" srcOrd="0" destOrd="0" presId="urn:microsoft.com/office/officeart/2005/8/layout/venn1"/>
    <dgm:cxn modelId="{8F6F4188-140B-41C2-AFBE-8BE546619B14}" srcId="{53E76E8E-2344-4655-A148-61E003441C2B}" destId="{DD2A7746-F74C-4F99-9BCC-9DE96362CDFD}" srcOrd="0" destOrd="0" parTransId="{C390FA40-6CA2-4305-8D65-ADC85E0867F1}" sibTransId="{AAA3E36B-6BB0-469E-AB7F-24CA04834322}"/>
    <dgm:cxn modelId="{36FFE5B9-44C0-4DA8-A6BC-A7EFB109DFA8}" srcId="{53E76E8E-2344-4655-A148-61E003441C2B}" destId="{D1AD89F5-484D-43E7-930F-27E895AE5539}" srcOrd="2" destOrd="0" parTransId="{C95B07F9-F596-40F3-9136-A40148B107AD}" sibTransId="{23D031E0-3326-4C9F-B14D-042A5D662467}"/>
    <dgm:cxn modelId="{392D40CC-A233-46DD-8C40-080492707B04}" type="presOf" srcId="{84BA93BB-4DB3-4B29-A947-2EA405F5EB35}" destId="{17822A62-016A-4C59-9371-7E8A5A57A63C}" srcOrd="1" destOrd="0" presId="urn:microsoft.com/office/officeart/2005/8/layout/venn1"/>
    <dgm:cxn modelId="{271E96E2-61D8-4EC4-9FF4-E34947153BF9}" type="presOf" srcId="{53E76E8E-2344-4655-A148-61E003441C2B}" destId="{38608EC5-58FD-49F8-A514-9C4515980CCC}" srcOrd="0" destOrd="0" presId="urn:microsoft.com/office/officeart/2005/8/layout/venn1"/>
    <dgm:cxn modelId="{1E4A63E3-6413-418E-9478-7174D62AEC8C}" type="presOf" srcId="{D1AD89F5-484D-43E7-930F-27E895AE5539}" destId="{194083E4-E3B8-4F47-B9B0-5CF7C08819BD}" srcOrd="1" destOrd="0" presId="urn:microsoft.com/office/officeart/2005/8/layout/venn1"/>
    <dgm:cxn modelId="{FC6439F1-89AE-4848-A9A0-9A8E98423088}" type="presOf" srcId="{84BA93BB-4DB3-4B29-A947-2EA405F5EB35}" destId="{BA2FBB7B-9E40-4FC3-9AA0-D669FDFF0AC1}" srcOrd="0" destOrd="0" presId="urn:microsoft.com/office/officeart/2005/8/layout/venn1"/>
    <dgm:cxn modelId="{BFA78AFB-FEEF-4FB5-A18E-09A2C5AB7F3D}" type="presOf" srcId="{DD2A7746-F74C-4F99-9BCC-9DE96362CDFD}" destId="{029FB6AF-CB92-4649-BAFD-155BC7115931}" srcOrd="0" destOrd="0" presId="urn:microsoft.com/office/officeart/2005/8/layout/venn1"/>
    <dgm:cxn modelId="{78F25508-CCCB-4737-B538-D365B8274E56}" type="presParOf" srcId="{38608EC5-58FD-49F8-A514-9C4515980CCC}" destId="{029FB6AF-CB92-4649-BAFD-155BC7115931}" srcOrd="0" destOrd="0" presId="urn:microsoft.com/office/officeart/2005/8/layout/venn1"/>
    <dgm:cxn modelId="{A83CD12B-6F75-4667-B087-BBDD2A6709CD}" type="presParOf" srcId="{38608EC5-58FD-49F8-A514-9C4515980CCC}" destId="{741AF848-B1BC-4028-BA64-3F9CEE821220}" srcOrd="1" destOrd="0" presId="urn:microsoft.com/office/officeart/2005/8/layout/venn1"/>
    <dgm:cxn modelId="{01ABADF4-AF45-4D2E-8E92-98A2A64D8000}" type="presParOf" srcId="{38608EC5-58FD-49F8-A514-9C4515980CCC}" destId="{BA2FBB7B-9E40-4FC3-9AA0-D669FDFF0AC1}" srcOrd="2" destOrd="0" presId="urn:microsoft.com/office/officeart/2005/8/layout/venn1"/>
    <dgm:cxn modelId="{10A58665-4D34-4E7D-A072-48F698646821}" type="presParOf" srcId="{38608EC5-58FD-49F8-A514-9C4515980CCC}" destId="{17822A62-016A-4C59-9371-7E8A5A57A63C}" srcOrd="3" destOrd="0" presId="urn:microsoft.com/office/officeart/2005/8/layout/venn1"/>
    <dgm:cxn modelId="{FC9E535E-9808-4947-A2BC-29DB47ADF437}" type="presParOf" srcId="{38608EC5-58FD-49F8-A514-9C4515980CCC}" destId="{5DEAF40E-0AAE-4F90-B1DE-322C31959843}" srcOrd="4" destOrd="0" presId="urn:microsoft.com/office/officeart/2005/8/layout/venn1"/>
    <dgm:cxn modelId="{9412CDC1-C1F1-43CA-8BCF-A0A889765FBB}" type="presParOf" srcId="{38608EC5-58FD-49F8-A514-9C4515980CCC}" destId="{194083E4-E3B8-4F47-B9B0-5CF7C08819B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147F643A-0E18-4222-A867-CDD09900BF58}" type="doc">
      <dgm:prSet loTypeId="urn:microsoft.com/office/officeart/2005/8/layout/vList2" loCatId="list" qsTypeId="urn:microsoft.com/office/officeart/2005/8/quickstyle/3d2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20BFD9CF-F635-4A21-BDAF-CEFE7DC9D9F8}">
      <dgm:prSet custT="1"/>
      <dgm:spPr>
        <a:solidFill>
          <a:schemeClr val="tx2">
            <a:lumMod val="25000"/>
            <a:lumOff val="75000"/>
          </a:schemeClr>
        </a:solidFill>
        <a:ln>
          <a:solidFill>
            <a:srgbClr val="134377"/>
          </a:solidFill>
        </a:ln>
      </dgm:spPr>
      <dgm:t>
        <a:bodyPr/>
        <a:lstStyle/>
        <a:p>
          <a:pPr rtl="0"/>
          <a:r>
            <a:rPr lang="en-US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Multiethnic Placement Act</a:t>
          </a:r>
        </a:p>
      </dgm:t>
    </dgm:pt>
    <dgm:pt modelId="{C4D58C30-D396-4095-9710-4961A852C777}" type="parTrans" cxnId="{13169DCD-9A35-41C2-BECA-3E06A4ECB47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F0B87BB-C477-4ECB-9D91-519272B4C595}" type="sibTrans" cxnId="{13169DCD-9A35-41C2-BECA-3E06A4ECB47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CCF5DAC-B5D5-4236-872B-DC90780C8A6D}" type="pres">
      <dgm:prSet presAssocID="{147F643A-0E18-4222-A867-CDD09900BF58}" presName="linear" presStyleCnt="0">
        <dgm:presLayoutVars>
          <dgm:animLvl val="lvl"/>
          <dgm:resizeHandles val="exact"/>
        </dgm:presLayoutVars>
      </dgm:prSet>
      <dgm:spPr/>
    </dgm:pt>
    <dgm:pt modelId="{62332A2E-BF57-468F-97CF-E6C824027C5D}" type="pres">
      <dgm:prSet presAssocID="{20BFD9CF-F635-4A21-BDAF-CEFE7DC9D9F8}" presName="parentText" presStyleLbl="node1" presStyleIdx="0" presStyleCnt="1" custLinFactNeighborX="-1020" custLinFactNeighborY="-43448">
        <dgm:presLayoutVars>
          <dgm:chMax val="0"/>
          <dgm:bulletEnabled val="1"/>
        </dgm:presLayoutVars>
      </dgm:prSet>
      <dgm:spPr/>
    </dgm:pt>
  </dgm:ptLst>
  <dgm:cxnLst>
    <dgm:cxn modelId="{33930E33-631C-448F-A7CB-F640A1EDD3ED}" type="presOf" srcId="{147F643A-0E18-4222-A867-CDD09900BF58}" destId="{6CCF5DAC-B5D5-4236-872B-DC90780C8A6D}" srcOrd="0" destOrd="0" presId="urn:microsoft.com/office/officeart/2005/8/layout/vList2"/>
    <dgm:cxn modelId="{CD8D9765-74AB-4805-B259-F134F64F0B9D}" type="presOf" srcId="{20BFD9CF-F635-4A21-BDAF-CEFE7DC9D9F8}" destId="{62332A2E-BF57-468F-97CF-E6C824027C5D}" srcOrd="0" destOrd="0" presId="urn:microsoft.com/office/officeart/2005/8/layout/vList2"/>
    <dgm:cxn modelId="{13169DCD-9A35-41C2-BECA-3E06A4ECB47A}" srcId="{147F643A-0E18-4222-A867-CDD09900BF58}" destId="{20BFD9CF-F635-4A21-BDAF-CEFE7DC9D9F8}" srcOrd="0" destOrd="0" parTransId="{C4D58C30-D396-4095-9710-4961A852C777}" sibTransId="{DF0B87BB-C477-4ECB-9D91-519272B4C595}"/>
    <dgm:cxn modelId="{6EC336D3-A8DD-40DE-96F9-52269CB8D86A}" type="presParOf" srcId="{6CCF5DAC-B5D5-4236-872B-DC90780C8A6D}" destId="{62332A2E-BF57-468F-97CF-E6C824027C5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267201-D4D2-4D7F-9C62-08A5330DC9A5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3F80BD1-9542-47BB-B674-97517CEC4382}">
      <dgm:prSet custT="1"/>
      <dgm:spPr/>
      <dgm:t>
        <a:bodyPr/>
        <a:lstStyle/>
        <a:p>
          <a:pPr rtl="0"/>
          <a:r>
            <a:rPr lang="en-US" sz="2000" b="1" dirty="0"/>
            <a:t>Meets child’s individual needs</a:t>
          </a:r>
        </a:p>
      </dgm:t>
    </dgm:pt>
    <dgm:pt modelId="{987E90CD-BFEF-46D5-BA68-C6740F14A339}" type="parTrans" cxnId="{81EE666C-8A71-4881-BF55-53FDB37696A6}">
      <dgm:prSet/>
      <dgm:spPr/>
      <dgm:t>
        <a:bodyPr/>
        <a:lstStyle/>
        <a:p>
          <a:endParaRPr lang="en-US" sz="3200"/>
        </a:p>
      </dgm:t>
    </dgm:pt>
    <dgm:pt modelId="{E3119B7E-8C8F-40B4-ACE4-BAFD28A4F1BD}" type="sibTrans" cxnId="{81EE666C-8A71-4881-BF55-53FDB37696A6}">
      <dgm:prSet/>
      <dgm:spPr/>
      <dgm:t>
        <a:bodyPr/>
        <a:lstStyle/>
        <a:p>
          <a:endParaRPr lang="en-US" sz="3200"/>
        </a:p>
      </dgm:t>
    </dgm:pt>
    <dgm:pt modelId="{2AF919DC-42D0-4C94-B8EA-DFA99661CDD5}">
      <dgm:prSet custT="1"/>
      <dgm:spPr/>
      <dgm:t>
        <a:bodyPr/>
        <a:lstStyle/>
        <a:p>
          <a:pPr rtl="0"/>
          <a:r>
            <a:rPr lang="en-US" sz="2000" b="1" dirty="0"/>
            <a:t>Minimize Moves</a:t>
          </a:r>
        </a:p>
      </dgm:t>
    </dgm:pt>
    <dgm:pt modelId="{DCD09A44-FDD1-4655-B314-7D86B7E1DE2A}" type="parTrans" cxnId="{FD591EB2-883B-4812-A390-52584AD32E23}">
      <dgm:prSet/>
      <dgm:spPr/>
      <dgm:t>
        <a:bodyPr/>
        <a:lstStyle/>
        <a:p>
          <a:endParaRPr lang="en-US" sz="3200"/>
        </a:p>
      </dgm:t>
    </dgm:pt>
    <dgm:pt modelId="{4E978CB2-97A5-4790-ABB6-D0E2413B576E}" type="sibTrans" cxnId="{FD591EB2-883B-4812-A390-52584AD32E23}">
      <dgm:prSet/>
      <dgm:spPr/>
      <dgm:t>
        <a:bodyPr/>
        <a:lstStyle/>
        <a:p>
          <a:endParaRPr lang="en-US" sz="3200"/>
        </a:p>
      </dgm:t>
    </dgm:pt>
    <dgm:pt modelId="{4BF45B4B-35C1-4DF0-B9BE-2A9098A6A4CA}">
      <dgm:prSet custT="1"/>
      <dgm:spPr/>
      <dgm:t>
        <a:bodyPr/>
        <a:lstStyle/>
        <a:p>
          <a:pPr rtl="0"/>
          <a:r>
            <a:rPr lang="en-US" sz="2000" b="1" dirty="0"/>
            <a:t>Least Restrictive Most Homelike setting</a:t>
          </a:r>
        </a:p>
      </dgm:t>
    </dgm:pt>
    <dgm:pt modelId="{1037274E-CF26-4760-B218-7C5AD9D63EF5}" type="sibTrans" cxnId="{22A68DAC-B4F2-4EFB-BCAF-F0B09F6597BC}">
      <dgm:prSet/>
      <dgm:spPr/>
      <dgm:t>
        <a:bodyPr/>
        <a:lstStyle/>
        <a:p>
          <a:endParaRPr lang="en-US" sz="3200"/>
        </a:p>
      </dgm:t>
    </dgm:pt>
    <dgm:pt modelId="{E9A62021-58D7-4EA2-96D2-CE800B95FADE}" type="parTrans" cxnId="{22A68DAC-B4F2-4EFB-BCAF-F0B09F6597BC}">
      <dgm:prSet/>
      <dgm:spPr/>
      <dgm:t>
        <a:bodyPr/>
        <a:lstStyle/>
        <a:p>
          <a:endParaRPr lang="en-US" sz="3200"/>
        </a:p>
      </dgm:t>
    </dgm:pt>
    <dgm:pt modelId="{43A5AC66-9E11-4464-BB06-E93432714DDF}" type="pres">
      <dgm:prSet presAssocID="{6A267201-D4D2-4D7F-9C62-08A5330DC9A5}" presName="compositeShape" presStyleCnt="0">
        <dgm:presLayoutVars>
          <dgm:chMax val="7"/>
          <dgm:dir/>
          <dgm:resizeHandles val="exact"/>
        </dgm:presLayoutVars>
      </dgm:prSet>
      <dgm:spPr/>
    </dgm:pt>
    <dgm:pt modelId="{0DBE22DD-DC7F-4B12-B962-11DC8C9CD81C}" type="pres">
      <dgm:prSet presAssocID="{23F80BD1-9542-47BB-B674-97517CEC4382}" presName="circ1" presStyleLbl="vennNode1" presStyleIdx="0" presStyleCnt="3" custLinFactNeighborX="2529" custLinFactNeighborY="1264"/>
      <dgm:spPr/>
    </dgm:pt>
    <dgm:pt modelId="{17EA79CB-09A1-4CCE-8FEF-A8214FF689F4}" type="pres">
      <dgm:prSet presAssocID="{23F80BD1-9542-47BB-B674-97517CEC4382}" presName="circ1Tx" presStyleLbl="revTx" presStyleIdx="0" presStyleCnt="0" custScaleX="109890" custLinFactNeighborX="-947" custLinFactNeighborY="17757">
        <dgm:presLayoutVars>
          <dgm:chMax val="0"/>
          <dgm:chPref val="0"/>
          <dgm:bulletEnabled val="1"/>
        </dgm:presLayoutVars>
      </dgm:prSet>
      <dgm:spPr/>
    </dgm:pt>
    <dgm:pt modelId="{D4AAFC5D-E68C-4714-9F85-A87DCD48F589}" type="pres">
      <dgm:prSet presAssocID="{2AF919DC-42D0-4C94-B8EA-DFA99661CDD5}" presName="circ2" presStyleLbl="vennNode1" presStyleIdx="1" presStyleCnt="3" custLinFactNeighborX="24150" custLinFactNeighborY="-7123"/>
      <dgm:spPr/>
    </dgm:pt>
    <dgm:pt modelId="{F1F8E4F0-EF9E-4AF2-8571-36F2B2E9D380}" type="pres">
      <dgm:prSet presAssocID="{2AF919DC-42D0-4C94-B8EA-DFA99661CDD5}" presName="circ2Tx" presStyleLbl="revTx" presStyleIdx="0" presStyleCnt="0" custScaleX="121133" custScaleY="141478" custLinFactNeighborX="1469" custLinFactNeighborY="-42">
        <dgm:presLayoutVars>
          <dgm:chMax val="0"/>
          <dgm:chPref val="0"/>
          <dgm:bulletEnabled val="1"/>
        </dgm:presLayoutVars>
      </dgm:prSet>
      <dgm:spPr/>
    </dgm:pt>
    <dgm:pt modelId="{104B0F71-0515-4D2A-A786-3814C5B7DDA9}" type="pres">
      <dgm:prSet presAssocID="{4BF45B4B-35C1-4DF0-B9BE-2A9098A6A4CA}" presName="circ3" presStyleLbl="vennNode1" presStyleIdx="2" presStyleCnt="3" custLinFactNeighborX="3881" custLinFactNeighborY="1923"/>
      <dgm:spPr/>
    </dgm:pt>
    <dgm:pt modelId="{9D27BB04-1DB7-445A-8C43-DBD10362EB70}" type="pres">
      <dgm:prSet presAssocID="{4BF45B4B-35C1-4DF0-B9BE-2A9098A6A4CA}" presName="circ3Tx" presStyleLbl="revTx" presStyleIdx="0" presStyleCnt="0" custScaleX="134573" custLinFactNeighborX="14302" custLinFactNeighborY="-39588">
        <dgm:presLayoutVars>
          <dgm:chMax val="0"/>
          <dgm:chPref val="0"/>
          <dgm:bulletEnabled val="1"/>
        </dgm:presLayoutVars>
      </dgm:prSet>
      <dgm:spPr/>
    </dgm:pt>
  </dgm:ptLst>
  <dgm:cxnLst>
    <dgm:cxn modelId="{EBB43002-BA51-44F7-B5FB-EF51EC904678}" type="presOf" srcId="{2AF919DC-42D0-4C94-B8EA-DFA99661CDD5}" destId="{D4AAFC5D-E68C-4714-9F85-A87DCD48F589}" srcOrd="1" destOrd="0" presId="urn:microsoft.com/office/officeart/2005/8/layout/venn1"/>
    <dgm:cxn modelId="{DB16A60F-025C-4ACE-BD02-AF1845C1ADAA}" type="presOf" srcId="{6A267201-D4D2-4D7F-9C62-08A5330DC9A5}" destId="{43A5AC66-9E11-4464-BB06-E93432714DDF}" srcOrd="0" destOrd="0" presId="urn:microsoft.com/office/officeart/2005/8/layout/venn1"/>
    <dgm:cxn modelId="{4D98001F-277B-4D99-9AFF-7A1B7BBEC8A8}" type="presOf" srcId="{23F80BD1-9542-47BB-B674-97517CEC4382}" destId="{17EA79CB-09A1-4CCE-8FEF-A8214FF689F4}" srcOrd="0" destOrd="0" presId="urn:microsoft.com/office/officeart/2005/8/layout/venn1"/>
    <dgm:cxn modelId="{81EE666C-8A71-4881-BF55-53FDB37696A6}" srcId="{6A267201-D4D2-4D7F-9C62-08A5330DC9A5}" destId="{23F80BD1-9542-47BB-B674-97517CEC4382}" srcOrd="0" destOrd="0" parTransId="{987E90CD-BFEF-46D5-BA68-C6740F14A339}" sibTransId="{E3119B7E-8C8F-40B4-ACE4-BAFD28A4F1BD}"/>
    <dgm:cxn modelId="{FD548F7E-B302-40C8-979A-B14C75EFA792}" type="presOf" srcId="{4BF45B4B-35C1-4DF0-B9BE-2A9098A6A4CA}" destId="{104B0F71-0515-4D2A-A786-3814C5B7DDA9}" srcOrd="1" destOrd="0" presId="urn:microsoft.com/office/officeart/2005/8/layout/venn1"/>
    <dgm:cxn modelId="{6084ED87-B2A5-412D-849F-B581AB564B8B}" type="presOf" srcId="{2AF919DC-42D0-4C94-B8EA-DFA99661CDD5}" destId="{F1F8E4F0-EF9E-4AF2-8571-36F2B2E9D380}" srcOrd="0" destOrd="0" presId="urn:microsoft.com/office/officeart/2005/8/layout/venn1"/>
    <dgm:cxn modelId="{22A68DAC-B4F2-4EFB-BCAF-F0B09F6597BC}" srcId="{6A267201-D4D2-4D7F-9C62-08A5330DC9A5}" destId="{4BF45B4B-35C1-4DF0-B9BE-2A9098A6A4CA}" srcOrd="2" destOrd="0" parTransId="{E9A62021-58D7-4EA2-96D2-CE800B95FADE}" sibTransId="{1037274E-CF26-4760-B218-7C5AD9D63EF5}"/>
    <dgm:cxn modelId="{FD591EB2-883B-4812-A390-52584AD32E23}" srcId="{6A267201-D4D2-4D7F-9C62-08A5330DC9A5}" destId="{2AF919DC-42D0-4C94-B8EA-DFA99661CDD5}" srcOrd="1" destOrd="0" parTransId="{DCD09A44-FDD1-4655-B314-7D86B7E1DE2A}" sibTransId="{4E978CB2-97A5-4790-ABB6-D0E2413B576E}"/>
    <dgm:cxn modelId="{8BB17CEB-E283-4F59-8A2C-6C5FAFB4AB28}" type="presOf" srcId="{4BF45B4B-35C1-4DF0-B9BE-2A9098A6A4CA}" destId="{9D27BB04-1DB7-445A-8C43-DBD10362EB70}" srcOrd="0" destOrd="0" presId="urn:microsoft.com/office/officeart/2005/8/layout/venn1"/>
    <dgm:cxn modelId="{B23560FB-C96F-43DD-AA9A-0992D5E18FB7}" type="presOf" srcId="{23F80BD1-9542-47BB-B674-97517CEC4382}" destId="{0DBE22DD-DC7F-4B12-B962-11DC8C9CD81C}" srcOrd="1" destOrd="0" presId="urn:microsoft.com/office/officeart/2005/8/layout/venn1"/>
    <dgm:cxn modelId="{0CFEC9A0-93C0-4110-81F3-645D4561421F}" type="presParOf" srcId="{43A5AC66-9E11-4464-BB06-E93432714DDF}" destId="{0DBE22DD-DC7F-4B12-B962-11DC8C9CD81C}" srcOrd="0" destOrd="0" presId="urn:microsoft.com/office/officeart/2005/8/layout/venn1"/>
    <dgm:cxn modelId="{DF422681-0566-4944-863F-CFA469FECD91}" type="presParOf" srcId="{43A5AC66-9E11-4464-BB06-E93432714DDF}" destId="{17EA79CB-09A1-4CCE-8FEF-A8214FF689F4}" srcOrd="1" destOrd="0" presId="urn:microsoft.com/office/officeart/2005/8/layout/venn1"/>
    <dgm:cxn modelId="{E25463D6-664C-4D73-A1C6-84091D7B1578}" type="presParOf" srcId="{43A5AC66-9E11-4464-BB06-E93432714DDF}" destId="{D4AAFC5D-E68C-4714-9F85-A87DCD48F589}" srcOrd="2" destOrd="0" presId="urn:microsoft.com/office/officeart/2005/8/layout/venn1"/>
    <dgm:cxn modelId="{99B20E7E-F5F1-4C8E-9859-98103A4DF404}" type="presParOf" srcId="{43A5AC66-9E11-4464-BB06-E93432714DDF}" destId="{F1F8E4F0-EF9E-4AF2-8571-36F2B2E9D380}" srcOrd="3" destOrd="0" presId="urn:microsoft.com/office/officeart/2005/8/layout/venn1"/>
    <dgm:cxn modelId="{C6696145-AE80-4453-B13D-405D7D720A86}" type="presParOf" srcId="{43A5AC66-9E11-4464-BB06-E93432714DDF}" destId="{104B0F71-0515-4D2A-A786-3814C5B7DDA9}" srcOrd="4" destOrd="0" presId="urn:microsoft.com/office/officeart/2005/8/layout/venn1"/>
    <dgm:cxn modelId="{55289751-73A8-4C28-8C54-A5D0F644A4A4}" type="presParOf" srcId="{43A5AC66-9E11-4464-BB06-E93432714DDF}" destId="{9D27BB04-1DB7-445A-8C43-DBD10362EB7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72F31A11-950D-483C-A404-999E51DFE679}" type="doc">
      <dgm:prSet loTypeId="urn:microsoft.com/office/officeart/2005/8/layout/matrix3" loCatId="matrix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031A39C2-36BB-45ED-AD7C-13C72CDF7EE3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sz="3200" b="1" dirty="0">
              <a:solidFill>
                <a:schemeClr val="tx1"/>
              </a:solidFill>
            </a:rPr>
            <a:t>Specific Intentions:</a:t>
          </a:r>
        </a:p>
      </dgm:t>
    </dgm:pt>
    <dgm:pt modelId="{F9353FDD-9BB8-460C-A552-EA65D0B5B1DB}" type="parTrans" cxnId="{87079EBA-401E-494C-81C6-7F91EC35281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C236945-D776-49E7-87DE-3DC6AD46745E}" type="sibTrans" cxnId="{87079EBA-401E-494C-81C6-7F91EC35281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67C425A-8E53-4FCA-BA74-AAE1CEF498E2}">
      <dgm:prSet custT="1"/>
      <dgm:spPr>
        <a:solidFill>
          <a:schemeClr val="accent6">
            <a:lumMod val="40000"/>
            <a:lumOff val="60000"/>
            <a:alpha val="76667"/>
          </a:schemeClr>
        </a:solidFill>
      </dgm:spPr>
      <dgm:t>
        <a:bodyPr/>
        <a:lstStyle/>
        <a:p>
          <a:pPr rtl="0"/>
          <a:r>
            <a:rPr lang="en-US" sz="2000" dirty="0">
              <a:solidFill>
                <a:schemeClr val="tx1"/>
              </a:solidFill>
            </a:rPr>
            <a:t>Prohibits the denial of anyone the opportunity to become a foster parent on the basis of race, color or national origin. </a:t>
          </a:r>
        </a:p>
      </dgm:t>
    </dgm:pt>
    <dgm:pt modelId="{858F4BBA-D6DD-468F-9034-BC30A367016B}" type="parTrans" cxnId="{87A60419-8442-4F78-B356-5CD1F724FFB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C107A97-2662-4517-9533-135F6FE05AAF}" type="sibTrans" cxnId="{87A60419-8442-4F78-B356-5CD1F724FFB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6A5AF45-0D99-44B6-9E28-12F0C8A558D9}">
      <dgm:prSet custT="1"/>
      <dgm:spPr>
        <a:solidFill>
          <a:schemeClr val="accent3">
            <a:lumMod val="40000"/>
            <a:lumOff val="60000"/>
            <a:alpha val="63333"/>
          </a:schemeClr>
        </a:solidFill>
      </dgm:spPr>
      <dgm:t>
        <a:bodyPr/>
        <a:lstStyle/>
        <a:p>
          <a:pPr rtl="0"/>
          <a:r>
            <a:rPr lang="en-US" sz="2000" dirty="0">
              <a:solidFill>
                <a:schemeClr val="tx1"/>
              </a:solidFill>
            </a:rPr>
            <a:t>Prohibits the denial or delay in placement of a child due to race, color, or national origin.</a:t>
          </a:r>
        </a:p>
      </dgm:t>
    </dgm:pt>
    <dgm:pt modelId="{170E7E6E-A864-4057-AAF3-6760E43E53D2}" type="parTrans" cxnId="{5D6D2608-335C-4878-9826-87BFB451B7F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9F9A07F-4144-41B3-B945-9F097F38E43F}" type="sibTrans" cxnId="{5D6D2608-335C-4878-9826-87BFB451B7F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03BD248-4470-48EF-8146-2C9D920FC77C}">
      <dgm:prSet custT="1"/>
      <dgm:spPr>
        <a:solidFill>
          <a:schemeClr val="accent3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sz="2000" dirty="0">
              <a:solidFill>
                <a:schemeClr val="tx1"/>
              </a:solidFill>
            </a:rPr>
            <a:t>Requires states to diligently recruit foster/adoptive parents who reflect the racial and ethnic diversity of the state. </a:t>
          </a:r>
        </a:p>
      </dgm:t>
    </dgm:pt>
    <dgm:pt modelId="{ACEA29C1-1F31-4C3A-A0B7-0225CBF5CBA7}" type="parTrans" cxnId="{74F02F12-69BF-405A-B72F-0D9FBDFC1FD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60956A1-CE6C-44FE-A835-FD6257CB4D2D}" type="sibTrans" cxnId="{74F02F12-69BF-405A-B72F-0D9FBDFC1FD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0955C72-FF3C-4DE7-BAB4-5F6491A4233A}" type="pres">
      <dgm:prSet presAssocID="{72F31A11-950D-483C-A404-999E51DFE679}" presName="matrix" presStyleCnt="0">
        <dgm:presLayoutVars>
          <dgm:chMax val="1"/>
          <dgm:dir/>
          <dgm:resizeHandles val="exact"/>
        </dgm:presLayoutVars>
      </dgm:prSet>
      <dgm:spPr/>
    </dgm:pt>
    <dgm:pt modelId="{F7C05405-E6E6-4CF0-9957-4832E6C2EFAD}" type="pres">
      <dgm:prSet presAssocID="{72F31A11-950D-483C-A404-999E51DFE679}" presName="diamond" presStyleLbl="bgShp" presStyleIdx="0" presStyleCnt="1" custScaleX="163636"/>
      <dgm:spPr>
        <a:solidFill>
          <a:schemeClr val="accent4">
            <a:lumMod val="20000"/>
            <a:lumOff val="80000"/>
          </a:schemeClr>
        </a:solidFill>
      </dgm:spPr>
    </dgm:pt>
    <dgm:pt modelId="{3E9A622B-1E55-4AC9-80D6-F6FC4C65A354}" type="pres">
      <dgm:prSet presAssocID="{72F31A11-950D-483C-A404-999E51DFE679}" presName="quad1" presStyleLbl="node1" presStyleIdx="0" presStyleCnt="4" custScaleX="177700" custLinFactNeighborX="-39899" custLinFactNeighborY="-1049">
        <dgm:presLayoutVars>
          <dgm:chMax val="0"/>
          <dgm:chPref val="0"/>
          <dgm:bulletEnabled val="1"/>
        </dgm:presLayoutVars>
      </dgm:prSet>
      <dgm:spPr/>
    </dgm:pt>
    <dgm:pt modelId="{A3F39777-4333-41D8-BD4C-D0E1A043BEAB}" type="pres">
      <dgm:prSet presAssocID="{72F31A11-950D-483C-A404-999E51DFE679}" presName="quad2" presStyleLbl="node1" presStyleIdx="1" presStyleCnt="4" custScaleX="179720" custLinFactNeighborX="39899" custLinFactNeighborY="-1049">
        <dgm:presLayoutVars>
          <dgm:chMax val="0"/>
          <dgm:chPref val="0"/>
          <dgm:bulletEnabled val="1"/>
        </dgm:presLayoutVars>
      </dgm:prSet>
      <dgm:spPr/>
    </dgm:pt>
    <dgm:pt modelId="{490A3529-67A6-4572-8D56-DB4D72399DBE}" type="pres">
      <dgm:prSet presAssocID="{72F31A11-950D-483C-A404-999E51DFE679}" presName="quad3" presStyleLbl="node1" presStyleIdx="2" presStyleCnt="4" custScaleX="177700" custScaleY="115096" custLinFactNeighborX="-39899" custLinFactNeighborY="39">
        <dgm:presLayoutVars>
          <dgm:chMax val="0"/>
          <dgm:chPref val="0"/>
          <dgm:bulletEnabled val="1"/>
        </dgm:presLayoutVars>
      </dgm:prSet>
      <dgm:spPr/>
    </dgm:pt>
    <dgm:pt modelId="{773D01B2-1E92-4A89-AACD-9CC3549A6762}" type="pres">
      <dgm:prSet presAssocID="{72F31A11-950D-483C-A404-999E51DFE679}" presName="quad4" presStyleLbl="node1" presStyleIdx="3" presStyleCnt="4" custScaleX="179720" custScaleY="114652" custLinFactNeighborX="39677" custLinFactNeighborY="-183">
        <dgm:presLayoutVars>
          <dgm:chMax val="0"/>
          <dgm:chPref val="0"/>
          <dgm:bulletEnabled val="1"/>
        </dgm:presLayoutVars>
      </dgm:prSet>
      <dgm:spPr/>
    </dgm:pt>
  </dgm:ptLst>
  <dgm:cxnLst>
    <dgm:cxn modelId="{5D6D2608-335C-4878-9826-87BFB451B7FD}" srcId="{72F31A11-950D-483C-A404-999E51DFE679}" destId="{06A5AF45-0D99-44B6-9E28-12F0C8A558D9}" srcOrd="2" destOrd="0" parTransId="{170E7E6E-A864-4057-AAF3-6760E43E53D2}" sibTransId="{D9F9A07F-4144-41B3-B945-9F097F38E43F}"/>
    <dgm:cxn modelId="{74F02F12-69BF-405A-B72F-0D9FBDFC1FDC}" srcId="{72F31A11-950D-483C-A404-999E51DFE679}" destId="{C03BD248-4470-48EF-8146-2C9D920FC77C}" srcOrd="3" destOrd="0" parTransId="{ACEA29C1-1F31-4C3A-A0B7-0225CBF5CBA7}" sibTransId="{A60956A1-CE6C-44FE-A835-FD6257CB4D2D}"/>
    <dgm:cxn modelId="{DCFC1218-76CE-4752-BAC2-B5B0CF7F48C2}" type="presOf" srcId="{C03BD248-4470-48EF-8146-2C9D920FC77C}" destId="{773D01B2-1E92-4A89-AACD-9CC3549A6762}" srcOrd="0" destOrd="0" presId="urn:microsoft.com/office/officeart/2005/8/layout/matrix3"/>
    <dgm:cxn modelId="{87A60419-8442-4F78-B356-5CD1F724FFB4}" srcId="{72F31A11-950D-483C-A404-999E51DFE679}" destId="{F67C425A-8E53-4FCA-BA74-AAE1CEF498E2}" srcOrd="1" destOrd="0" parTransId="{858F4BBA-D6DD-468F-9034-BC30A367016B}" sibTransId="{FC107A97-2662-4517-9533-135F6FE05AAF}"/>
    <dgm:cxn modelId="{51817521-7E92-4E6C-BC59-FDD9A4CD3D80}" type="presOf" srcId="{72F31A11-950D-483C-A404-999E51DFE679}" destId="{D0955C72-FF3C-4DE7-BAB4-5F6491A4233A}" srcOrd="0" destOrd="0" presId="urn:microsoft.com/office/officeart/2005/8/layout/matrix3"/>
    <dgm:cxn modelId="{FAFD4924-64DE-4964-8C9D-83795BEDFE49}" type="presOf" srcId="{031A39C2-36BB-45ED-AD7C-13C72CDF7EE3}" destId="{3E9A622B-1E55-4AC9-80D6-F6FC4C65A354}" srcOrd="0" destOrd="0" presId="urn:microsoft.com/office/officeart/2005/8/layout/matrix3"/>
    <dgm:cxn modelId="{D6B2CC75-D43A-477D-B2B3-F6701D3F7797}" type="presOf" srcId="{F67C425A-8E53-4FCA-BA74-AAE1CEF498E2}" destId="{A3F39777-4333-41D8-BD4C-D0E1A043BEAB}" srcOrd="0" destOrd="0" presId="urn:microsoft.com/office/officeart/2005/8/layout/matrix3"/>
    <dgm:cxn modelId="{33E68B56-C092-429A-9F26-C643F9492790}" type="presOf" srcId="{06A5AF45-0D99-44B6-9E28-12F0C8A558D9}" destId="{490A3529-67A6-4572-8D56-DB4D72399DBE}" srcOrd="0" destOrd="0" presId="urn:microsoft.com/office/officeart/2005/8/layout/matrix3"/>
    <dgm:cxn modelId="{87079EBA-401E-494C-81C6-7F91EC352817}" srcId="{72F31A11-950D-483C-A404-999E51DFE679}" destId="{031A39C2-36BB-45ED-AD7C-13C72CDF7EE3}" srcOrd="0" destOrd="0" parTransId="{F9353FDD-9BB8-460C-A552-EA65D0B5B1DB}" sibTransId="{2C236945-D776-49E7-87DE-3DC6AD46745E}"/>
    <dgm:cxn modelId="{2AB7A922-4B98-4C44-B58E-FBA89A833A35}" type="presParOf" srcId="{D0955C72-FF3C-4DE7-BAB4-5F6491A4233A}" destId="{F7C05405-E6E6-4CF0-9957-4832E6C2EFAD}" srcOrd="0" destOrd="0" presId="urn:microsoft.com/office/officeart/2005/8/layout/matrix3"/>
    <dgm:cxn modelId="{77FD9121-9A9B-418D-84F4-03BA3F993AD4}" type="presParOf" srcId="{D0955C72-FF3C-4DE7-BAB4-5F6491A4233A}" destId="{3E9A622B-1E55-4AC9-80D6-F6FC4C65A354}" srcOrd="1" destOrd="0" presId="urn:microsoft.com/office/officeart/2005/8/layout/matrix3"/>
    <dgm:cxn modelId="{12143D54-1904-4F58-9F1F-6E26D729F6D6}" type="presParOf" srcId="{D0955C72-FF3C-4DE7-BAB4-5F6491A4233A}" destId="{A3F39777-4333-41D8-BD4C-D0E1A043BEAB}" srcOrd="2" destOrd="0" presId="urn:microsoft.com/office/officeart/2005/8/layout/matrix3"/>
    <dgm:cxn modelId="{92EEF041-333D-4130-87D0-2969F9CE1C10}" type="presParOf" srcId="{D0955C72-FF3C-4DE7-BAB4-5F6491A4233A}" destId="{490A3529-67A6-4572-8D56-DB4D72399DBE}" srcOrd="3" destOrd="0" presId="urn:microsoft.com/office/officeart/2005/8/layout/matrix3"/>
    <dgm:cxn modelId="{E36D41FA-09E5-4127-9B69-41A231665C68}" type="presParOf" srcId="{D0955C72-FF3C-4DE7-BAB4-5F6491A4233A}" destId="{773D01B2-1E92-4A89-AACD-9CC3549A676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52B2F929-1410-4F62-A31B-CDDB35870211}" type="doc">
      <dgm:prSet loTypeId="urn:microsoft.com/office/officeart/2005/8/layout/vList2" loCatId="list" qsTypeId="urn:microsoft.com/office/officeart/2005/8/quickstyle/3d1" qsCatId="3D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A370D0A0-5D5A-4450-8970-9C490692DA73}">
      <dgm:prSet custT="1"/>
      <dgm:spPr>
        <a:solidFill>
          <a:schemeClr val="tx2">
            <a:lumMod val="25000"/>
            <a:lumOff val="75000"/>
          </a:schemeClr>
        </a:solidFill>
        <a:ln>
          <a:solidFill>
            <a:srgbClr val="134377"/>
          </a:solidFill>
        </a:ln>
      </dgm:spPr>
      <dgm:t>
        <a:bodyPr/>
        <a:lstStyle/>
        <a:p>
          <a:pPr rtl="0"/>
          <a:r>
            <a:rPr lang="en-US" sz="3600" b="1" dirty="0">
              <a:solidFill>
                <a:schemeClr val="tx1"/>
              </a:solidFill>
            </a:rPr>
            <a:t>Definition of a Native American Child</a:t>
          </a:r>
        </a:p>
      </dgm:t>
    </dgm:pt>
    <dgm:pt modelId="{F919DE53-1998-4E0B-838B-A9FBC022492B}" type="parTrans" cxnId="{1E061052-614D-4549-86DB-130276A61EC6}">
      <dgm:prSet/>
      <dgm:spPr/>
      <dgm:t>
        <a:bodyPr/>
        <a:lstStyle/>
        <a:p>
          <a:endParaRPr lang="en-US"/>
        </a:p>
      </dgm:t>
    </dgm:pt>
    <dgm:pt modelId="{C9B62FEB-332B-471D-9C96-20C23D96A82E}" type="sibTrans" cxnId="{1E061052-614D-4549-86DB-130276A61EC6}">
      <dgm:prSet/>
      <dgm:spPr/>
      <dgm:t>
        <a:bodyPr/>
        <a:lstStyle/>
        <a:p>
          <a:endParaRPr lang="en-US"/>
        </a:p>
      </dgm:t>
    </dgm:pt>
    <dgm:pt modelId="{56F655E9-8D6D-4E58-A67F-3C4917E8127E}" type="pres">
      <dgm:prSet presAssocID="{52B2F929-1410-4F62-A31B-CDDB35870211}" presName="linear" presStyleCnt="0">
        <dgm:presLayoutVars>
          <dgm:animLvl val="lvl"/>
          <dgm:resizeHandles val="exact"/>
        </dgm:presLayoutVars>
      </dgm:prSet>
      <dgm:spPr/>
    </dgm:pt>
    <dgm:pt modelId="{B09E59AF-9265-41AA-9E2D-5537C1B9204D}" type="pres">
      <dgm:prSet presAssocID="{A370D0A0-5D5A-4450-8970-9C490692DA7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FEB1017-8C48-4B1B-9019-840513BD85AC}" type="presOf" srcId="{52B2F929-1410-4F62-A31B-CDDB35870211}" destId="{56F655E9-8D6D-4E58-A67F-3C4917E8127E}" srcOrd="0" destOrd="0" presId="urn:microsoft.com/office/officeart/2005/8/layout/vList2"/>
    <dgm:cxn modelId="{1E061052-614D-4549-86DB-130276A61EC6}" srcId="{52B2F929-1410-4F62-A31B-CDDB35870211}" destId="{A370D0A0-5D5A-4450-8970-9C490692DA73}" srcOrd="0" destOrd="0" parTransId="{F919DE53-1998-4E0B-838B-A9FBC022492B}" sibTransId="{C9B62FEB-332B-471D-9C96-20C23D96A82E}"/>
    <dgm:cxn modelId="{FFEA6ECB-D849-4848-95FA-F3B10B054CD2}" type="presOf" srcId="{A370D0A0-5D5A-4450-8970-9C490692DA73}" destId="{B09E59AF-9265-41AA-9E2D-5537C1B9204D}" srcOrd="0" destOrd="0" presId="urn:microsoft.com/office/officeart/2005/8/layout/vList2"/>
    <dgm:cxn modelId="{56E2BEE4-0395-4390-B3D9-368A52CF2BC2}" type="presParOf" srcId="{56F655E9-8D6D-4E58-A67F-3C4917E8127E}" destId="{B09E59AF-9265-41AA-9E2D-5537C1B9204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70CA7EC0-F496-4985-8AD0-9E492939B2E1}" type="doc">
      <dgm:prSet loTypeId="urn:microsoft.com/office/officeart/2005/8/layout/hierarchy3" loCatId="hierarchy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58D10EE-2D50-46ED-8DD2-EB68FCAA6227}">
      <dgm:prSet/>
      <dgm:spPr/>
      <dgm:t>
        <a:bodyPr/>
        <a:lstStyle/>
        <a:p>
          <a:r>
            <a:rPr lang="en-US" dirty="0"/>
            <a:t>As defined by ICWA…an Indian child is any unmarried person who is under age 18 and is either a member of an Indian</a:t>
          </a:r>
          <a:r>
            <a:rPr lang="en-US" i="1" dirty="0"/>
            <a:t> </a:t>
          </a:r>
          <a:r>
            <a:rPr lang="en-US" dirty="0"/>
            <a:t>tribe or is eligible for membership in an Indian tribe and is the biological child</a:t>
          </a:r>
          <a:r>
            <a:rPr lang="en-US" i="1" dirty="0"/>
            <a:t> </a:t>
          </a:r>
          <a:r>
            <a:rPr lang="en-US" dirty="0"/>
            <a:t>of a member of an Indian tribe. </a:t>
          </a:r>
        </a:p>
      </dgm:t>
    </dgm:pt>
    <dgm:pt modelId="{914B9F4B-8D96-4244-9EB3-B33A0EE4389C}" type="parTrans" cxnId="{D4F92411-A1E5-4158-9E4D-2506DC1BF687}">
      <dgm:prSet/>
      <dgm:spPr/>
      <dgm:t>
        <a:bodyPr/>
        <a:lstStyle/>
        <a:p>
          <a:endParaRPr lang="en-US"/>
        </a:p>
      </dgm:t>
    </dgm:pt>
    <dgm:pt modelId="{D8135467-46F7-4C07-9CCA-3CE251D0493B}" type="sibTrans" cxnId="{D4F92411-A1E5-4158-9E4D-2506DC1BF687}">
      <dgm:prSet/>
      <dgm:spPr/>
      <dgm:t>
        <a:bodyPr/>
        <a:lstStyle/>
        <a:p>
          <a:endParaRPr lang="en-US"/>
        </a:p>
      </dgm:t>
    </dgm:pt>
    <dgm:pt modelId="{318D8A17-0D82-4FBB-B6A4-A38465DCC1BA}" type="pres">
      <dgm:prSet presAssocID="{70CA7EC0-F496-4985-8AD0-9E492939B2E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9352208-4B2A-4488-9592-8F06C7C56E00}" type="pres">
      <dgm:prSet presAssocID="{E58D10EE-2D50-46ED-8DD2-EB68FCAA6227}" presName="root" presStyleCnt="0"/>
      <dgm:spPr/>
    </dgm:pt>
    <dgm:pt modelId="{19DFBFFF-5D23-4401-850C-17F25E211A75}" type="pres">
      <dgm:prSet presAssocID="{E58D10EE-2D50-46ED-8DD2-EB68FCAA6227}" presName="rootComposite" presStyleCnt="0"/>
      <dgm:spPr/>
    </dgm:pt>
    <dgm:pt modelId="{7136B59C-3966-41A1-A7A2-3635F8A39B13}" type="pres">
      <dgm:prSet presAssocID="{E58D10EE-2D50-46ED-8DD2-EB68FCAA6227}" presName="rootText" presStyleLbl="node1" presStyleIdx="0" presStyleCnt="1"/>
      <dgm:spPr/>
    </dgm:pt>
    <dgm:pt modelId="{6E4C40F0-284E-47D1-89FB-1F9F4872AEA3}" type="pres">
      <dgm:prSet presAssocID="{E58D10EE-2D50-46ED-8DD2-EB68FCAA6227}" presName="rootConnector" presStyleLbl="node1" presStyleIdx="0" presStyleCnt="1"/>
      <dgm:spPr/>
    </dgm:pt>
    <dgm:pt modelId="{1E228804-2D4E-4B44-BB2C-4F50C347698B}" type="pres">
      <dgm:prSet presAssocID="{E58D10EE-2D50-46ED-8DD2-EB68FCAA6227}" presName="childShape" presStyleCnt="0"/>
      <dgm:spPr/>
    </dgm:pt>
  </dgm:ptLst>
  <dgm:cxnLst>
    <dgm:cxn modelId="{D4F92411-A1E5-4158-9E4D-2506DC1BF687}" srcId="{70CA7EC0-F496-4985-8AD0-9E492939B2E1}" destId="{E58D10EE-2D50-46ED-8DD2-EB68FCAA6227}" srcOrd="0" destOrd="0" parTransId="{914B9F4B-8D96-4244-9EB3-B33A0EE4389C}" sibTransId="{D8135467-46F7-4C07-9CCA-3CE251D0493B}"/>
    <dgm:cxn modelId="{24E1DB47-47C4-45F4-8B49-E16B3D8C8783}" type="presOf" srcId="{E58D10EE-2D50-46ED-8DD2-EB68FCAA6227}" destId="{7136B59C-3966-41A1-A7A2-3635F8A39B13}" srcOrd="0" destOrd="0" presId="urn:microsoft.com/office/officeart/2005/8/layout/hierarchy3"/>
    <dgm:cxn modelId="{BB58DF47-C3AD-4A40-8FA0-FC9BCAACA1E1}" type="presOf" srcId="{E58D10EE-2D50-46ED-8DD2-EB68FCAA6227}" destId="{6E4C40F0-284E-47D1-89FB-1F9F4872AEA3}" srcOrd="1" destOrd="0" presId="urn:microsoft.com/office/officeart/2005/8/layout/hierarchy3"/>
    <dgm:cxn modelId="{D97A1E86-476A-48F7-912A-E71E61C37C6F}" type="presOf" srcId="{70CA7EC0-F496-4985-8AD0-9E492939B2E1}" destId="{318D8A17-0D82-4FBB-B6A4-A38465DCC1BA}" srcOrd="0" destOrd="0" presId="urn:microsoft.com/office/officeart/2005/8/layout/hierarchy3"/>
    <dgm:cxn modelId="{CC7CF3CF-C5A4-467E-B298-A9F6287BDC0C}" type="presParOf" srcId="{318D8A17-0D82-4FBB-B6A4-A38465DCC1BA}" destId="{29352208-4B2A-4488-9592-8F06C7C56E00}" srcOrd="0" destOrd="0" presId="urn:microsoft.com/office/officeart/2005/8/layout/hierarchy3"/>
    <dgm:cxn modelId="{F5A59EDC-F51A-4FBA-AEFA-92B9F89853A8}" type="presParOf" srcId="{29352208-4B2A-4488-9592-8F06C7C56E00}" destId="{19DFBFFF-5D23-4401-850C-17F25E211A75}" srcOrd="0" destOrd="0" presId="urn:microsoft.com/office/officeart/2005/8/layout/hierarchy3"/>
    <dgm:cxn modelId="{81648BD1-0CFA-4B43-9054-4F1554A8BF0E}" type="presParOf" srcId="{19DFBFFF-5D23-4401-850C-17F25E211A75}" destId="{7136B59C-3966-41A1-A7A2-3635F8A39B13}" srcOrd="0" destOrd="0" presId="urn:microsoft.com/office/officeart/2005/8/layout/hierarchy3"/>
    <dgm:cxn modelId="{4A4B49B6-16BB-4A61-9092-0B991E5D6706}" type="presParOf" srcId="{19DFBFFF-5D23-4401-850C-17F25E211A75}" destId="{6E4C40F0-284E-47D1-89FB-1F9F4872AEA3}" srcOrd="1" destOrd="0" presId="urn:microsoft.com/office/officeart/2005/8/layout/hierarchy3"/>
    <dgm:cxn modelId="{0CDD8E26-7B5E-4C6D-8A0F-E911EF7DBF82}" type="presParOf" srcId="{29352208-4B2A-4488-9592-8F06C7C56E00}" destId="{1E228804-2D4E-4B44-BB2C-4F50C347698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66B2C051-F44E-4228-B759-22109752FB5A}" type="doc">
      <dgm:prSet loTypeId="urn:microsoft.com/office/officeart/2005/8/layout/vList2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EC43ECD-372A-47DC-B303-D87036A82E2F}">
      <dgm:prSet custT="1"/>
      <dgm:spPr>
        <a:solidFill>
          <a:schemeClr val="tx2">
            <a:lumMod val="25000"/>
            <a:lumOff val="75000"/>
          </a:schemeClr>
        </a:solidFill>
        <a:ln>
          <a:solidFill>
            <a:srgbClr val="134377"/>
          </a:solidFill>
        </a:ln>
      </dgm:spPr>
      <dgm:t>
        <a:bodyPr/>
        <a:lstStyle/>
        <a:p>
          <a:pPr rtl="0"/>
          <a:r>
            <a:rPr lang="en-US" sz="3000" b="1" dirty="0">
              <a:solidFill>
                <a:schemeClr val="tx1"/>
              </a:solidFill>
            </a:rPr>
            <a:t>65C-28.014 , Behavioral Health Services </a:t>
          </a:r>
        </a:p>
      </dgm:t>
    </dgm:pt>
    <dgm:pt modelId="{D59F7875-E5EE-4D10-9745-47D33D7D3A10}" type="parTrans" cxnId="{AC69820E-8A04-4655-9ECA-76028BFEAEE9}">
      <dgm:prSet/>
      <dgm:spPr/>
      <dgm:t>
        <a:bodyPr/>
        <a:lstStyle/>
        <a:p>
          <a:endParaRPr lang="en-US" sz="3600"/>
        </a:p>
      </dgm:t>
    </dgm:pt>
    <dgm:pt modelId="{DF8075B6-0BD4-4B0A-9D91-8F41F78C43E3}" type="sibTrans" cxnId="{AC69820E-8A04-4655-9ECA-76028BFEAEE9}">
      <dgm:prSet/>
      <dgm:spPr/>
      <dgm:t>
        <a:bodyPr/>
        <a:lstStyle/>
        <a:p>
          <a:endParaRPr lang="en-US" sz="3600"/>
        </a:p>
      </dgm:t>
    </dgm:pt>
    <dgm:pt modelId="{AEADB2B6-DDA6-40C6-8BAC-F6EFD11F876A}" type="pres">
      <dgm:prSet presAssocID="{66B2C051-F44E-4228-B759-22109752FB5A}" presName="linear" presStyleCnt="0">
        <dgm:presLayoutVars>
          <dgm:animLvl val="lvl"/>
          <dgm:resizeHandles val="exact"/>
        </dgm:presLayoutVars>
      </dgm:prSet>
      <dgm:spPr/>
    </dgm:pt>
    <dgm:pt modelId="{B00C1219-77C5-4AC9-AB4D-B014F291C4FE}" type="pres">
      <dgm:prSet presAssocID="{DEC43ECD-372A-47DC-B303-D87036A82E2F}" presName="parentText" presStyleLbl="node1" presStyleIdx="0" presStyleCnt="1" custScaleX="100000" custLinFactNeighborX="50000">
        <dgm:presLayoutVars>
          <dgm:chMax val="0"/>
          <dgm:bulletEnabled val="1"/>
        </dgm:presLayoutVars>
      </dgm:prSet>
      <dgm:spPr/>
    </dgm:pt>
  </dgm:ptLst>
  <dgm:cxnLst>
    <dgm:cxn modelId="{AC69820E-8A04-4655-9ECA-76028BFEAEE9}" srcId="{66B2C051-F44E-4228-B759-22109752FB5A}" destId="{DEC43ECD-372A-47DC-B303-D87036A82E2F}" srcOrd="0" destOrd="0" parTransId="{D59F7875-E5EE-4D10-9745-47D33D7D3A10}" sibTransId="{DF8075B6-0BD4-4B0A-9D91-8F41F78C43E3}"/>
    <dgm:cxn modelId="{C322B825-5FDD-4302-98B7-772C12EA217E}" type="presOf" srcId="{66B2C051-F44E-4228-B759-22109752FB5A}" destId="{AEADB2B6-DDA6-40C6-8BAC-F6EFD11F876A}" srcOrd="0" destOrd="0" presId="urn:microsoft.com/office/officeart/2005/8/layout/vList2"/>
    <dgm:cxn modelId="{29A6788A-91B1-4B34-BE8B-14A1A4081EFA}" type="presOf" srcId="{DEC43ECD-372A-47DC-B303-D87036A82E2F}" destId="{B00C1219-77C5-4AC9-AB4D-B014F291C4FE}" srcOrd="0" destOrd="0" presId="urn:microsoft.com/office/officeart/2005/8/layout/vList2"/>
    <dgm:cxn modelId="{772A1A3A-9DCC-429A-B490-EA6A471EFC5F}" type="presParOf" srcId="{AEADB2B6-DDA6-40C6-8BAC-F6EFD11F876A}" destId="{B00C1219-77C5-4AC9-AB4D-B014F291C4F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614EC341-CAB9-4098-B2CD-B813F8A3DB46}" type="doc">
      <dgm:prSet loTypeId="urn:microsoft.com/office/officeart/2005/8/layout/vList2" loCatId="list" qsTypeId="urn:microsoft.com/office/officeart/2005/8/quickstyle/simple2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EDA2044A-62FA-413E-812F-FA22AF8641E8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2800" b="0" dirty="0">
              <a:solidFill>
                <a:schemeClr val="tx1"/>
              </a:solidFill>
            </a:rPr>
            <a:t>CBHA required for all children in out-of-home care  </a:t>
          </a:r>
        </a:p>
      </dgm:t>
    </dgm:pt>
    <dgm:pt modelId="{BBF1EE96-17A5-4810-8E9A-760451FD3CF3}" type="parTrans" cxnId="{8D655FBB-5C4D-49A2-81C9-A315A9BF967F}">
      <dgm:prSet/>
      <dgm:spPr/>
      <dgm:t>
        <a:bodyPr/>
        <a:lstStyle/>
        <a:p>
          <a:endParaRPr lang="en-US" sz="2800">
            <a:solidFill>
              <a:schemeClr val="tx2"/>
            </a:solidFill>
          </a:endParaRPr>
        </a:p>
      </dgm:t>
    </dgm:pt>
    <dgm:pt modelId="{62997BE7-F9D9-4A8A-95CB-E5BC1838D2FC}" type="sibTrans" cxnId="{8D655FBB-5C4D-49A2-81C9-A315A9BF967F}">
      <dgm:prSet/>
      <dgm:spPr/>
      <dgm:t>
        <a:bodyPr/>
        <a:lstStyle/>
        <a:p>
          <a:endParaRPr lang="en-US" sz="2800">
            <a:solidFill>
              <a:schemeClr val="tx2"/>
            </a:solidFill>
          </a:endParaRPr>
        </a:p>
      </dgm:t>
    </dgm:pt>
    <dgm:pt modelId="{ED0D26B4-2EF3-47E1-ACE1-84B455ACDBBE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 rtl="0"/>
          <a:r>
            <a:rPr lang="en-US" sz="2800" dirty="0">
              <a:solidFill>
                <a:schemeClr val="tx1"/>
              </a:solidFill>
            </a:rPr>
            <a:t>Referral completed within 7 days of shelter</a:t>
          </a:r>
        </a:p>
      </dgm:t>
    </dgm:pt>
    <dgm:pt modelId="{16E0E23A-407F-4252-AA79-F7AFDBF92774}" type="parTrans" cxnId="{4AE66538-5A02-48BE-8502-E743C782705F}">
      <dgm:prSet/>
      <dgm:spPr/>
      <dgm:t>
        <a:bodyPr/>
        <a:lstStyle/>
        <a:p>
          <a:endParaRPr lang="en-US" sz="2800">
            <a:solidFill>
              <a:schemeClr val="tx2"/>
            </a:solidFill>
          </a:endParaRPr>
        </a:p>
      </dgm:t>
    </dgm:pt>
    <dgm:pt modelId="{1A4C5D2B-5476-4F2E-939E-5410EFE133A4}" type="sibTrans" cxnId="{4AE66538-5A02-48BE-8502-E743C782705F}">
      <dgm:prSet/>
      <dgm:spPr/>
      <dgm:t>
        <a:bodyPr/>
        <a:lstStyle/>
        <a:p>
          <a:endParaRPr lang="en-US" sz="2800">
            <a:solidFill>
              <a:schemeClr val="tx2"/>
            </a:solidFill>
          </a:endParaRPr>
        </a:p>
      </dgm:t>
    </dgm:pt>
    <dgm:pt modelId="{E8AF79DE-F731-4A8F-9043-04827C671D5C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2800" dirty="0">
              <a:solidFill>
                <a:schemeClr val="tx1"/>
              </a:solidFill>
            </a:rPr>
            <a:t>CBHA must be filed with the Court  </a:t>
          </a:r>
        </a:p>
      </dgm:t>
    </dgm:pt>
    <dgm:pt modelId="{1145B225-8AA2-4933-B5A4-2BCAEC916DE5}" type="parTrans" cxnId="{3DDAC99B-1FF7-4698-847D-0E11ECCB9290}">
      <dgm:prSet/>
      <dgm:spPr/>
      <dgm:t>
        <a:bodyPr/>
        <a:lstStyle/>
        <a:p>
          <a:endParaRPr lang="en-US" sz="2800">
            <a:solidFill>
              <a:schemeClr val="tx2"/>
            </a:solidFill>
          </a:endParaRPr>
        </a:p>
      </dgm:t>
    </dgm:pt>
    <dgm:pt modelId="{A29702B7-9856-463B-9161-B7DD2E9452F4}" type="sibTrans" cxnId="{3DDAC99B-1FF7-4698-847D-0E11ECCB9290}">
      <dgm:prSet/>
      <dgm:spPr/>
      <dgm:t>
        <a:bodyPr/>
        <a:lstStyle/>
        <a:p>
          <a:endParaRPr lang="en-US" sz="2800">
            <a:solidFill>
              <a:schemeClr val="tx2"/>
            </a:solidFill>
          </a:endParaRPr>
        </a:p>
      </dgm:t>
    </dgm:pt>
    <dgm:pt modelId="{4A9585A9-22D7-4BFF-9493-0798AD1B1281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2800" dirty="0">
              <a:solidFill>
                <a:schemeClr val="tx1"/>
              </a:solidFill>
            </a:rPr>
            <a:t>Provides recommendations for services </a:t>
          </a:r>
        </a:p>
      </dgm:t>
    </dgm:pt>
    <dgm:pt modelId="{AE023F36-33B4-4EAD-803A-3B66D128169B}" type="sibTrans" cxnId="{B8DEA017-575A-448C-9C12-6E0074763622}">
      <dgm:prSet/>
      <dgm:spPr/>
      <dgm:t>
        <a:bodyPr/>
        <a:lstStyle/>
        <a:p>
          <a:endParaRPr lang="en-US" sz="2800">
            <a:solidFill>
              <a:schemeClr val="tx2"/>
            </a:solidFill>
          </a:endParaRPr>
        </a:p>
      </dgm:t>
    </dgm:pt>
    <dgm:pt modelId="{F59D284D-73B7-442F-A9CA-3B5DE63B1233}" type="parTrans" cxnId="{B8DEA017-575A-448C-9C12-6E0074763622}">
      <dgm:prSet/>
      <dgm:spPr/>
      <dgm:t>
        <a:bodyPr/>
        <a:lstStyle/>
        <a:p>
          <a:endParaRPr lang="en-US" sz="2800">
            <a:solidFill>
              <a:schemeClr val="tx2"/>
            </a:solidFill>
          </a:endParaRPr>
        </a:p>
      </dgm:t>
    </dgm:pt>
    <dgm:pt modelId="{E31490B4-68CC-498E-9BDF-0D21E0F566A3}" type="pres">
      <dgm:prSet presAssocID="{614EC341-CAB9-4098-B2CD-B813F8A3DB46}" presName="linear" presStyleCnt="0">
        <dgm:presLayoutVars>
          <dgm:animLvl val="lvl"/>
          <dgm:resizeHandles val="exact"/>
        </dgm:presLayoutVars>
      </dgm:prSet>
      <dgm:spPr/>
    </dgm:pt>
    <dgm:pt modelId="{512B18B6-B78D-4788-A536-DC2DB4C98CA3}" type="pres">
      <dgm:prSet presAssocID="{EDA2044A-62FA-413E-812F-FA22AF8641E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7C7823C-5390-4E97-8531-5096223B135C}" type="pres">
      <dgm:prSet presAssocID="{62997BE7-F9D9-4A8A-95CB-E5BC1838D2FC}" presName="spacer" presStyleCnt="0"/>
      <dgm:spPr/>
    </dgm:pt>
    <dgm:pt modelId="{37C251A3-3FB9-4BBF-BDFC-C568A9CDF357}" type="pres">
      <dgm:prSet presAssocID="{ED0D26B4-2EF3-47E1-ACE1-84B455ACDBBE}" presName="parentText" presStyleLbl="node1" presStyleIdx="1" presStyleCnt="4" custScaleY="103484" custLinFactNeighborX="0" custLinFactNeighborY="20803">
        <dgm:presLayoutVars>
          <dgm:chMax val="0"/>
          <dgm:bulletEnabled val="1"/>
        </dgm:presLayoutVars>
      </dgm:prSet>
      <dgm:spPr/>
    </dgm:pt>
    <dgm:pt modelId="{4D13B277-ADE8-4575-BD34-7511DEFFF6D7}" type="pres">
      <dgm:prSet presAssocID="{1A4C5D2B-5476-4F2E-939E-5410EFE133A4}" presName="spacer" presStyleCnt="0"/>
      <dgm:spPr/>
    </dgm:pt>
    <dgm:pt modelId="{17453BAD-4FF6-4736-8951-0FFBDFA05641}" type="pres">
      <dgm:prSet presAssocID="{4A9585A9-22D7-4BFF-9493-0798AD1B1281}" presName="parentText" presStyleLbl="node1" presStyleIdx="2" presStyleCnt="4" custLinFactNeighborX="0" custLinFactNeighborY="34657">
        <dgm:presLayoutVars>
          <dgm:chMax val="0"/>
          <dgm:bulletEnabled val="1"/>
        </dgm:presLayoutVars>
      </dgm:prSet>
      <dgm:spPr/>
    </dgm:pt>
    <dgm:pt modelId="{57784FD5-8CBB-4B16-A308-E872FDB6B4FE}" type="pres">
      <dgm:prSet presAssocID="{AE023F36-33B4-4EAD-803A-3B66D128169B}" presName="spacer" presStyleCnt="0"/>
      <dgm:spPr/>
    </dgm:pt>
    <dgm:pt modelId="{993AF82E-60F2-4049-A6EE-ED00AB699A80}" type="pres">
      <dgm:prSet presAssocID="{E8AF79DE-F731-4A8F-9043-04827C671D5C}" presName="parentText" presStyleLbl="node1" presStyleIdx="3" presStyleCnt="4" custScaleY="89966" custLinFactY="10532" custLinFactNeighborX="1739" custLinFactNeighborY="100000">
        <dgm:presLayoutVars>
          <dgm:chMax val="0"/>
          <dgm:bulletEnabled val="1"/>
        </dgm:presLayoutVars>
      </dgm:prSet>
      <dgm:spPr/>
    </dgm:pt>
  </dgm:ptLst>
  <dgm:cxnLst>
    <dgm:cxn modelId="{B8DEA017-575A-448C-9C12-6E0074763622}" srcId="{614EC341-CAB9-4098-B2CD-B813F8A3DB46}" destId="{4A9585A9-22D7-4BFF-9493-0798AD1B1281}" srcOrd="2" destOrd="0" parTransId="{F59D284D-73B7-442F-A9CA-3B5DE63B1233}" sibTransId="{AE023F36-33B4-4EAD-803A-3B66D128169B}"/>
    <dgm:cxn modelId="{E1294B37-6DC4-4370-999A-FC3E28119F82}" type="presOf" srcId="{EDA2044A-62FA-413E-812F-FA22AF8641E8}" destId="{512B18B6-B78D-4788-A536-DC2DB4C98CA3}" srcOrd="0" destOrd="0" presId="urn:microsoft.com/office/officeart/2005/8/layout/vList2"/>
    <dgm:cxn modelId="{4AE66538-5A02-48BE-8502-E743C782705F}" srcId="{614EC341-CAB9-4098-B2CD-B813F8A3DB46}" destId="{ED0D26B4-2EF3-47E1-ACE1-84B455ACDBBE}" srcOrd="1" destOrd="0" parTransId="{16E0E23A-407F-4252-AA79-F7AFDBF92774}" sibTransId="{1A4C5D2B-5476-4F2E-939E-5410EFE133A4}"/>
    <dgm:cxn modelId="{DD617E43-5934-45EF-AC01-9E5A7C753F87}" type="presOf" srcId="{614EC341-CAB9-4098-B2CD-B813F8A3DB46}" destId="{E31490B4-68CC-498E-9BDF-0D21E0F566A3}" srcOrd="0" destOrd="0" presId="urn:microsoft.com/office/officeart/2005/8/layout/vList2"/>
    <dgm:cxn modelId="{1D54FA96-F1BF-49BE-AA53-1ABD796FFEB1}" type="presOf" srcId="{E8AF79DE-F731-4A8F-9043-04827C671D5C}" destId="{993AF82E-60F2-4049-A6EE-ED00AB699A80}" srcOrd="0" destOrd="0" presId="urn:microsoft.com/office/officeart/2005/8/layout/vList2"/>
    <dgm:cxn modelId="{3DDAC99B-1FF7-4698-847D-0E11ECCB9290}" srcId="{614EC341-CAB9-4098-B2CD-B813F8A3DB46}" destId="{E8AF79DE-F731-4A8F-9043-04827C671D5C}" srcOrd="3" destOrd="0" parTransId="{1145B225-8AA2-4933-B5A4-2BCAEC916DE5}" sibTransId="{A29702B7-9856-463B-9161-B7DD2E9452F4}"/>
    <dgm:cxn modelId="{F2AC59AA-1358-4EAD-83BA-61E9F6F140A7}" type="presOf" srcId="{4A9585A9-22D7-4BFF-9493-0798AD1B1281}" destId="{17453BAD-4FF6-4736-8951-0FFBDFA05641}" srcOrd="0" destOrd="0" presId="urn:microsoft.com/office/officeart/2005/8/layout/vList2"/>
    <dgm:cxn modelId="{8D655FBB-5C4D-49A2-81C9-A315A9BF967F}" srcId="{614EC341-CAB9-4098-B2CD-B813F8A3DB46}" destId="{EDA2044A-62FA-413E-812F-FA22AF8641E8}" srcOrd="0" destOrd="0" parTransId="{BBF1EE96-17A5-4810-8E9A-760451FD3CF3}" sibTransId="{62997BE7-F9D9-4A8A-95CB-E5BC1838D2FC}"/>
    <dgm:cxn modelId="{DA0D0FF4-1292-4FE3-A04B-10DD939920F1}" type="presOf" srcId="{ED0D26B4-2EF3-47E1-ACE1-84B455ACDBBE}" destId="{37C251A3-3FB9-4BBF-BDFC-C568A9CDF357}" srcOrd="0" destOrd="0" presId="urn:microsoft.com/office/officeart/2005/8/layout/vList2"/>
    <dgm:cxn modelId="{019B9EF8-E1F0-4C0B-A0A5-9D62951B9104}" type="presParOf" srcId="{E31490B4-68CC-498E-9BDF-0D21E0F566A3}" destId="{512B18B6-B78D-4788-A536-DC2DB4C98CA3}" srcOrd="0" destOrd="0" presId="urn:microsoft.com/office/officeart/2005/8/layout/vList2"/>
    <dgm:cxn modelId="{6455CB7D-8D5E-478A-AFA0-E0382A3B213F}" type="presParOf" srcId="{E31490B4-68CC-498E-9BDF-0D21E0F566A3}" destId="{77C7823C-5390-4E97-8531-5096223B135C}" srcOrd="1" destOrd="0" presId="urn:microsoft.com/office/officeart/2005/8/layout/vList2"/>
    <dgm:cxn modelId="{0570F55A-DF45-4767-B526-ABD92129E7D0}" type="presParOf" srcId="{E31490B4-68CC-498E-9BDF-0D21E0F566A3}" destId="{37C251A3-3FB9-4BBF-BDFC-C568A9CDF357}" srcOrd="2" destOrd="0" presId="urn:microsoft.com/office/officeart/2005/8/layout/vList2"/>
    <dgm:cxn modelId="{3A5BF1AA-C816-49CE-BF17-B4346F3B079D}" type="presParOf" srcId="{E31490B4-68CC-498E-9BDF-0D21E0F566A3}" destId="{4D13B277-ADE8-4575-BD34-7511DEFFF6D7}" srcOrd="3" destOrd="0" presId="urn:microsoft.com/office/officeart/2005/8/layout/vList2"/>
    <dgm:cxn modelId="{91873C2B-56E7-4EF0-AAB7-4F22C3093C13}" type="presParOf" srcId="{E31490B4-68CC-498E-9BDF-0D21E0F566A3}" destId="{17453BAD-4FF6-4736-8951-0FFBDFA05641}" srcOrd="4" destOrd="0" presId="urn:microsoft.com/office/officeart/2005/8/layout/vList2"/>
    <dgm:cxn modelId="{8FBA039B-D1A2-4238-B6CF-BF85CA63351A}" type="presParOf" srcId="{E31490B4-68CC-498E-9BDF-0D21E0F566A3}" destId="{57784FD5-8CBB-4B16-A308-E872FDB6B4FE}" srcOrd="5" destOrd="0" presId="urn:microsoft.com/office/officeart/2005/8/layout/vList2"/>
    <dgm:cxn modelId="{03A6C861-08BB-4BF9-8C86-09E033D3C637}" type="presParOf" srcId="{E31490B4-68CC-498E-9BDF-0D21E0F566A3}" destId="{993AF82E-60F2-4049-A6EE-ED00AB699A8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F1F334AB-C0F9-4144-BFAB-14E320D7E42D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5F3E854-A856-4B66-B58D-A11EF15D6B6D}">
      <dgm:prSet custT="1"/>
      <dgm:spPr>
        <a:solidFill>
          <a:schemeClr val="tx2">
            <a:lumMod val="25000"/>
            <a:lumOff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l" rtl="0"/>
          <a:r>
            <a:rPr lang="en-US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Psychotropic medication when a child enters care </a:t>
          </a:r>
        </a:p>
      </dgm:t>
    </dgm:pt>
    <dgm:pt modelId="{86131E16-5603-42A3-AF72-3890B406A851}" type="parTrans" cxnId="{6E612941-0796-47C2-8B77-3DC7C8D7AE1C}">
      <dgm:prSet/>
      <dgm:spPr/>
      <dgm:t>
        <a:bodyPr/>
        <a:lstStyle/>
        <a:p>
          <a:pPr algn="l"/>
          <a:endParaRPr lang="en-US"/>
        </a:p>
      </dgm:t>
    </dgm:pt>
    <dgm:pt modelId="{B78F4E68-ABB4-4DCE-88D9-D4632A967528}" type="sibTrans" cxnId="{6E612941-0796-47C2-8B77-3DC7C8D7AE1C}">
      <dgm:prSet/>
      <dgm:spPr/>
      <dgm:t>
        <a:bodyPr/>
        <a:lstStyle/>
        <a:p>
          <a:pPr algn="l"/>
          <a:endParaRPr lang="en-US"/>
        </a:p>
      </dgm:t>
    </dgm:pt>
    <dgm:pt modelId="{A9361395-0373-4DED-94E1-A62FAD48A014}" type="pres">
      <dgm:prSet presAssocID="{F1F334AB-C0F9-4144-BFAB-14E320D7E42D}" presName="linear" presStyleCnt="0">
        <dgm:presLayoutVars>
          <dgm:animLvl val="lvl"/>
          <dgm:resizeHandles val="exact"/>
        </dgm:presLayoutVars>
      </dgm:prSet>
      <dgm:spPr/>
    </dgm:pt>
    <dgm:pt modelId="{8B979238-BB7B-4941-B116-95F1105737FF}" type="pres">
      <dgm:prSet presAssocID="{A5F3E854-A856-4B66-B58D-A11EF15D6B6D}" presName="parentText" presStyleLbl="node1" presStyleIdx="0" presStyleCnt="1" custLinFactNeighborX="-481" custLinFactNeighborY="19">
        <dgm:presLayoutVars>
          <dgm:chMax val="0"/>
          <dgm:bulletEnabled val="1"/>
        </dgm:presLayoutVars>
      </dgm:prSet>
      <dgm:spPr/>
    </dgm:pt>
  </dgm:ptLst>
  <dgm:cxnLst>
    <dgm:cxn modelId="{6E612941-0796-47C2-8B77-3DC7C8D7AE1C}" srcId="{F1F334AB-C0F9-4144-BFAB-14E320D7E42D}" destId="{A5F3E854-A856-4B66-B58D-A11EF15D6B6D}" srcOrd="0" destOrd="0" parTransId="{86131E16-5603-42A3-AF72-3890B406A851}" sibTransId="{B78F4E68-ABB4-4DCE-88D9-D4632A967528}"/>
    <dgm:cxn modelId="{4DECF972-23DA-4433-9C85-33DDC19752CD}" type="presOf" srcId="{F1F334AB-C0F9-4144-BFAB-14E320D7E42D}" destId="{A9361395-0373-4DED-94E1-A62FAD48A014}" srcOrd="0" destOrd="0" presId="urn:microsoft.com/office/officeart/2005/8/layout/vList2"/>
    <dgm:cxn modelId="{AF0EE858-6C6F-4222-B489-B2F81703B383}" type="presOf" srcId="{A5F3E854-A856-4B66-B58D-A11EF15D6B6D}" destId="{8B979238-BB7B-4941-B116-95F1105737FF}" srcOrd="0" destOrd="0" presId="urn:microsoft.com/office/officeart/2005/8/layout/vList2"/>
    <dgm:cxn modelId="{9F3DA92D-DD12-411F-BDF1-B8DC077E2698}" type="presParOf" srcId="{A9361395-0373-4DED-94E1-A62FAD48A014}" destId="{8B979238-BB7B-4941-B116-95F1105737F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E1BBC3A6-3301-477D-8E63-7814873D5A9E}" type="doc">
      <dgm:prSet loTypeId="urn:microsoft.com/office/officeart/2005/8/layout/vList5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8F9E9253-5C27-4A4D-89A0-A4BDBD8C02AA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 rtl="0"/>
          <a:r>
            <a:rPr lang="en-US" sz="2000" dirty="0">
              <a:solidFill>
                <a:schemeClr val="tx1"/>
              </a:solidFill>
            </a:rPr>
            <a:t>Continue medication until shelter hearing</a:t>
          </a:r>
        </a:p>
      </dgm:t>
    </dgm:pt>
    <dgm:pt modelId="{AAA03F29-72C2-482F-9656-AE77164A9B7A}" type="parTrans" cxnId="{6BBCF8FC-0A7B-4DD6-9384-19A42C589D51}">
      <dgm:prSet/>
      <dgm:spPr/>
      <dgm:t>
        <a:bodyPr/>
        <a:lstStyle/>
        <a:p>
          <a:pPr algn="l"/>
          <a:endParaRPr lang="en-US" sz="2400">
            <a:solidFill>
              <a:schemeClr val="tx1"/>
            </a:solidFill>
          </a:endParaRPr>
        </a:p>
      </dgm:t>
    </dgm:pt>
    <dgm:pt modelId="{395D1E87-41EF-4FFD-807D-DA80B86A0E49}" type="sibTrans" cxnId="{6BBCF8FC-0A7B-4DD6-9384-19A42C589D51}">
      <dgm:prSet/>
      <dgm:spPr/>
      <dgm:t>
        <a:bodyPr/>
        <a:lstStyle/>
        <a:p>
          <a:pPr algn="l"/>
          <a:endParaRPr lang="en-US" sz="2400">
            <a:solidFill>
              <a:schemeClr val="tx1"/>
            </a:solidFill>
          </a:endParaRPr>
        </a:p>
      </dgm:t>
    </dgm:pt>
    <dgm:pt modelId="{23A08DD8-BF79-4051-941F-CC7836BCE70B}">
      <dgm:prSet custT="1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pPr algn="l" rtl="0"/>
          <a:r>
            <a:rPr lang="en-US" sz="2000" dirty="0">
              <a:solidFill>
                <a:schemeClr val="tx2">
                  <a:lumMod val="10000"/>
                  <a:lumOff val="90000"/>
                </a:schemeClr>
              </a:solidFill>
            </a:rPr>
            <a:t>Court authorization requested at shelter; only authorized until arraignment or 28 days after shelter </a:t>
          </a:r>
        </a:p>
      </dgm:t>
    </dgm:pt>
    <dgm:pt modelId="{BA0E9595-E8FE-4C29-AB6B-714B5AAB1842}" type="sibTrans" cxnId="{CDD79D5F-62BB-4F72-BBB1-245C38A55CA5}">
      <dgm:prSet/>
      <dgm:spPr/>
      <dgm:t>
        <a:bodyPr/>
        <a:lstStyle/>
        <a:p>
          <a:pPr algn="l"/>
          <a:endParaRPr lang="en-US" sz="2400">
            <a:solidFill>
              <a:schemeClr val="tx1"/>
            </a:solidFill>
          </a:endParaRPr>
        </a:p>
      </dgm:t>
    </dgm:pt>
    <dgm:pt modelId="{3AC144DB-3CE1-41CE-B62C-2B801110B895}" type="parTrans" cxnId="{CDD79D5F-62BB-4F72-BBB1-245C38A55CA5}">
      <dgm:prSet/>
      <dgm:spPr/>
      <dgm:t>
        <a:bodyPr/>
        <a:lstStyle/>
        <a:p>
          <a:pPr algn="l"/>
          <a:endParaRPr lang="en-US" sz="2400">
            <a:solidFill>
              <a:schemeClr val="tx1"/>
            </a:solidFill>
          </a:endParaRPr>
        </a:p>
      </dgm:t>
    </dgm:pt>
    <dgm:pt modelId="{36FF7E60-6FD7-44CA-8BB2-04DD708471AF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l" rtl="0"/>
          <a:r>
            <a:rPr lang="en-US" sz="2000" dirty="0">
              <a:solidFill>
                <a:schemeClr val="tx1"/>
              </a:solidFill>
            </a:rPr>
            <a:t>Written authorization obtained from parents also  </a:t>
          </a:r>
        </a:p>
      </dgm:t>
    </dgm:pt>
    <dgm:pt modelId="{A3A78CDF-C644-4F8A-BA70-6D94D0823FCE}" type="sibTrans" cxnId="{5BF6D28E-6AFA-49FA-8165-C6ECD4D05524}">
      <dgm:prSet/>
      <dgm:spPr/>
      <dgm:t>
        <a:bodyPr/>
        <a:lstStyle/>
        <a:p>
          <a:pPr algn="l"/>
          <a:endParaRPr lang="en-US" sz="2400">
            <a:solidFill>
              <a:schemeClr val="tx1"/>
            </a:solidFill>
          </a:endParaRPr>
        </a:p>
      </dgm:t>
    </dgm:pt>
    <dgm:pt modelId="{A627634E-B76E-443B-98C3-CD0F5A4237B9}" type="parTrans" cxnId="{5BF6D28E-6AFA-49FA-8165-C6ECD4D05524}">
      <dgm:prSet/>
      <dgm:spPr/>
      <dgm:t>
        <a:bodyPr/>
        <a:lstStyle/>
        <a:p>
          <a:pPr algn="l"/>
          <a:endParaRPr lang="en-US" sz="2400">
            <a:solidFill>
              <a:schemeClr val="tx1"/>
            </a:solidFill>
          </a:endParaRPr>
        </a:p>
      </dgm:t>
    </dgm:pt>
    <dgm:pt modelId="{A756DD95-FA10-4110-BEBD-F8E178C9D78F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l" rtl="0"/>
          <a:r>
            <a:rPr lang="en-US" sz="2000" dirty="0">
              <a:solidFill>
                <a:schemeClr val="tx1"/>
              </a:solidFill>
            </a:rPr>
            <a:t>Child evaluated by physician prior to arraignment or 28 days</a:t>
          </a:r>
        </a:p>
      </dgm:t>
    </dgm:pt>
    <dgm:pt modelId="{A2312164-B687-4C9C-B6F6-101BFE8C6F27}" type="sibTrans" cxnId="{8B25EE28-1969-436D-B938-07772667D75D}">
      <dgm:prSet/>
      <dgm:spPr/>
      <dgm:t>
        <a:bodyPr/>
        <a:lstStyle/>
        <a:p>
          <a:pPr algn="l"/>
          <a:endParaRPr lang="en-US" sz="2400">
            <a:solidFill>
              <a:schemeClr val="tx1"/>
            </a:solidFill>
          </a:endParaRPr>
        </a:p>
      </dgm:t>
    </dgm:pt>
    <dgm:pt modelId="{4F712378-617F-4443-90CA-565C0FEA7D5E}" type="parTrans" cxnId="{8B25EE28-1969-436D-B938-07772667D75D}">
      <dgm:prSet/>
      <dgm:spPr/>
      <dgm:t>
        <a:bodyPr/>
        <a:lstStyle/>
        <a:p>
          <a:pPr algn="l"/>
          <a:endParaRPr lang="en-US" sz="2400">
            <a:solidFill>
              <a:schemeClr val="tx1"/>
            </a:solidFill>
          </a:endParaRPr>
        </a:p>
      </dgm:t>
    </dgm:pt>
    <dgm:pt modelId="{2E904770-87A8-4BD5-AB08-F55DA0E2E92C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l" rtl="0"/>
          <a:r>
            <a:rPr lang="en-US" sz="2000" dirty="0">
              <a:solidFill>
                <a:schemeClr val="tx1"/>
              </a:solidFill>
            </a:rPr>
            <a:t>Medical report and motion to continue authorization filed with the court</a:t>
          </a:r>
        </a:p>
      </dgm:t>
    </dgm:pt>
    <dgm:pt modelId="{238A6EA5-C8A1-4B69-8B47-3F71CD0C9125}" type="sibTrans" cxnId="{946D27B3-FE5C-4F78-B156-3E9B2F916DB8}">
      <dgm:prSet/>
      <dgm:spPr/>
      <dgm:t>
        <a:bodyPr/>
        <a:lstStyle/>
        <a:p>
          <a:endParaRPr lang="en-US"/>
        </a:p>
      </dgm:t>
    </dgm:pt>
    <dgm:pt modelId="{8B3A2134-0BA6-40C9-BCCD-DEF5A020FBB0}" type="parTrans" cxnId="{946D27B3-FE5C-4F78-B156-3E9B2F916DB8}">
      <dgm:prSet/>
      <dgm:spPr/>
      <dgm:t>
        <a:bodyPr/>
        <a:lstStyle/>
        <a:p>
          <a:endParaRPr lang="en-US"/>
        </a:p>
      </dgm:t>
    </dgm:pt>
    <dgm:pt modelId="{74E4A647-428B-4A0B-9E36-B7C400AA5BED}">
      <dgm:prSet custT="1"/>
      <dgm:spPr>
        <a:solidFill>
          <a:srgbClr val="00B050"/>
        </a:solidFill>
      </dgm:spPr>
      <dgm:t>
        <a:bodyPr/>
        <a:lstStyle/>
        <a:p>
          <a:pPr algn="l" rtl="0"/>
          <a:r>
            <a:rPr lang="en-US" sz="2000" dirty="0">
              <a:solidFill>
                <a:schemeClr val="tx1"/>
              </a:solidFill>
            </a:rPr>
            <a:t>Documentation of med report being filed and medication information within 3 days of child beginning medication/receiving report </a:t>
          </a:r>
        </a:p>
      </dgm:t>
    </dgm:pt>
    <dgm:pt modelId="{5A64A8CE-F920-4B53-B109-86F3433D606F}" type="sibTrans" cxnId="{738F29BC-B8ED-4259-8DEB-A06B76ECE093}">
      <dgm:prSet/>
      <dgm:spPr/>
      <dgm:t>
        <a:bodyPr/>
        <a:lstStyle/>
        <a:p>
          <a:pPr algn="l"/>
          <a:endParaRPr lang="en-US" sz="2400">
            <a:solidFill>
              <a:schemeClr val="tx1"/>
            </a:solidFill>
          </a:endParaRPr>
        </a:p>
      </dgm:t>
    </dgm:pt>
    <dgm:pt modelId="{DDC117F9-4803-4904-B851-C03F060D55FA}" type="parTrans" cxnId="{738F29BC-B8ED-4259-8DEB-A06B76ECE093}">
      <dgm:prSet/>
      <dgm:spPr/>
      <dgm:t>
        <a:bodyPr/>
        <a:lstStyle/>
        <a:p>
          <a:pPr algn="l"/>
          <a:endParaRPr lang="en-US" sz="2400">
            <a:solidFill>
              <a:schemeClr val="tx1"/>
            </a:solidFill>
          </a:endParaRPr>
        </a:p>
      </dgm:t>
    </dgm:pt>
    <dgm:pt modelId="{E96C61F5-21E2-478D-8319-01A0E98C08D4}" type="pres">
      <dgm:prSet presAssocID="{E1BBC3A6-3301-477D-8E63-7814873D5A9E}" presName="Name0" presStyleCnt="0">
        <dgm:presLayoutVars>
          <dgm:dir/>
          <dgm:animLvl val="lvl"/>
          <dgm:resizeHandles val="exact"/>
        </dgm:presLayoutVars>
      </dgm:prSet>
      <dgm:spPr/>
    </dgm:pt>
    <dgm:pt modelId="{30298D45-DF80-4CB1-8220-63C3AE066952}" type="pres">
      <dgm:prSet presAssocID="{8F9E9253-5C27-4A4D-89A0-A4BDBD8C02AA}" presName="linNode" presStyleCnt="0"/>
      <dgm:spPr/>
    </dgm:pt>
    <dgm:pt modelId="{53828CA4-7AF3-45D8-93A1-ADB43571F091}" type="pres">
      <dgm:prSet presAssocID="{8F9E9253-5C27-4A4D-89A0-A4BDBD8C02AA}" presName="parentText" presStyleLbl="node1" presStyleIdx="0" presStyleCnt="6" custScaleX="277778" custLinFactNeighborX="199" custLinFactNeighborY="-98">
        <dgm:presLayoutVars>
          <dgm:chMax val="1"/>
          <dgm:bulletEnabled val="1"/>
        </dgm:presLayoutVars>
      </dgm:prSet>
      <dgm:spPr/>
    </dgm:pt>
    <dgm:pt modelId="{09BDBC91-686E-4C85-82FA-846757F32D73}" type="pres">
      <dgm:prSet presAssocID="{395D1E87-41EF-4FFD-807D-DA80B86A0E49}" presName="sp" presStyleCnt="0"/>
      <dgm:spPr/>
    </dgm:pt>
    <dgm:pt modelId="{4D9E095B-AD80-4EAD-AFBE-C59D199B6561}" type="pres">
      <dgm:prSet presAssocID="{23A08DD8-BF79-4051-941F-CC7836BCE70B}" presName="linNode" presStyleCnt="0"/>
      <dgm:spPr/>
    </dgm:pt>
    <dgm:pt modelId="{F6EAD472-46C8-4D5B-B540-FCA2E01858C6}" type="pres">
      <dgm:prSet presAssocID="{23A08DD8-BF79-4051-941F-CC7836BCE70B}" presName="parentText" presStyleLbl="node1" presStyleIdx="1" presStyleCnt="6" custScaleX="277778" custLinFactNeighborX="-136" custLinFactNeighborY="4395">
        <dgm:presLayoutVars>
          <dgm:chMax val="1"/>
          <dgm:bulletEnabled val="1"/>
        </dgm:presLayoutVars>
      </dgm:prSet>
      <dgm:spPr/>
    </dgm:pt>
    <dgm:pt modelId="{75C15C3F-E155-444B-94A4-B6F0868EDCDF}" type="pres">
      <dgm:prSet presAssocID="{BA0E9595-E8FE-4C29-AB6B-714B5AAB1842}" presName="sp" presStyleCnt="0"/>
      <dgm:spPr/>
    </dgm:pt>
    <dgm:pt modelId="{074AD920-78DB-4A27-BBF0-1ABF903A6DB9}" type="pres">
      <dgm:prSet presAssocID="{36FF7E60-6FD7-44CA-8BB2-04DD708471AF}" presName="linNode" presStyleCnt="0"/>
      <dgm:spPr/>
    </dgm:pt>
    <dgm:pt modelId="{4D06B6F4-C548-4BDC-8BD2-C8F658360651}" type="pres">
      <dgm:prSet presAssocID="{36FF7E60-6FD7-44CA-8BB2-04DD708471AF}" presName="parentText" presStyleLbl="node1" presStyleIdx="2" presStyleCnt="6" custScaleX="277778" custScaleY="124406" custLinFactNeighborX="-136" custLinFactNeighborY="-1465">
        <dgm:presLayoutVars>
          <dgm:chMax val="1"/>
          <dgm:bulletEnabled val="1"/>
        </dgm:presLayoutVars>
      </dgm:prSet>
      <dgm:spPr/>
    </dgm:pt>
    <dgm:pt modelId="{70622085-52D1-4373-99D6-C11B0C2011BA}" type="pres">
      <dgm:prSet presAssocID="{A3A78CDF-C644-4F8A-BA70-6D94D0823FCE}" presName="sp" presStyleCnt="0"/>
      <dgm:spPr/>
    </dgm:pt>
    <dgm:pt modelId="{60BC67AA-D7B8-497D-A399-7CC1B807532D}" type="pres">
      <dgm:prSet presAssocID="{A756DD95-FA10-4110-BEBD-F8E178C9D78F}" presName="linNode" presStyleCnt="0"/>
      <dgm:spPr/>
    </dgm:pt>
    <dgm:pt modelId="{121D766F-6FD0-487A-B915-1A0CB99805D0}" type="pres">
      <dgm:prSet presAssocID="{A756DD95-FA10-4110-BEBD-F8E178C9D78F}" presName="parentText" presStyleLbl="node1" presStyleIdx="3" presStyleCnt="6" custScaleX="277778">
        <dgm:presLayoutVars>
          <dgm:chMax val="1"/>
          <dgm:bulletEnabled val="1"/>
        </dgm:presLayoutVars>
      </dgm:prSet>
      <dgm:spPr/>
    </dgm:pt>
    <dgm:pt modelId="{BA2693D1-5C8B-4A29-A762-398A5A25564C}" type="pres">
      <dgm:prSet presAssocID="{A2312164-B687-4C9C-B6F6-101BFE8C6F27}" presName="sp" presStyleCnt="0"/>
      <dgm:spPr/>
    </dgm:pt>
    <dgm:pt modelId="{E72A6B10-7537-420D-9EB4-31951BC489F2}" type="pres">
      <dgm:prSet presAssocID="{2E904770-87A8-4BD5-AB08-F55DA0E2E92C}" presName="linNode" presStyleCnt="0"/>
      <dgm:spPr/>
    </dgm:pt>
    <dgm:pt modelId="{327F8DE6-938F-42DD-BDCB-EADF0A6AADC9}" type="pres">
      <dgm:prSet presAssocID="{2E904770-87A8-4BD5-AB08-F55DA0E2E92C}" presName="parentText" presStyleLbl="node1" presStyleIdx="4" presStyleCnt="6" custScaleX="277778" custScaleY="124406" custLinFactNeighborX="136" custLinFactNeighborY="3576">
        <dgm:presLayoutVars>
          <dgm:chMax val="1"/>
          <dgm:bulletEnabled val="1"/>
        </dgm:presLayoutVars>
      </dgm:prSet>
      <dgm:spPr/>
    </dgm:pt>
    <dgm:pt modelId="{0A2AC38A-6061-4988-BE02-3E05FB3E8441}" type="pres">
      <dgm:prSet presAssocID="{238A6EA5-C8A1-4B69-8B47-3F71CD0C9125}" presName="sp" presStyleCnt="0"/>
      <dgm:spPr/>
    </dgm:pt>
    <dgm:pt modelId="{BC7C0769-C8AE-4DAB-8922-B9C3B1365BA9}" type="pres">
      <dgm:prSet presAssocID="{74E4A647-428B-4A0B-9E36-B7C400AA5BED}" presName="linNode" presStyleCnt="0"/>
      <dgm:spPr/>
    </dgm:pt>
    <dgm:pt modelId="{AEC9AB5A-2B84-48C3-8EE0-B024146CD0F1}" type="pres">
      <dgm:prSet presAssocID="{74E4A647-428B-4A0B-9E36-B7C400AA5BED}" presName="parentText" presStyleLbl="node1" presStyleIdx="5" presStyleCnt="6" custScaleX="277778" custScaleY="122591" custLinFactNeighborX="-136" custLinFactNeighborY="10082">
        <dgm:presLayoutVars>
          <dgm:chMax val="1"/>
          <dgm:bulletEnabled val="1"/>
        </dgm:presLayoutVars>
      </dgm:prSet>
      <dgm:spPr/>
    </dgm:pt>
  </dgm:ptLst>
  <dgm:cxnLst>
    <dgm:cxn modelId="{C3B3E723-47A6-4CA7-9686-0372474B5CF0}" type="presOf" srcId="{A756DD95-FA10-4110-BEBD-F8E178C9D78F}" destId="{121D766F-6FD0-487A-B915-1A0CB99805D0}" srcOrd="0" destOrd="0" presId="urn:microsoft.com/office/officeart/2005/8/layout/vList5"/>
    <dgm:cxn modelId="{8B25EE28-1969-436D-B938-07772667D75D}" srcId="{E1BBC3A6-3301-477D-8E63-7814873D5A9E}" destId="{A756DD95-FA10-4110-BEBD-F8E178C9D78F}" srcOrd="3" destOrd="0" parTransId="{4F712378-617F-4443-90CA-565C0FEA7D5E}" sibTransId="{A2312164-B687-4C9C-B6F6-101BFE8C6F27}"/>
    <dgm:cxn modelId="{8C52E734-7274-4498-BB6D-91E4E8065E3C}" type="presOf" srcId="{2E904770-87A8-4BD5-AB08-F55DA0E2E92C}" destId="{327F8DE6-938F-42DD-BDCB-EADF0A6AADC9}" srcOrd="0" destOrd="0" presId="urn:microsoft.com/office/officeart/2005/8/layout/vList5"/>
    <dgm:cxn modelId="{CDD79D5F-62BB-4F72-BBB1-245C38A55CA5}" srcId="{E1BBC3A6-3301-477D-8E63-7814873D5A9E}" destId="{23A08DD8-BF79-4051-941F-CC7836BCE70B}" srcOrd="1" destOrd="0" parTransId="{3AC144DB-3CE1-41CE-B62C-2B801110B895}" sibTransId="{BA0E9595-E8FE-4C29-AB6B-714B5AAB1842}"/>
    <dgm:cxn modelId="{A89A476A-4547-48D1-8431-6477215A42DE}" type="presOf" srcId="{23A08DD8-BF79-4051-941F-CC7836BCE70B}" destId="{F6EAD472-46C8-4D5B-B540-FCA2E01858C6}" srcOrd="0" destOrd="0" presId="urn:microsoft.com/office/officeart/2005/8/layout/vList5"/>
    <dgm:cxn modelId="{BA537275-86E0-4AAA-94D7-746F606F1405}" type="presOf" srcId="{74E4A647-428B-4A0B-9E36-B7C400AA5BED}" destId="{AEC9AB5A-2B84-48C3-8EE0-B024146CD0F1}" srcOrd="0" destOrd="0" presId="urn:microsoft.com/office/officeart/2005/8/layout/vList5"/>
    <dgm:cxn modelId="{5BF6D28E-6AFA-49FA-8165-C6ECD4D05524}" srcId="{E1BBC3A6-3301-477D-8E63-7814873D5A9E}" destId="{36FF7E60-6FD7-44CA-8BB2-04DD708471AF}" srcOrd="2" destOrd="0" parTransId="{A627634E-B76E-443B-98C3-CD0F5A4237B9}" sibTransId="{A3A78CDF-C644-4F8A-BA70-6D94D0823FCE}"/>
    <dgm:cxn modelId="{946D27B3-FE5C-4F78-B156-3E9B2F916DB8}" srcId="{E1BBC3A6-3301-477D-8E63-7814873D5A9E}" destId="{2E904770-87A8-4BD5-AB08-F55DA0E2E92C}" srcOrd="4" destOrd="0" parTransId="{8B3A2134-0BA6-40C9-BCCD-DEF5A020FBB0}" sibTransId="{238A6EA5-C8A1-4B69-8B47-3F71CD0C9125}"/>
    <dgm:cxn modelId="{0CEBAEB5-4812-491E-9430-4A2AF731E176}" type="presOf" srcId="{36FF7E60-6FD7-44CA-8BB2-04DD708471AF}" destId="{4D06B6F4-C548-4BDC-8BD2-C8F658360651}" srcOrd="0" destOrd="0" presId="urn:microsoft.com/office/officeart/2005/8/layout/vList5"/>
    <dgm:cxn modelId="{738F29BC-B8ED-4259-8DEB-A06B76ECE093}" srcId="{E1BBC3A6-3301-477D-8E63-7814873D5A9E}" destId="{74E4A647-428B-4A0B-9E36-B7C400AA5BED}" srcOrd="5" destOrd="0" parTransId="{DDC117F9-4803-4904-B851-C03F060D55FA}" sibTransId="{5A64A8CE-F920-4B53-B109-86F3433D606F}"/>
    <dgm:cxn modelId="{EAA271CE-834E-41BE-8DEE-9C9025DE82C6}" type="presOf" srcId="{E1BBC3A6-3301-477D-8E63-7814873D5A9E}" destId="{E96C61F5-21E2-478D-8319-01A0E98C08D4}" srcOrd="0" destOrd="0" presId="urn:microsoft.com/office/officeart/2005/8/layout/vList5"/>
    <dgm:cxn modelId="{AE0CEED0-3134-416E-A1D6-22E99F73CBE2}" type="presOf" srcId="{8F9E9253-5C27-4A4D-89A0-A4BDBD8C02AA}" destId="{53828CA4-7AF3-45D8-93A1-ADB43571F091}" srcOrd="0" destOrd="0" presId="urn:microsoft.com/office/officeart/2005/8/layout/vList5"/>
    <dgm:cxn modelId="{6BBCF8FC-0A7B-4DD6-9384-19A42C589D51}" srcId="{E1BBC3A6-3301-477D-8E63-7814873D5A9E}" destId="{8F9E9253-5C27-4A4D-89A0-A4BDBD8C02AA}" srcOrd="0" destOrd="0" parTransId="{AAA03F29-72C2-482F-9656-AE77164A9B7A}" sibTransId="{395D1E87-41EF-4FFD-807D-DA80B86A0E49}"/>
    <dgm:cxn modelId="{301DAB14-24E0-4FEA-9024-4194419430FB}" type="presParOf" srcId="{E96C61F5-21E2-478D-8319-01A0E98C08D4}" destId="{30298D45-DF80-4CB1-8220-63C3AE066952}" srcOrd="0" destOrd="0" presId="urn:microsoft.com/office/officeart/2005/8/layout/vList5"/>
    <dgm:cxn modelId="{ACD54105-DAF0-463E-BB69-40645A58185A}" type="presParOf" srcId="{30298D45-DF80-4CB1-8220-63C3AE066952}" destId="{53828CA4-7AF3-45D8-93A1-ADB43571F091}" srcOrd="0" destOrd="0" presId="urn:microsoft.com/office/officeart/2005/8/layout/vList5"/>
    <dgm:cxn modelId="{1D7AB3DB-A370-4E75-990B-B6E312959232}" type="presParOf" srcId="{E96C61F5-21E2-478D-8319-01A0E98C08D4}" destId="{09BDBC91-686E-4C85-82FA-846757F32D73}" srcOrd="1" destOrd="0" presId="urn:microsoft.com/office/officeart/2005/8/layout/vList5"/>
    <dgm:cxn modelId="{1894AB85-287A-42AA-8E4D-CD12A58B9429}" type="presParOf" srcId="{E96C61F5-21E2-478D-8319-01A0E98C08D4}" destId="{4D9E095B-AD80-4EAD-AFBE-C59D199B6561}" srcOrd="2" destOrd="0" presId="urn:microsoft.com/office/officeart/2005/8/layout/vList5"/>
    <dgm:cxn modelId="{E3A9BE65-FC82-49E0-BDBC-AB42C588B9C3}" type="presParOf" srcId="{4D9E095B-AD80-4EAD-AFBE-C59D199B6561}" destId="{F6EAD472-46C8-4D5B-B540-FCA2E01858C6}" srcOrd="0" destOrd="0" presId="urn:microsoft.com/office/officeart/2005/8/layout/vList5"/>
    <dgm:cxn modelId="{B0A5EEC7-ED79-4B57-80ED-4FAB68A7AEE2}" type="presParOf" srcId="{E96C61F5-21E2-478D-8319-01A0E98C08D4}" destId="{75C15C3F-E155-444B-94A4-B6F0868EDCDF}" srcOrd="3" destOrd="0" presId="urn:microsoft.com/office/officeart/2005/8/layout/vList5"/>
    <dgm:cxn modelId="{978DF41F-4A7C-441B-9362-0D26D38F1391}" type="presParOf" srcId="{E96C61F5-21E2-478D-8319-01A0E98C08D4}" destId="{074AD920-78DB-4A27-BBF0-1ABF903A6DB9}" srcOrd="4" destOrd="0" presId="urn:microsoft.com/office/officeart/2005/8/layout/vList5"/>
    <dgm:cxn modelId="{A243B177-7E89-43D0-8EA4-A3AA632B95DC}" type="presParOf" srcId="{074AD920-78DB-4A27-BBF0-1ABF903A6DB9}" destId="{4D06B6F4-C548-4BDC-8BD2-C8F658360651}" srcOrd="0" destOrd="0" presId="urn:microsoft.com/office/officeart/2005/8/layout/vList5"/>
    <dgm:cxn modelId="{73D85E9E-D925-4163-8951-7B32EFA06FF6}" type="presParOf" srcId="{E96C61F5-21E2-478D-8319-01A0E98C08D4}" destId="{70622085-52D1-4373-99D6-C11B0C2011BA}" srcOrd="5" destOrd="0" presId="urn:microsoft.com/office/officeart/2005/8/layout/vList5"/>
    <dgm:cxn modelId="{31CB0190-4511-440D-A3F7-3BB94DC20380}" type="presParOf" srcId="{E96C61F5-21E2-478D-8319-01A0E98C08D4}" destId="{60BC67AA-D7B8-497D-A399-7CC1B807532D}" srcOrd="6" destOrd="0" presId="urn:microsoft.com/office/officeart/2005/8/layout/vList5"/>
    <dgm:cxn modelId="{5AA2519E-1BBB-4EB1-926E-F072E3E7B513}" type="presParOf" srcId="{60BC67AA-D7B8-497D-A399-7CC1B807532D}" destId="{121D766F-6FD0-487A-B915-1A0CB99805D0}" srcOrd="0" destOrd="0" presId="urn:microsoft.com/office/officeart/2005/8/layout/vList5"/>
    <dgm:cxn modelId="{A791D4D5-E0FF-4C94-B995-E4DE11E3EC14}" type="presParOf" srcId="{E96C61F5-21E2-478D-8319-01A0E98C08D4}" destId="{BA2693D1-5C8B-4A29-A762-398A5A25564C}" srcOrd="7" destOrd="0" presId="urn:microsoft.com/office/officeart/2005/8/layout/vList5"/>
    <dgm:cxn modelId="{FC8CBE8B-F1C4-4D6F-9BEF-D054F07671D2}" type="presParOf" srcId="{E96C61F5-21E2-478D-8319-01A0E98C08D4}" destId="{E72A6B10-7537-420D-9EB4-31951BC489F2}" srcOrd="8" destOrd="0" presId="urn:microsoft.com/office/officeart/2005/8/layout/vList5"/>
    <dgm:cxn modelId="{036FC721-7A09-454A-90E9-A770D00B1272}" type="presParOf" srcId="{E72A6B10-7537-420D-9EB4-31951BC489F2}" destId="{327F8DE6-938F-42DD-BDCB-EADF0A6AADC9}" srcOrd="0" destOrd="0" presId="urn:microsoft.com/office/officeart/2005/8/layout/vList5"/>
    <dgm:cxn modelId="{2E9D0A28-2650-423A-A604-E9BF383BAE8A}" type="presParOf" srcId="{E96C61F5-21E2-478D-8319-01A0E98C08D4}" destId="{0A2AC38A-6061-4988-BE02-3E05FB3E8441}" srcOrd="9" destOrd="0" presId="urn:microsoft.com/office/officeart/2005/8/layout/vList5"/>
    <dgm:cxn modelId="{4141952C-7F6C-4AFB-8701-B43117206F36}" type="presParOf" srcId="{E96C61F5-21E2-478D-8319-01A0E98C08D4}" destId="{BC7C0769-C8AE-4DAB-8922-B9C3B1365BA9}" srcOrd="10" destOrd="0" presId="urn:microsoft.com/office/officeart/2005/8/layout/vList5"/>
    <dgm:cxn modelId="{DE518B5F-4543-44BA-9966-0F303D821311}" type="presParOf" srcId="{BC7C0769-C8AE-4DAB-8922-B9C3B1365BA9}" destId="{AEC9AB5A-2B84-48C3-8EE0-B024146CD0F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F1F334AB-C0F9-4144-BFAB-14E320D7E42D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5F3E854-A856-4B66-B58D-A11EF15D6B6D}">
      <dgm:prSet custT="1"/>
      <dgm:spPr>
        <a:solidFill>
          <a:schemeClr val="tx2">
            <a:lumMod val="25000"/>
            <a:lumOff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l" rtl="0"/>
          <a:r>
            <a:rPr lang="en-US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Psychotropic medication when a child is already in care </a:t>
          </a:r>
        </a:p>
      </dgm:t>
    </dgm:pt>
    <dgm:pt modelId="{86131E16-5603-42A3-AF72-3890B406A851}" type="parTrans" cxnId="{6E612941-0796-47C2-8B77-3DC7C8D7AE1C}">
      <dgm:prSet/>
      <dgm:spPr/>
      <dgm:t>
        <a:bodyPr/>
        <a:lstStyle/>
        <a:p>
          <a:pPr algn="l"/>
          <a:endParaRPr lang="en-US"/>
        </a:p>
      </dgm:t>
    </dgm:pt>
    <dgm:pt modelId="{B78F4E68-ABB4-4DCE-88D9-D4632A967528}" type="sibTrans" cxnId="{6E612941-0796-47C2-8B77-3DC7C8D7AE1C}">
      <dgm:prSet/>
      <dgm:spPr/>
      <dgm:t>
        <a:bodyPr/>
        <a:lstStyle/>
        <a:p>
          <a:pPr algn="l"/>
          <a:endParaRPr lang="en-US"/>
        </a:p>
      </dgm:t>
    </dgm:pt>
    <dgm:pt modelId="{A9361395-0373-4DED-94E1-A62FAD48A014}" type="pres">
      <dgm:prSet presAssocID="{F1F334AB-C0F9-4144-BFAB-14E320D7E42D}" presName="linear" presStyleCnt="0">
        <dgm:presLayoutVars>
          <dgm:animLvl val="lvl"/>
          <dgm:resizeHandles val="exact"/>
        </dgm:presLayoutVars>
      </dgm:prSet>
      <dgm:spPr/>
    </dgm:pt>
    <dgm:pt modelId="{8B979238-BB7B-4941-B116-95F1105737FF}" type="pres">
      <dgm:prSet presAssocID="{A5F3E854-A856-4B66-B58D-A11EF15D6B6D}" presName="parentText" presStyleLbl="node1" presStyleIdx="0" presStyleCnt="1" custLinFactNeighborX="-481" custLinFactNeighborY="19">
        <dgm:presLayoutVars>
          <dgm:chMax val="0"/>
          <dgm:bulletEnabled val="1"/>
        </dgm:presLayoutVars>
      </dgm:prSet>
      <dgm:spPr/>
    </dgm:pt>
  </dgm:ptLst>
  <dgm:cxnLst>
    <dgm:cxn modelId="{13E78706-4E15-41F3-9D02-CE2F3AAD1313}" type="presOf" srcId="{A5F3E854-A856-4B66-B58D-A11EF15D6B6D}" destId="{8B979238-BB7B-4941-B116-95F1105737FF}" srcOrd="0" destOrd="0" presId="urn:microsoft.com/office/officeart/2005/8/layout/vList2"/>
    <dgm:cxn modelId="{6E612941-0796-47C2-8B77-3DC7C8D7AE1C}" srcId="{F1F334AB-C0F9-4144-BFAB-14E320D7E42D}" destId="{A5F3E854-A856-4B66-B58D-A11EF15D6B6D}" srcOrd="0" destOrd="0" parTransId="{86131E16-5603-42A3-AF72-3890B406A851}" sibTransId="{B78F4E68-ABB4-4DCE-88D9-D4632A967528}"/>
    <dgm:cxn modelId="{7F53F6BD-D015-47FD-88B4-4C2A797E2D30}" type="presOf" srcId="{F1F334AB-C0F9-4144-BFAB-14E320D7E42D}" destId="{A9361395-0373-4DED-94E1-A62FAD48A014}" srcOrd="0" destOrd="0" presId="urn:microsoft.com/office/officeart/2005/8/layout/vList2"/>
    <dgm:cxn modelId="{EB359814-9583-4227-9586-9ACE417C1925}" type="presParOf" srcId="{A9361395-0373-4DED-94E1-A62FAD48A014}" destId="{8B979238-BB7B-4941-B116-95F1105737F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E1BBC3A6-3301-477D-8E63-7814873D5A9E}" type="doc">
      <dgm:prSet loTypeId="urn:microsoft.com/office/officeart/2005/8/layout/vList5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8F9E9253-5C27-4A4D-89A0-A4BDBD8C02AA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 rtl="0"/>
          <a:r>
            <a:rPr lang="en-US" sz="2000" dirty="0">
              <a:solidFill>
                <a:schemeClr val="tx1"/>
              </a:solidFill>
            </a:rPr>
            <a:t>Once appointment is scheduled, invite parents to attend to provide informed consent </a:t>
          </a:r>
        </a:p>
      </dgm:t>
    </dgm:pt>
    <dgm:pt modelId="{AAA03F29-72C2-482F-9656-AE77164A9B7A}" type="parTrans" cxnId="{6BBCF8FC-0A7B-4DD6-9384-19A42C589D51}">
      <dgm:prSet/>
      <dgm:spPr/>
      <dgm:t>
        <a:bodyPr/>
        <a:lstStyle/>
        <a:p>
          <a:pPr algn="l"/>
          <a:endParaRPr lang="en-US" sz="2400">
            <a:solidFill>
              <a:schemeClr val="tx1"/>
            </a:solidFill>
          </a:endParaRPr>
        </a:p>
      </dgm:t>
    </dgm:pt>
    <dgm:pt modelId="{395D1E87-41EF-4FFD-807D-DA80B86A0E49}" type="sibTrans" cxnId="{6BBCF8FC-0A7B-4DD6-9384-19A42C589D51}">
      <dgm:prSet/>
      <dgm:spPr/>
      <dgm:t>
        <a:bodyPr/>
        <a:lstStyle/>
        <a:p>
          <a:pPr algn="l"/>
          <a:endParaRPr lang="en-US" sz="2400">
            <a:solidFill>
              <a:schemeClr val="tx1"/>
            </a:solidFill>
          </a:endParaRPr>
        </a:p>
      </dgm:t>
    </dgm:pt>
    <dgm:pt modelId="{23A08DD8-BF79-4051-941F-CC7836BCE70B}">
      <dgm:prSet custT="1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pPr algn="l" rtl="0"/>
          <a:r>
            <a:rPr lang="en-US" sz="2000" dirty="0">
              <a:solidFill>
                <a:schemeClr val="tx2">
                  <a:lumMod val="10000"/>
                  <a:lumOff val="90000"/>
                </a:schemeClr>
              </a:solidFill>
            </a:rPr>
            <a:t>Med report filled out completely by physician at appointment</a:t>
          </a:r>
        </a:p>
      </dgm:t>
    </dgm:pt>
    <dgm:pt modelId="{BA0E9595-E8FE-4C29-AB6B-714B5AAB1842}" type="sibTrans" cxnId="{CDD79D5F-62BB-4F72-BBB1-245C38A55CA5}">
      <dgm:prSet/>
      <dgm:spPr/>
      <dgm:t>
        <a:bodyPr/>
        <a:lstStyle/>
        <a:p>
          <a:pPr algn="l"/>
          <a:endParaRPr lang="en-US" sz="2400">
            <a:solidFill>
              <a:schemeClr val="tx1"/>
            </a:solidFill>
          </a:endParaRPr>
        </a:p>
      </dgm:t>
    </dgm:pt>
    <dgm:pt modelId="{3AC144DB-3CE1-41CE-B62C-2B801110B895}" type="parTrans" cxnId="{CDD79D5F-62BB-4F72-BBB1-245C38A55CA5}">
      <dgm:prSet/>
      <dgm:spPr/>
      <dgm:t>
        <a:bodyPr/>
        <a:lstStyle/>
        <a:p>
          <a:pPr algn="l"/>
          <a:endParaRPr lang="en-US" sz="2400">
            <a:solidFill>
              <a:schemeClr val="tx1"/>
            </a:solidFill>
          </a:endParaRPr>
        </a:p>
      </dgm:t>
    </dgm:pt>
    <dgm:pt modelId="{36FF7E60-6FD7-44CA-8BB2-04DD708471AF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l" rtl="0"/>
          <a:r>
            <a:rPr lang="en-US" sz="2000" dirty="0">
              <a:solidFill>
                <a:schemeClr val="tx1"/>
              </a:solidFill>
            </a:rPr>
            <a:t>Parents must sign to provide informed consent (if not </a:t>
          </a:r>
          <a:r>
            <a:rPr lang="en-US" sz="2000" dirty="0" err="1">
              <a:solidFill>
                <a:schemeClr val="tx1"/>
              </a:solidFill>
            </a:rPr>
            <a:t>TPR’d</a:t>
          </a:r>
          <a:r>
            <a:rPr lang="en-US" sz="2000" dirty="0">
              <a:solidFill>
                <a:schemeClr val="tx1"/>
              </a:solidFill>
            </a:rPr>
            <a:t>)   </a:t>
          </a:r>
        </a:p>
      </dgm:t>
    </dgm:pt>
    <dgm:pt modelId="{A3A78CDF-C644-4F8A-BA70-6D94D0823FCE}" type="sibTrans" cxnId="{5BF6D28E-6AFA-49FA-8165-C6ECD4D05524}">
      <dgm:prSet/>
      <dgm:spPr/>
      <dgm:t>
        <a:bodyPr/>
        <a:lstStyle/>
        <a:p>
          <a:pPr algn="l"/>
          <a:endParaRPr lang="en-US" sz="2400">
            <a:solidFill>
              <a:schemeClr val="tx1"/>
            </a:solidFill>
          </a:endParaRPr>
        </a:p>
      </dgm:t>
    </dgm:pt>
    <dgm:pt modelId="{A627634E-B76E-443B-98C3-CD0F5A4237B9}" type="parTrans" cxnId="{5BF6D28E-6AFA-49FA-8165-C6ECD4D05524}">
      <dgm:prSet/>
      <dgm:spPr/>
      <dgm:t>
        <a:bodyPr/>
        <a:lstStyle/>
        <a:p>
          <a:pPr algn="l"/>
          <a:endParaRPr lang="en-US" sz="2400">
            <a:solidFill>
              <a:schemeClr val="tx1"/>
            </a:solidFill>
          </a:endParaRPr>
        </a:p>
      </dgm:t>
    </dgm:pt>
    <dgm:pt modelId="{2E904770-87A8-4BD5-AB08-F55DA0E2E92C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l" rtl="0"/>
          <a:r>
            <a:rPr lang="en-US" sz="2000" dirty="0">
              <a:solidFill>
                <a:schemeClr val="tx1"/>
              </a:solidFill>
            </a:rPr>
            <a:t>Child may not begin medication without parental consent or court order</a:t>
          </a:r>
        </a:p>
      </dgm:t>
    </dgm:pt>
    <dgm:pt modelId="{238A6EA5-C8A1-4B69-8B47-3F71CD0C9125}" type="sibTrans" cxnId="{946D27B3-FE5C-4F78-B156-3E9B2F916DB8}">
      <dgm:prSet/>
      <dgm:spPr/>
      <dgm:t>
        <a:bodyPr/>
        <a:lstStyle/>
        <a:p>
          <a:endParaRPr lang="en-US"/>
        </a:p>
      </dgm:t>
    </dgm:pt>
    <dgm:pt modelId="{8B3A2134-0BA6-40C9-BCCD-DEF5A020FBB0}" type="parTrans" cxnId="{946D27B3-FE5C-4F78-B156-3E9B2F916DB8}">
      <dgm:prSet/>
      <dgm:spPr/>
      <dgm:t>
        <a:bodyPr/>
        <a:lstStyle/>
        <a:p>
          <a:endParaRPr lang="en-US"/>
        </a:p>
      </dgm:t>
    </dgm:pt>
    <dgm:pt modelId="{74E4A647-428B-4A0B-9E36-B7C400AA5BED}">
      <dgm:prSet custT="1"/>
      <dgm:spPr>
        <a:solidFill>
          <a:srgbClr val="00B050"/>
        </a:solidFill>
      </dgm:spPr>
      <dgm:t>
        <a:bodyPr/>
        <a:lstStyle/>
        <a:p>
          <a:pPr algn="l" rtl="0"/>
          <a:r>
            <a:rPr lang="en-US" sz="2000" dirty="0">
              <a:solidFill>
                <a:schemeClr val="tx1"/>
              </a:solidFill>
            </a:rPr>
            <a:t>Emergency circumstances exist when child may begin medication but court order/parental consent within 3 days </a:t>
          </a:r>
        </a:p>
      </dgm:t>
    </dgm:pt>
    <dgm:pt modelId="{5A64A8CE-F920-4B53-B109-86F3433D606F}" type="sibTrans" cxnId="{738F29BC-B8ED-4259-8DEB-A06B76ECE093}">
      <dgm:prSet/>
      <dgm:spPr/>
      <dgm:t>
        <a:bodyPr/>
        <a:lstStyle/>
        <a:p>
          <a:pPr algn="l"/>
          <a:endParaRPr lang="en-US" sz="2400">
            <a:solidFill>
              <a:schemeClr val="tx1"/>
            </a:solidFill>
          </a:endParaRPr>
        </a:p>
      </dgm:t>
    </dgm:pt>
    <dgm:pt modelId="{DDC117F9-4803-4904-B851-C03F060D55FA}" type="parTrans" cxnId="{738F29BC-B8ED-4259-8DEB-A06B76ECE093}">
      <dgm:prSet/>
      <dgm:spPr/>
      <dgm:t>
        <a:bodyPr/>
        <a:lstStyle/>
        <a:p>
          <a:pPr algn="l"/>
          <a:endParaRPr lang="en-US" sz="2400">
            <a:solidFill>
              <a:schemeClr val="tx1"/>
            </a:solidFill>
          </a:endParaRPr>
        </a:p>
      </dgm:t>
    </dgm:pt>
    <dgm:pt modelId="{A756DD95-FA10-4110-BEBD-F8E178C9D78F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l" rtl="0"/>
          <a:r>
            <a:rPr lang="en-US" sz="2000" dirty="0">
              <a:solidFill>
                <a:schemeClr val="tx1"/>
              </a:solidFill>
            </a:rPr>
            <a:t>Med report filed with CLS within 3 days and documented in FSFN</a:t>
          </a:r>
        </a:p>
      </dgm:t>
    </dgm:pt>
    <dgm:pt modelId="{A2312164-B687-4C9C-B6F6-101BFE8C6F27}" type="sibTrans" cxnId="{8B25EE28-1969-436D-B938-07772667D75D}">
      <dgm:prSet/>
      <dgm:spPr/>
      <dgm:t>
        <a:bodyPr/>
        <a:lstStyle/>
        <a:p>
          <a:pPr algn="l"/>
          <a:endParaRPr lang="en-US" sz="2400">
            <a:solidFill>
              <a:schemeClr val="tx1"/>
            </a:solidFill>
          </a:endParaRPr>
        </a:p>
      </dgm:t>
    </dgm:pt>
    <dgm:pt modelId="{4F712378-617F-4443-90CA-565C0FEA7D5E}" type="parTrans" cxnId="{8B25EE28-1969-436D-B938-07772667D75D}">
      <dgm:prSet/>
      <dgm:spPr/>
      <dgm:t>
        <a:bodyPr/>
        <a:lstStyle/>
        <a:p>
          <a:pPr algn="l"/>
          <a:endParaRPr lang="en-US" sz="2400">
            <a:solidFill>
              <a:schemeClr val="tx1"/>
            </a:solidFill>
          </a:endParaRPr>
        </a:p>
      </dgm:t>
    </dgm:pt>
    <dgm:pt modelId="{E96C61F5-21E2-478D-8319-01A0E98C08D4}" type="pres">
      <dgm:prSet presAssocID="{E1BBC3A6-3301-477D-8E63-7814873D5A9E}" presName="Name0" presStyleCnt="0">
        <dgm:presLayoutVars>
          <dgm:dir/>
          <dgm:animLvl val="lvl"/>
          <dgm:resizeHandles val="exact"/>
        </dgm:presLayoutVars>
      </dgm:prSet>
      <dgm:spPr/>
    </dgm:pt>
    <dgm:pt modelId="{30298D45-DF80-4CB1-8220-63C3AE066952}" type="pres">
      <dgm:prSet presAssocID="{8F9E9253-5C27-4A4D-89A0-A4BDBD8C02AA}" presName="linNode" presStyleCnt="0"/>
      <dgm:spPr/>
    </dgm:pt>
    <dgm:pt modelId="{53828CA4-7AF3-45D8-93A1-ADB43571F091}" type="pres">
      <dgm:prSet presAssocID="{8F9E9253-5C27-4A4D-89A0-A4BDBD8C02AA}" presName="parentText" presStyleLbl="node1" presStyleIdx="0" presStyleCnt="6" custScaleX="277778" custLinFactNeighborX="199" custLinFactNeighborY="-98">
        <dgm:presLayoutVars>
          <dgm:chMax val="1"/>
          <dgm:bulletEnabled val="1"/>
        </dgm:presLayoutVars>
      </dgm:prSet>
      <dgm:spPr/>
    </dgm:pt>
    <dgm:pt modelId="{09BDBC91-686E-4C85-82FA-846757F32D73}" type="pres">
      <dgm:prSet presAssocID="{395D1E87-41EF-4FFD-807D-DA80B86A0E49}" presName="sp" presStyleCnt="0"/>
      <dgm:spPr/>
    </dgm:pt>
    <dgm:pt modelId="{4D9E095B-AD80-4EAD-AFBE-C59D199B6561}" type="pres">
      <dgm:prSet presAssocID="{23A08DD8-BF79-4051-941F-CC7836BCE70B}" presName="linNode" presStyleCnt="0"/>
      <dgm:spPr/>
    </dgm:pt>
    <dgm:pt modelId="{F6EAD472-46C8-4D5B-B540-FCA2E01858C6}" type="pres">
      <dgm:prSet presAssocID="{23A08DD8-BF79-4051-941F-CC7836BCE70B}" presName="parentText" presStyleLbl="node1" presStyleIdx="1" presStyleCnt="6" custScaleX="277778" custLinFactNeighborX="-136" custLinFactNeighborY="4395">
        <dgm:presLayoutVars>
          <dgm:chMax val="1"/>
          <dgm:bulletEnabled val="1"/>
        </dgm:presLayoutVars>
      </dgm:prSet>
      <dgm:spPr/>
    </dgm:pt>
    <dgm:pt modelId="{75C15C3F-E155-444B-94A4-B6F0868EDCDF}" type="pres">
      <dgm:prSet presAssocID="{BA0E9595-E8FE-4C29-AB6B-714B5AAB1842}" presName="sp" presStyleCnt="0"/>
      <dgm:spPr/>
    </dgm:pt>
    <dgm:pt modelId="{074AD920-78DB-4A27-BBF0-1ABF903A6DB9}" type="pres">
      <dgm:prSet presAssocID="{36FF7E60-6FD7-44CA-8BB2-04DD708471AF}" presName="linNode" presStyleCnt="0"/>
      <dgm:spPr/>
    </dgm:pt>
    <dgm:pt modelId="{4D06B6F4-C548-4BDC-8BD2-C8F658360651}" type="pres">
      <dgm:prSet presAssocID="{36FF7E60-6FD7-44CA-8BB2-04DD708471AF}" presName="parentText" presStyleLbl="node1" presStyleIdx="2" presStyleCnt="6" custScaleX="277778" custScaleY="124406" custLinFactNeighborX="-136" custLinFactNeighborY="-1465">
        <dgm:presLayoutVars>
          <dgm:chMax val="1"/>
          <dgm:bulletEnabled val="1"/>
        </dgm:presLayoutVars>
      </dgm:prSet>
      <dgm:spPr/>
    </dgm:pt>
    <dgm:pt modelId="{70622085-52D1-4373-99D6-C11B0C2011BA}" type="pres">
      <dgm:prSet presAssocID="{A3A78CDF-C644-4F8A-BA70-6D94D0823FCE}" presName="sp" presStyleCnt="0"/>
      <dgm:spPr/>
    </dgm:pt>
    <dgm:pt modelId="{60BC67AA-D7B8-497D-A399-7CC1B807532D}" type="pres">
      <dgm:prSet presAssocID="{A756DD95-FA10-4110-BEBD-F8E178C9D78F}" presName="linNode" presStyleCnt="0"/>
      <dgm:spPr/>
    </dgm:pt>
    <dgm:pt modelId="{121D766F-6FD0-487A-B915-1A0CB99805D0}" type="pres">
      <dgm:prSet presAssocID="{A756DD95-FA10-4110-BEBD-F8E178C9D78F}" presName="parentText" presStyleLbl="node1" presStyleIdx="3" presStyleCnt="6" custScaleX="277778">
        <dgm:presLayoutVars>
          <dgm:chMax val="1"/>
          <dgm:bulletEnabled val="1"/>
        </dgm:presLayoutVars>
      </dgm:prSet>
      <dgm:spPr/>
    </dgm:pt>
    <dgm:pt modelId="{BA2693D1-5C8B-4A29-A762-398A5A25564C}" type="pres">
      <dgm:prSet presAssocID="{A2312164-B687-4C9C-B6F6-101BFE8C6F27}" presName="sp" presStyleCnt="0"/>
      <dgm:spPr/>
    </dgm:pt>
    <dgm:pt modelId="{E72A6B10-7537-420D-9EB4-31951BC489F2}" type="pres">
      <dgm:prSet presAssocID="{2E904770-87A8-4BD5-AB08-F55DA0E2E92C}" presName="linNode" presStyleCnt="0"/>
      <dgm:spPr/>
    </dgm:pt>
    <dgm:pt modelId="{327F8DE6-938F-42DD-BDCB-EADF0A6AADC9}" type="pres">
      <dgm:prSet presAssocID="{2E904770-87A8-4BD5-AB08-F55DA0E2E92C}" presName="parentText" presStyleLbl="node1" presStyleIdx="4" presStyleCnt="6" custScaleX="277778" custScaleY="124406" custLinFactNeighborX="136" custLinFactNeighborY="3576">
        <dgm:presLayoutVars>
          <dgm:chMax val="1"/>
          <dgm:bulletEnabled val="1"/>
        </dgm:presLayoutVars>
      </dgm:prSet>
      <dgm:spPr/>
    </dgm:pt>
    <dgm:pt modelId="{0A2AC38A-6061-4988-BE02-3E05FB3E8441}" type="pres">
      <dgm:prSet presAssocID="{238A6EA5-C8A1-4B69-8B47-3F71CD0C9125}" presName="sp" presStyleCnt="0"/>
      <dgm:spPr/>
    </dgm:pt>
    <dgm:pt modelId="{BC7C0769-C8AE-4DAB-8922-B9C3B1365BA9}" type="pres">
      <dgm:prSet presAssocID="{74E4A647-428B-4A0B-9E36-B7C400AA5BED}" presName="linNode" presStyleCnt="0"/>
      <dgm:spPr/>
    </dgm:pt>
    <dgm:pt modelId="{AEC9AB5A-2B84-48C3-8EE0-B024146CD0F1}" type="pres">
      <dgm:prSet presAssocID="{74E4A647-428B-4A0B-9E36-B7C400AA5BED}" presName="parentText" presStyleLbl="node1" presStyleIdx="5" presStyleCnt="6" custScaleX="277778" custScaleY="122591" custLinFactNeighborX="-136" custLinFactNeighborY="10082">
        <dgm:presLayoutVars>
          <dgm:chMax val="1"/>
          <dgm:bulletEnabled val="1"/>
        </dgm:presLayoutVars>
      </dgm:prSet>
      <dgm:spPr/>
    </dgm:pt>
  </dgm:ptLst>
  <dgm:cxnLst>
    <dgm:cxn modelId="{E6627911-472A-4018-B989-014466A7307B}" type="presOf" srcId="{E1BBC3A6-3301-477D-8E63-7814873D5A9E}" destId="{E96C61F5-21E2-478D-8319-01A0E98C08D4}" srcOrd="0" destOrd="0" presId="urn:microsoft.com/office/officeart/2005/8/layout/vList5"/>
    <dgm:cxn modelId="{8B25EE28-1969-436D-B938-07772667D75D}" srcId="{E1BBC3A6-3301-477D-8E63-7814873D5A9E}" destId="{A756DD95-FA10-4110-BEBD-F8E178C9D78F}" srcOrd="3" destOrd="0" parTransId="{4F712378-617F-4443-90CA-565C0FEA7D5E}" sibTransId="{A2312164-B687-4C9C-B6F6-101BFE8C6F27}"/>
    <dgm:cxn modelId="{CDD79D5F-62BB-4F72-BBB1-245C38A55CA5}" srcId="{E1BBC3A6-3301-477D-8E63-7814873D5A9E}" destId="{23A08DD8-BF79-4051-941F-CC7836BCE70B}" srcOrd="1" destOrd="0" parTransId="{3AC144DB-3CE1-41CE-B62C-2B801110B895}" sibTransId="{BA0E9595-E8FE-4C29-AB6B-714B5AAB1842}"/>
    <dgm:cxn modelId="{F09BCE4C-229D-4E19-B09D-4189FAEC7160}" type="presOf" srcId="{23A08DD8-BF79-4051-941F-CC7836BCE70B}" destId="{F6EAD472-46C8-4D5B-B540-FCA2E01858C6}" srcOrd="0" destOrd="0" presId="urn:microsoft.com/office/officeart/2005/8/layout/vList5"/>
    <dgm:cxn modelId="{BEC69273-E384-40AB-8FC0-8C7F5EABF8EB}" type="presOf" srcId="{A756DD95-FA10-4110-BEBD-F8E178C9D78F}" destId="{121D766F-6FD0-487A-B915-1A0CB99805D0}" srcOrd="0" destOrd="0" presId="urn:microsoft.com/office/officeart/2005/8/layout/vList5"/>
    <dgm:cxn modelId="{5BF6D28E-6AFA-49FA-8165-C6ECD4D05524}" srcId="{E1BBC3A6-3301-477D-8E63-7814873D5A9E}" destId="{36FF7E60-6FD7-44CA-8BB2-04DD708471AF}" srcOrd="2" destOrd="0" parTransId="{A627634E-B76E-443B-98C3-CD0F5A4237B9}" sibTransId="{A3A78CDF-C644-4F8A-BA70-6D94D0823FCE}"/>
    <dgm:cxn modelId="{946D27B3-FE5C-4F78-B156-3E9B2F916DB8}" srcId="{E1BBC3A6-3301-477D-8E63-7814873D5A9E}" destId="{2E904770-87A8-4BD5-AB08-F55DA0E2E92C}" srcOrd="4" destOrd="0" parTransId="{8B3A2134-0BA6-40C9-BCCD-DEF5A020FBB0}" sibTransId="{238A6EA5-C8A1-4B69-8B47-3F71CD0C9125}"/>
    <dgm:cxn modelId="{C0C909BB-DD1A-416F-8D6A-B429BF017254}" type="presOf" srcId="{36FF7E60-6FD7-44CA-8BB2-04DD708471AF}" destId="{4D06B6F4-C548-4BDC-8BD2-C8F658360651}" srcOrd="0" destOrd="0" presId="urn:microsoft.com/office/officeart/2005/8/layout/vList5"/>
    <dgm:cxn modelId="{738F29BC-B8ED-4259-8DEB-A06B76ECE093}" srcId="{E1BBC3A6-3301-477D-8E63-7814873D5A9E}" destId="{74E4A647-428B-4A0B-9E36-B7C400AA5BED}" srcOrd="5" destOrd="0" parTransId="{DDC117F9-4803-4904-B851-C03F060D55FA}" sibTransId="{5A64A8CE-F920-4B53-B109-86F3433D606F}"/>
    <dgm:cxn modelId="{461222C6-EF50-4D0D-BA22-123748BC9D3A}" type="presOf" srcId="{74E4A647-428B-4A0B-9E36-B7C400AA5BED}" destId="{AEC9AB5A-2B84-48C3-8EE0-B024146CD0F1}" srcOrd="0" destOrd="0" presId="urn:microsoft.com/office/officeart/2005/8/layout/vList5"/>
    <dgm:cxn modelId="{5101A6D2-161E-4055-84C2-1490E4BB9DC9}" type="presOf" srcId="{8F9E9253-5C27-4A4D-89A0-A4BDBD8C02AA}" destId="{53828CA4-7AF3-45D8-93A1-ADB43571F091}" srcOrd="0" destOrd="0" presId="urn:microsoft.com/office/officeart/2005/8/layout/vList5"/>
    <dgm:cxn modelId="{6A5C34EF-A6E6-4349-AE13-63A82B0C8BC0}" type="presOf" srcId="{2E904770-87A8-4BD5-AB08-F55DA0E2E92C}" destId="{327F8DE6-938F-42DD-BDCB-EADF0A6AADC9}" srcOrd="0" destOrd="0" presId="urn:microsoft.com/office/officeart/2005/8/layout/vList5"/>
    <dgm:cxn modelId="{6BBCF8FC-0A7B-4DD6-9384-19A42C589D51}" srcId="{E1BBC3A6-3301-477D-8E63-7814873D5A9E}" destId="{8F9E9253-5C27-4A4D-89A0-A4BDBD8C02AA}" srcOrd="0" destOrd="0" parTransId="{AAA03F29-72C2-482F-9656-AE77164A9B7A}" sibTransId="{395D1E87-41EF-4FFD-807D-DA80B86A0E49}"/>
    <dgm:cxn modelId="{C0C3BF9D-4F50-4A20-8D65-506F9D3A7E86}" type="presParOf" srcId="{E96C61F5-21E2-478D-8319-01A0E98C08D4}" destId="{30298D45-DF80-4CB1-8220-63C3AE066952}" srcOrd="0" destOrd="0" presId="urn:microsoft.com/office/officeart/2005/8/layout/vList5"/>
    <dgm:cxn modelId="{D555D4A9-B85A-405B-92CE-E673BB9E1348}" type="presParOf" srcId="{30298D45-DF80-4CB1-8220-63C3AE066952}" destId="{53828CA4-7AF3-45D8-93A1-ADB43571F091}" srcOrd="0" destOrd="0" presId="urn:microsoft.com/office/officeart/2005/8/layout/vList5"/>
    <dgm:cxn modelId="{E9E58B48-82DA-404E-9B3C-AB0433D11B59}" type="presParOf" srcId="{E96C61F5-21E2-478D-8319-01A0E98C08D4}" destId="{09BDBC91-686E-4C85-82FA-846757F32D73}" srcOrd="1" destOrd="0" presId="urn:microsoft.com/office/officeart/2005/8/layout/vList5"/>
    <dgm:cxn modelId="{EFD851C4-4AE8-46AF-9CEE-CE548D50602E}" type="presParOf" srcId="{E96C61F5-21E2-478D-8319-01A0E98C08D4}" destId="{4D9E095B-AD80-4EAD-AFBE-C59D199B6561}" srcOrd="2" destOrd="0" presId="urn:microsoft.com/office/officeart/2005/8/layout/vList5"/>
    <dgm:cxn modelId="{B2633291-F211-4616-A86E-00C149F64D67}" type="presParOf" srcId="{4D9E095B-AD80-4EAD-AFBE-C59D199B6561}" destId="{F6EAD472-46C8-4D5B-B540-FCA2E01858C6}" srcOrd="0" destOrd="0" presId="urn:microsoft.com/office/officeart/2005/8/layout/vList5"/>
    <dgm:cxn modelId="{AE82CCBB-0302-4572-A3CC-3E38FD75C205}" type="presParOf" srcId="{E96C61F5-21E2-478D-8319-01A0E98C08D4}" destId="{75C15C3F-E155-444B-94A4-B6F0868EDCDF}" srcOrd="3" destOrd="0" presId="urn:microsoft.com/office/officeart/2005/8/layout/vList5"/>
    <dgm:cxn modelId="{775F4BBD-CED3-492A-984A-28CB8BF18ED1}" type="presParOf" srcId="{E96C61F5-21E2-478D-8319-01A0E98C08D4}" destId="{074AD920-78DB-4A27-BBF0-1ABF903A6DB9}" srcOrd="4" destOrd="0" presId="urn:microsoft.com/office/officeart/2005/8/layout/vList5"/>
    <dgm:cxn modelId="{8A5DED52-0FDC-4575-80A3-4242D1B61FF8}" type="presParOf" srcId="{074AD920-78DB-4A27-BBF0-1ABF903A6DB9}" destId="{4D06B6F4-C548-4BDC-8BD2-C8F658360651}" srcOrd="0" destOrd="0" presId="urn:microsoft.com/office/officeart/2005/8/layout/vList5"/>
    <dgm:cxn modelId="{7B0D206B-A005-4651-9218-131214FDB9F4}" type="presParOf" srcId="{E96C61F5-21E2-478D-8319-01A0E98C08D4}" destId="{70622085-52D1-4373-99D6-C11B0C2011BA}" srcOrd="5" destOrd="0" presId="urn:microsoft.com/office/officeart/2005/8/layout/vList5"/>
    <dgm:cxn modelId="{EA5119BB-1145-4DA4-85B9-62C005699BD0}" type="presParOf" srcId="{E96C61F5-21E2-478D-8319-01A0E98C08D4}" destId="{60BC67AA-D7B8-497D-A399-7CC1B807532D}" srcOrd="6" destOrd="0" presId="urn:microsoft.com/office/officeart/2005/8/layout/vList5"/>
    <dgm:cxn modelId="{BDCF2D53-5D79-4508-870F-8B9AB7C42141}" type="presParOf" srcId="{60BC67AA-D7B8-497D-A399-7CC1B807532D}" destId="{121D766F-6FD0-487A-B915-1A0CB99805D0}" srcOrd="0" destOrd="0" presId="urn:microsoft.com/office/officeart/2005/8/layout/vList5"/>
    <dgm:cxn modelId="{17727D96-16A6-4E5D-99B1-AA2C57B9B73F}" type="presParOf" srcId="{E96C61F5-21E2-478D-8319-01A0E98C08D4}" destId="{BA2693D1-5C8B-4A29-A762-398A5A25564C}" srcOrd="7" destOrd="0" presId="urn:microsoft.com/office/officeart/2005/8/layout/vList5"/>
    <dgm:cxn modelId="{267CBDBA-C333-4EBF-B001-16E7FFFEB683}" type="presParOf" srcId="{E96C61F5-21E2-478D-8319-01A0E98C08D4}" destId="{E72A6B10-7537-420D-9EB4-31951BC489F2}" srcOrd="8" destOrd="0" presId="urn:microsoft.com/office/officeart/2005/8/layout/vList5"/>
    <dgm:cxn modelId="{CC31A40D-78F5-4868-B664-8E42E776F0CF}" type="presParOf" srcId="{E72A6B10-7537-420D-9EB4-31951BC489F2}" destId="{327F8DE6-938F-42DD-BDCB-EADF0A6AADC9}" srcOrd="0" destOrd="0" presId="urn:microsoft.com/office/officeart/2005/8/layout/vList5"/>
    <dgm:cxn modelId="{83A8447D-FBFB-48A2-89C2-2E0508787BD0}" type="presParOf" srcId="{E96C61F5-21E2-478D-8319-01A0E98C08D4}" destId="{0A2AC38A-6061-4988-BE02-3E05FB3E8441}" srcOrd="9" destOrd="0" presId="urn:microsoft.com/office/officeart/2005/8/layout/vList5"/>
    <dgm:cxn modelId="{DA363717-8BAC-47AC-BDEB-2C79E09F75D9}" type="presParOf" srcId="{E96C61F5-21E2-478D-8319-01A0E98C08D4}" destId="{BC7C0769-C8AE-4DAB-8922-B9C3B1365BA9}" srcOrd="10" destOrd="0" presId="urn:microsoft.com/office/officeart/2005/8/layout/vList5"/>
    <dgm:cxn modelId="{828E648A-AD89-4598-A86F-C2EB040D4694}" type="presParOf" srcId="{BC7C0769-C8AE-4DAB-8922-B9C3B1365BA9}" destId="{AEC9AB5A-2B84-48C3-8EE0-B024146CD0F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1E4547C8-4F6B-41F3-ABC1-9483989D1DE3}" type="doc">
      <dgm:prSet loTypeId="urn:microsoft.com/office/officeart/2005/8/layout/vList2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8CF004A-98A8-4869-B226-182B894E2878}">
      <dgm:prSet custT="1"/>
      <dgm:spPr>
        <a:solidFill>
          <a:schemeClr val="tx2">
            <a:lumMod val="25000"/>
            <a:lumOff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sz="44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Medication Screen</a:t>
          </a:r>
        </a:p>
      </dgm:t>
    </dgm:pt>
    <dgm:pt modelId="{5CF87C56-D682-4AD0-8C25-2CFBC027113C}" type="parTrans" cxnId="{914CCB41-EDBC-4EDE-8074-229F79D418AA}">
      <dgm:prSet/>
      <dgm:spPr/>
      <dgm:t>
        <a:bodyPr/>
        <a:lstStyle/>
        <a:p>
          <a:endParaRPr lang="en-US" sz="4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4B4FF54-8E01-488D-AE94-3F2C689A8F6F}" type="sibTrans" cxnId="{914CCB41-EDBC-4EDE-8074-229F79D418AA}">
      <dgm:prSet/>
      <dgm:spPr/>
      <dgm:t>
        <a:bodyPr/>
        <a:lstStyle/>
        <a:p>
          <a:endParaRPr lang="en-US" sz="4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F7F997E-9765-4ECF-9DB3-B7CF1CFFFADB}" type="pres">
      <dgm:prSet presAssocID="{1E4547C8-4F6B-41F3-ABC1-9483989D1DE3}" presName="linear" presStyleCnt="0">
        <dgm:presLayoutVars>
          <dgm:animLvl val="lvl"/>
          <dgm:resizeHandles val="exact"/>
        </dgm:presLayoutVars>
      </dgm:prSet>
      <dgm:spPr/>
    </dgm:pt>
    <dgm:pt modelId="{08A7B1B3-FE8E-492C-99A6-FC95428D9640}" type="pres">
      <dgm:prSet presAssocID="{D8CF004A-98A8-4869-B226-182B894E2878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1596022-954B-43F8-BC73-2DCBC4409A70}" type="presOf" srcId="{1E4547C8-4F6B-41F3-ABC1-9483989D1DE3}" destId="{8F7F997E-9765-4ECF-9DB3-B7CF1CFFFADB}" srcOrd="0" destOrd="0" presId="urn:microsoft.com/office/officeart/2005/8/layout/vList2"/>
    <dgm:cxn modelId="{914CCB41-EDBC-4EDE-8074-229F79D418AA}" srcId="{1E4547C8-4F6B-41F3-ABC1-9483989D1DE3}" destId="{D8CF004A-98A8-4869-B226-182B894E2878}" srcOrd="0" destOrd="0" parTransId="{5CF87C56-D682-4AD0-8C25-2CFBC027113C}" sibTransId="{54B4FF54-8E01-488D-AE94-3F2C689A8F6F}"/>
    <dgm:cxn modelId="{47C88AC5-0AB9-433F-856B-A2FBEB1B95BE}" type="presOf" srcId="{D8CF004A-98A8-4869-B226-182B894E2878}" destId="{08A7B1B3-FE8E-492C-99A6-FC95428D9640}" srcOrd="0" destOrd="0" presId="urn:microsoft.com/office/officeart/2005/8/layout/vList2"/>
    <dgm:cxn modelId="{0D521D7E-FBCB-45B7-BA32-FFF16882C0C3}" type="presParOf" srcId="{8F7F997E-9765-4ECF-9DB3-B7CF1CFFFADB}" destId="{08A7B1B3-FE8E-492C-99A6-FC95428D964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06D83E-D65E-4FB0-90DE-364546CAA00E}" type="doc">
      <dgm:prSet loTypeId="urn:microsoft.com/office/officeart/2005/8/layout/vList6" loCatId="list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C6C131A-5393-4A15-9EB2-942B4088F9BC}">
      <dgm:prSet custT="1"/>
      <dgm:spPr>
        <a:solidFill>
          <a:schemeClr val="tx2">
            <a:lumMod val="25000"/>
            <a:lumOff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l" rtl="0"/>
          <a:r>
            <a: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Least to Most Restrictive Placements</a:t>
          </a:r>
        </a:p>
      </dgm:t>
    </dgm:pt>
    <dgm:pt modelId="{6E076E34-2BB7-48D0-B433-F13E366F757D}" type="parTrans" cxnId="{1A4BA2F0-C788-4D85-B524-452F6EB792A6}">
      <dgm:prSet/>
      <dgm:spPr/>
      <dgm:t>
        <a:bodyPr/>
        <a:lstStyle/>
        <a:p>
          <a:endParaRPr lang="en-US" sz="3200">
            <a:solidFill>
              <a:schemeClr val="bg1"/>
            </a:solidFill>
          </a:endParaRPr>
        </a:p>
      </dgm:t>
    </dgm:pt>
    <dgm:pt modelId="{C611E9DA-7408-4395-94E8-9BDA3203D712}" type="sibTrans" cxnId="{1A4BA2F0-C788-4D85-B524-452F6EB792A6}">
      <dgm:prSet/>
      <dgm:spPr/>
      <dgm:t>
        <a:bodyPr/>
        <a:lstStyle/>
        <a:p>
          <a:endParaRPr lang="en-US" sz="3200">
            <a:solidFill>
              <a:schemeClr val="bg1"/>
            </a:solidFill>
          </a:endParaRPr>
        </a:p>
      </dgm:t>
    </dgm:pt>
    <dgm:pt modelId="{5CCAED62-A805-4844-8E2B-A7A05F09723A}" type="pres">
      <dgm:prSet presAssocID="{B206D83E-D65E-4FB0-90DE-364546CAA00E}" presName="Name0" presStyleCnt="0">
        <dgm:presLayoutVars>
          <dgm:dir/>
          <dgm:animLvl val="lvl"/>
          <dgm:resizeHandles/>
        </dgm:presLayoutVars>
      </dgm:prSet>
      <dgm:spPr/>
    </dgm:pt>
    <dgm:pt modelId="{E6CFF96B-84F9-4487-BCCA-61A2FCAEB812}" type="pres">
      <dgm:prSet presAssocID="{DC6C131A-5393-4A15-9EB2-942B4088F9BC}" presName="linNode" presStyleCnt="0"/>
      <dgm:spPr/>
    </dgm:pt>
    <dgm:pt modelId="{B2CE770D-7362-4BB9-9F4F-A5D53F34AEDA}" type="pres">
      <dgm:prSet presAssocID="{DC6C131A-5393-4A15-9EB2-942B4088F9BC}" presName="parentShp" presStyleLbl="node1" presStyleIdx="0" presStyleCnt="1" custScaleX="250985">
        <dgm:presLayoutVars>
          <dgm:bulletEnabled val="1"/>
        </dgm:presLayoutVars>
      </dgm:prSet>
      <dgm:spPr/>
    </dgm:pt>
    <dgm:pt modelId="{300C46B0-0B5D-403B-A8FA-CDAC7224C653}" type="pres">
      <dgm:prSet presAssocID="{DC6C131A-5393-4A15-9EB2-942B4088F9BC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858D97CE-830D-4E0B-97B7-611A3B09CA6E}" type="presOf" srcId="{DC6C131A-5393-4A15-9EB2-942B4088F9BC}" destId="{B2CE770D-7362-4BB9-9F4F-A5D53F34AEDA}" srcOrd="0" destOrd="0" presId="urn:microsoft.com/office/officeart/2005/8/layout/vList6"/>
    <dgm:cxn modelId="{EAEC2CD2-9D10-49B5-AB66-12E9AF9838D8}" type="presOf" srcId="{B206D83E-D65E-4FB0-90DE-364546CAA00E}" destId="{5CCAED62-A805-4844-8E2B-A7A05F09723A}" srcOrd="0" destOrd="0" presId="urn:microsoft.com/office/officeart/2005/8/layout/vList6"/>
    <dgm:cxn modelId="{1A4BA2F0-C788-4D85-B524-452F6EB792A6}" srcId="{B206D83E-D65E-4FB0-90DE-364546CAA00E}" destId="{DC6C131A-5393-4A15-9EB2-942B4088F9BC}" srcOrd="0" destOrd="0" parTransId="{6E076E34-2BB7-48D0-B433-F13E366F757D}" sibTransId="{C611E9DA-7408-4395-94E8-9BDA3203D712}"/>
    <dgm:cxn modelId="{7447E69A-6106-48D7-8567-244978C274BD}" type="presParOf" srcId="{5CCAED62-A805-4844-8E2B-A7A05F09723A}" destId="{E6CFF96B-84F9-4487-BCCA-61A2FCAEB812}" srcOrd="0" destOrd="0" presId="urn:microsoft.com/office/officeart/2005/8/layout/vList6"/>
    <dgm:cxn modelId="{64899D51-15AE-4F9E-A17B-EC429B4CDC03}" type="presParOf" srcId="{E6CFF96B-84F9-4487-BCCA-61A2FCAEB812}" destId="{B2CE770D-7362-4BB9-9F4F-A5D53F34AEDA}" srcOrd="0" destOrd="0" presId="urn:microsoft.com/office/officeart/2005/8/layout/vList6"/>
    <dgm:cxn modelId="{A5612699-3924-406E-9093-178939D1E1C7}" type="presParOf" srcId="{E6CFF96B-84F9-4487-BCCA-61A2FCAEB812}" destId="{300C46B0-0B5D-403B-A8FA-CDAC7224C65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5E0C018B-CB2E-4C9E-9B11-FD773BFD3B81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06A1A621-6D5C-4912-8872-A973753D433E}">
      <dgm:prSet phldrT="[Text]"/>
      <dgm:spPr/>
      <dgm:t>
        <a:bodyPr/>
        <a:lstStyle/>
        <a:p>
          <a:r>
            <a:rPr lang="en-US" dirty="0">
              <a:solidFill>
                <a:srgbClr val="56944F"/>
              </a:solidFill>
            </a:rPr>
            <a:t>Obtaining records, filing with court/CRR </a:t>
          </a:r>
        </a:p>
      </dgm:t>
    </dgm:pt>
    <dgm:pt modelId="{1EA4D5D0-B5B2-43DA-9253-8A975B39695A}" type="parTrans" cxnId="{08BEE819-DFB9-4C53-BC1D-F907A4FB1AA1}">
      <dgm:prSet/>
      <dgm:spPr/>
      <dgm:t>
        <a:bodyPr/>
        <a:lstStyle/>
        <a:p>
          <a:endParaRPr lang="en-US"/>
        </a:p>
      </dgm:t>
    </dgm:pt>
    <dgm:pt modelId="{A5BF880A-0C21-4520-8ED4-78FF8F351C28}" type="sibTrans" cxnId="{08BEE819-DFB9-4C53-BC1D-F907A4FB1AA1}">
      <dgm:prSet/>
      <dgm:spPr/>
      <dgm:t>
        <a:bodyPr/>
        <a:lstStyle/>
        <a:p>
          <a:endParaRPr lang="en-US"/>
        </a:p>
      </dgm:t>
    </dgm:pt>
    <dgm:pt modelId="{E8E9CE98-40C1-41F8-BE52-08340C6CFF82}">
      <dgm:prSet/>
      <dgm:spPr/>
      <dgm:t>
        <a:bodyPr/>
        <a:lstStyle/>
        <a:p>
          <a:r>
            <a:rPr lang="en-US" dirty="0">
              <a:solidFill>
                <a:srgbClr val="56944F"/>
              </a:solidFill>
            </a:rPr>
            <a:t>Communication with school </a:t>
          </a:r>
        </a:p>
      </dgm:t>
    </dgm:pt>
    <dgm:pt modelId="{31B42B43-E908-434B-910B-EE809FDF6568}" type="parTrans" cxnId="{18959ADB-171D-472A-80BC-257AACD948D4}">
      <dgm:prSet/>
      <dgm:spPr/>
      <dgm:t>
        <a:bodyPr/>
        <a:lstStyle/>
        <a:p>
          <a:endParaRPr lang="en-US"/>
        </a:p>
      </dgm:t>
    </dgm:pt>
    <dgm:pt modelId="{554FD193-F9CD-4124-9817-B44B764C1CE3}" type="sibTrans" cxnId="{18959ADB-171D-472A-80BC-257AACD948D4}">
      <dgm:prSet/>
      <dgm:spPr/>
      <dgm:t>
        <a:bodyPr/>
        <a:lstStyle/>
        <a:p>
          <a:endParaRPr lang="en-US"/>
        </a:p>
      </dgm:t>
    </dgm:pt>
    <dgm:pt modelId="{A3A521C4-D25E-4396-8792-38A1CCAF5CA0}">
      <dgm:prSet/>
      <dgm:spPr/>
      <dgm:t>
        <a:bodyPr/>
        <a:lstStyle/>
        <a:p>
          <a:r>
            <a:rPr lang="en-US" dirty="0">
              <a:solidFill>
                <a:srgbClr val="56944F"/>
              </a:solidFill>
            </a:rPr>
            <a:t>Communication with parents, GAL, caregiver</a:t>
          </a:r>
        </a:p>
      </dgm:t>
    </dgm:pt>
    <dgm:pt modelId="{C92D6F90-2F8F-473C-B60D-59DFF4E2E113}" type="parTrans" cxnId="{215269AA-E17B-471D-8D03-F3AD9A83507D}">
      <dgm:prSet/>
      <dgm:spPr/>
      <dgm:t>
        <a:bodyPr/>
        <a:lstStyle/>
        <a:p>
          <a:endParaRPr lang="en-US"/>
        </a:p>
      </dgm:t>
    </dgm:pt>
    <dgm:pt modelId="{7C2FE2FF-509D-42F1-9075-DBE140C34D4C}" type="sibTrans" cxnId="{215269AA-E17B-471D-8D03-F3AD9A83507D}">
      <dgm:prSet/>
      <dgm:spPr/>
      <dgm:t>
        <a:bodyPr/>
        <a:lstStyle/>
        <a:p>
          <a:endParaRPr lang="en-US"/>
        </a:p>
      </dgm:t>
    </dgm:pt>
    <dgm:pt modelId="{87641981-3B51-495F-A01A-54B635DE6408}">
      <dgm:prSet/>
      <dgm:spPr/>
      <dgm:t>
        <a:bodyPr/>
        <a:lstStyle/>
        <a:p>
          <a:r>
            <a:rPr lang="en-US" dirty="0">
              <a:solidFill>
                <a:srgbClr val="56944F"/>
              </a:solidFill>
            </a:rPr>
            <a:t>Attending meetings</a:t>
          </a:r>
        </a:p>
      </dgm:t>
    </dgm:pt>
    <dgm:pt modelId="{7D1FBC51-6AB6-41D1-89D6-DEA1CD407A40}" type="parTrans" cxnId="{053AEBB0-E86F-4682-9C63-FE679547C22A}">
      <dgm:prSet/>
      <dgm:spPr/>
      <dgm:t>
        <a:bodyPr/>
        <a:lstStyle/>
        <a:p>
          <a:endParaRPr lang="en-US"/>
        </a:p>
      </dgm:t>
    </dgm:pt>
    <dgm:pt modelId="{51B0947B-F73A-47A5-9A6A-853E26D4E2BC}" type="sibTrans" cxnId="{053AEBB0-E86F-4682-9C63-FE679547C22A}">
      <dgm:prSet/>
      <dgm:spPr/>
      <dgm:t>
        <a:bodyPr/>
        <a:lstStyle/>
        <a:p>
          <a:endParaRPr lang="en-US"/>
        </a:p>
      </dgm:t>
    </dgm:pt>
    <dgm:pt modelId="{D40F9055-38DE-408B-B0A6-385C203148E9}">
      <dgm:prSet/>
      <dgm:spPr/>
      <dgm:t>
        <a:bodyPr/>
        <a:lstStyle/>
        <a:p>
          <a:r>
            <a:rPr lang="en-US" dirty="0">
              <a:solidFill>
                <a:srgbClr val="56944F"/>
              </a:solidFill>
            </a:rPr>
            <a:t>Ensuring child is receiving appropriate services</a:t>
          </a:r>
        </a:p>
      </dgm:t>
    </dgm:pt>
    <dgm:pt modelId="{EF917D7B-65F8-4895-B80E-75F66D45D68E}" type="parTrans" cxnId="{592DB3B5-16D5-4D88-AEA0-810504B6D03F}">
      <dgm:prSet/>
      <dgm:spPr/>
      <dgm:t>
        <a:bodyPr/>
        <a:lstStyle/>
        <a:p>
          <a:endParaRPr lang="en-US"/>
        </a:p>
      </dgm:t>
    </dgm:pt>
    <dgm:pt modelId="{6FD1ECF2-6779-494B-A5F0-9E928517309F}" type="sibTrans" cxnId="{592DB3B5-16D5-4D88-AEA0-810504B6D03F}">
      <dgm:prSet/>
      <dgm:spPr/>
      <dgm:t>
        <a:bodyPr/>
        <a:lstStyle/>
        <a:p>
          <a:endParaRPr lang="en-US"/>
        </a:p>
      </dgm:t>
    </dgm:pt>
    <dgm:pt modelId="{68C4B903-8C7D-4A9A-83CF-A6C30931A0A8}">
      <dgm:prSet/>
      <dgm:spPr/>
      <dgm:t>
        <a:bodyPr/>
        <a:lstStyle/>
        <a:p>
          <a:r>
            <a:rPr lang="en-US" dirty="0">
              <a:solidFill>
                <a:srgbClr val="56944F"/>
              </a:solidFill>
            </a:rPr>
            <a:t>Advocating for child </a:t>
          </a:r>
        </a:p>
      </dgm:t>
    </dgm:pt>
    <dgm:pt modelId="{F9A593AF-27F8-4FE2-B341-10B6438E0FD9}" type="parTrans" cxnId="{3F81CC04-9B6C-4BB4-8781-D4F41A318990}">
      <dgm:prSet/>
      <dgm:spPr/>
      <dgm:t>
        <a:bodyPr/>
        <a:lstStyle/>
        <a:p>
          <a:endParaRPr lang="en-US"/>
        </a:p>
      </dgm:t>
    </dgm:pt>
    <dgm:pt modelId="{E03FEC28-239B-4B48-A83B-282AED9C8D02}" type="sibTrans" cxnId="{3F81CC04-9B6C-4BB4-8781-D4F41A318990}">
      <dgm:prSet/>
      <dgm:spPr/>
      <dgm:t>
        <a:bodyPr/>
        <a:lstStyle/>
        <a:p>
          <a:endParaRPr lang="en-US"/>
        </a:p>
      </dgm:t>
    </dgm:pt>
    <dgm:pt modelId="{EBBA340A-89E3-4130-A115-5F7C8D28C76B}">
      <dgm:prSet/>
      <dgm:spPr/>
      <dgm:t>
        <a:bodyPr/>
        <a:lstStyle/>
        <a:p>
          <a:endParaRPr lang="en-US" dirty="0">
            <a:solidFill>
              <a:srgbClr val="56944F"/>
            </a:solidFill>
          </a:endParaRPr>
        </a:p>
      </dgm:t>
    </dgm:pt>
    <dgm:pt modelId="{13C34095-44E4-4EAA-A953-9F9D69164053}" type="parTrans" cxnId="{77023C67-5A73-465B-89F8-BF19D1CA3D1E}">
      <dgm:prSet/>
      <dgm:spPr/>
      <dgm:t>
        <a:bodyPr/>
        <a:lstStyle/>
        <a:p>
          <a:endParaRPr lang="en-US"/>
        </a:p>
      </dgm:t>
    </dgm:pt>
    <dgm:pt modelId="{332A1DB2-9C30-4EE3-A186-DEFF77120436}" type="sibTrans" cxnId="{77023C67-5A73-465B-89F8-BF19D1CA3D1E}">
      <dgm:prSet/>
      <dgm:spPr/>
      <dgm:t>
        <a:bodyPr/>
        <a:lstStyle/>
        <a:p>
          <a:endParaRPr lang="en-US"/>
        </a:p>
      </dgm:t>
    </dgm:pt>
    <dgm:pt modelId="{A18EFA58-3AE4-4F88-B70D-67D65331E0D3}" type="pres">
      <dgm:prSet presAssocID="{5E0C018B-CB2E-4C9E-9B11-FD773BFD3B81}" presName="vert0" presStyleCnt="0">
        <dgm:presLayoutVars>
          <dgm:dir/>
          <dgm:animOne val="branch"/>
          <dgm:animLvl val="lvl"/>
        </dgm:presLayoutVars>
      </dgm:prSet>
      <dgm:spPr/>
    </dgm:pt>
    <dgm:pt modelId="{EC4B40F5-6257-4DDE-8399-881F8BBA9089}" type="pres">
      <dgm:prSet presAssocID="{06A1A621-6D5C-4912-8872-A973753D433E}" presName="thickLine" presStyleLbl="alignNode1" presStyleIdx="0" presStyleCnt="7"/>
      <dgm:spPr/>
    </dgm:pt>
    <dgm:pt modelId="{9FB0563E-E5E5-4C91-B958-AFA1FDE32D8F}" type="pres">
      <dgm:prSet presAssocID="{06A1A621-6D5C-4912-8872-A973753D433E}" presName="horz1" presStyleCnt="0"/>
      <dgm:spPr/>
    </dgm:pt>
    <dgm:pt modelId="{25F3CE77-B851-4176-86E1-B05B1C773857}" type="pres">
      <dgm:prSet presAssocID="{06A1A621-6D5C-4912-8872-A973753D433E}" presName="tx1" presStyleLbl="revTx" presStyleIdx="0" presStyleCnt="7"/>
      <dgm:spPr/>
    </dgm:pt>
    <dgm:pt modelId="{9EC451AE-E86E-42B2-BF2F-DC762D167D61}" type="pres">
      <dgm:prSet presAssocID="{06A1A621-6D5C-4912-8872-A973753D433E}" presName="vert1" presStyleCnt="0"/>
      <dgm:spPr/>
    </dgm:pt>
    <dgm:pt modelId="{E467D695-3188-41D7-8A51-5CED1933F2D2}" type="pres">
      <dgm:prSet presAssocID="{E8E9CE98-40C1-41F8-BE52-08340C6CFF82}" presName="thickLine" presStyleLbl="alignNode1" presStyleIdx="1" presStyleCnt="7"/>
      <dgm:spPr/>
    </dgm:pt>
    <dgm:pt modelId="{36AAA936-D824-4562-8752-90AE958AEDA8}" type="pres">
      <dgm:prSet presAssocID="{E8E9CE98-40C1-41F8-BE52-08340C6CFF82}" presName="horz1" presStyleCnt="0"/>
      <dgm:spPr/>
    </dgm:pt>
    <dgm:pt modelId="{88F09F93-6D4B-4759-B08F-1B8FF0F8B8F9}" type="pres">
      <dgm:prSet presAssocID="{E8E9CE98-40C1-41F8-BE52-08340C6CFF82}" presName="tx1" presStyleLbl="revTx" presStyleIdx="1" presStyleCnt="7"/>
      <dgm:spPr/>
    </dgm:pt>
    <dgm:pt modelId="{03F8C84A-3BAD-4447-85B3-134517BA8331}" type="pres">
      <dgm:prSet presAssocID="{E8E9CE98-40C1-41F8-BE52-08340C6CFF82}" presName="vert1" presStyleCnt="0"/>
      <dgm:spPr/>
    </dgm:pt>
    <dgm:pt modelId="{32A23B33-DB8C-4661-B053-D923C971E35E}" type="pres">
      <dgm:prSet presAssocID="{A3A521C4-D25E-4396-8792-38A1CCAF5CA0}" presName="thickLine" presStyleLbl="alignNode1" presStyleIdx="2" presStyleCnt="7"/>
      <dgm:spPr/>
    </dgm:pt>
    <dgm:pt modelId="{5CF82F99-884B-424B-B6DA-1A6FAB4130B8}" type="pres">
      <dgm:prSet presAssocID="{A3A521C4-D25E-4396-8792-38A1CCAF5CA0}" presName="horz1" presStyleCnt="0"/>
      <dgm:spPr/>
    </dgm:pt>
    <dgm:pt modelId="{CB1521A9-B301-4298-ADE4-7E5780614FE1}" type="pres">
      <dgm:prSet presAssocID="{A3A521C4-D25E-4396-8792-38A1CCAF5CA0}" presName="tx1" presStyleLbl="revTx" presStyleIdx="2" presStyleCnt="7"/>
      <dgm:spPr/>
    </dgm:pt>
    <dgm:pt modelId="{F9708B6E-A7B0-473F-98A8-D36A8BB0ADA5}" type="pres">
      <dgm:prSet presAssocID="{A3A521C4-D25E-4396-8792-38A1CCAF5CA0}" presName="vert1" presStyleCnt="0"/>
      <dgm:spPr/>
    </dgm:pt>
    <dgm:pt modelId="{B5D94C03-9D6B-464F-BB95-18D87AB837BF}" type="pres">
      <dgm:prSet presAssocID="{87641981-3B51-495F-A01A-54B635DE6408}" presName="thickLine" presStyleLbl="alignNode1" presStyleIdx="3" presStyleCnt="7"/>
      <dgm:spPr/>
    </dgm:pt>
    <dgm:pt modelId="{1C7BE479-46CC-4B76-A4F5-C2DC65FD2D17}" type="pres">
      <dgm:prSet presAssocID="{87641981-3B51-495F-A01A-54B635DE6408}" presName="horz1" presStyleCnt="0"/>
      <dgm:spPr/>
    </dgm:pt>
    <dgm:pt modelId="{8AB07AA7-BA4C-4CE9-8D4A-4B8E27088246}" type="pres">
      <dgm:prSet presAssocID="{87641981-3B51-495F-A01A-54B635DE6408}" presName="tx1" presStyleLbl="revTx" presStyleIdx="3" presStyleCnt="7"/>
      <dgm:spPr/>
    </dgm:pt>
    <dgm:pt modelId="{179FF5E1-E4D3-4311-95CC-FF82D046B56D}" type="pres">
      <dgm:prSet presAssocID="{87641981-3B51-495F-A01A-54B635DE6408}" presName="vert1" presStyleCnt="0"/>
      <dgm:spPr/>
    </dgm:pt>
    <dgm:pt modelId="{1F97B2DF-514F-4544-9CB7-3577D13C538D}" type="pres">
      <dgm:prSet presAssocID="{D40F9055-38DE-408B-B0A6-385C203148E9}" presName="thickLine" presStyleLbl="alignNode1" presStyleIdx="4" presStyleCnt="7"/>
      <dgm:spPr/>
    </dgm:pt>
    <dgm:pt modelId="{F4672263-39B3-4C05-B08E-462CEC14C2FE}" type="pres">
      <dgm:prSet presAssocID="{D40F9055-38DE-408B-B0A6-385C203148E9}" presName="horz1" presStyleCnt="0"/>
      <dgm:spPr/>
    </dgm:pt>
    <dgm:pt modelId="{DEE75CF9-8163-40E9-85C8-66E59D6518AE}" type="pres">
      <dgm:prSet presAssocID="{D40F9055-38DE-408B-B0A6-385C203148E9}" presName="tx1" presStyleLbl="revTx" presStyleIdx="4" presStyleCnt="7"/>
      <dgm:spPr/>
    </dgm:pt>
    <dgm:pt modelId="{3CB45ED7-CCCC-41A1-B5E9-AE9BF7A9EA2E}" type="pres">
      <dgm:prSet presAssocID="{D40F9055-38DE-408B-B0A6-385C203148E9}" presName="vert1" presStyleCnt="0"/>
      <dgm:spPr/>
    </dgm:pt>
    <dgm:pt modelId="{38598A82-681F-4222-82E2-2124C16A64DB}" type="pres">
      <dgm:prSet presAssocID="{68C4B903-8C7D-4A9A-83CF-A6C30931A0A8}" presName="thickLine" presStyleLbl="alignNode1" presStyleIdx="5" presStyleCnt="7"/>
      <dgm:spPr/>
    </dgm:pt>
    <dgm:pt modelId="{8BF77D40-3AA5-4657-A1B2-299521210276}" type="pres">
      <dgm:prSet presAssocID="{68C4B903-8C7D-4A9A-83CF-A6C30931A0A8}" presName="horz1" presStyleCnt="0"/>
      <dgm:spPr/>
    </dgm:pt>
    <dgm:pt modelId="{8991405F-647E-4808-BDF4-7DC3C5A29A7E}" type="pres">
      <dgm:prSet presAssocID="{68C4B903-8C7D-4A9A-83CF-A6C30931A0A8}" presName="tx1" presStyleLbl="revTx" presStyleIdx="5" presStyleCnt="7"/>
      <dgm:spPr/>
    </dgm:pt>
    <dgm:pt modelId="{7FF82EDE-B4D9-4934-89E1-39B240AAD411}" type="pres">
      <dgm:prSet presAssocID="{68C4B903-8C7D-4A9A-83CF-A6C30931A0A8}" presName="vert1" presStyleCnt="0"/>
      <dgm:spPr/>
    </dgm:pt>
    <dgm:pt modelId="{44A7B7B1-73D2-4E9A-BB19-3FC1FAD5C892}" type="pres">
      <dgm:prSet presAssocID="{EBBA340A-89E3-4130-A115-5F7C8D28C76B}" presName="thickLine" presStyleLbl="alignNode1" presStyleIdx="6" presStyleCnt="7"/>
      <dgm:spPr/>
    </dgm:pt>
    <dgm:pt modelId="{6B3629FF-3777-4707-AB79-C34E1142431E}" type="pres">
      <dgm:prSet presAssocID="{EBBA340A-89E3-4130-A115-5F7C8D28C76B}" presName="horz1" presStyleCnt="0"/>
      <dgm:spPr/>
    </dgm:pt>
    <dgm:pt modelId="{DB45F4EB-8929-4793-A87D-0C186D56E33A}" type="pres">
      <dgm:prSet presAssocID="{EBBA340A-89E3-4130-A115-5F7C8D28C76B}" presName="tx1" presStyleLbl="revTx" presStyleIdx="6" presStyleCnt="7"/>
      <dgm:spPr/>
    </dgm:pt>
    <dgm:pt modelId="{CBE79500-09E3-4B49-B1A7-9AB1B0467C28}" type="pres">
      <dgm:prSet presAssocID="{EBBA340A-89E3-4130-A115-5F7C8D28C76B}" presName="vert1" presStyleCnt="0"/>
      <dgm:spPr/>
    </dgm:pt>
  </dgm:ptLst>
  <dgm:cxnLst>
    <dgm:cxn modelId="{3F9AB601-8139-4684-80F3-4B2D0E3EF9E7}" type="presOf" srcId="{E8E9CE98-40C1-41F8-BE52-08340C6CFF82}" destId="{88F09F93-6D4B-4759-B08F-1B8FF0F8B8F9}" srcOrd="0" destOrd="0" presId="urn:microsoft.com/office/officeart/2008/layout/LinedList"/>
    <dgm:cxn modelId="{3F81CC04-9B6C-4BB4-8781-D4F41A318990}" srcId="{5E0C018B-CB2E-4C9E-9B11-FD773BFD3B81}" destId="{68C4B903-8C7D-4A9A-83CF-A6C30931A0A8}" srcOrd="5" destOrd="0" parTransId="{F9A593AF-27F8-4FE2-B341-10B6438E0FD9}" sibTransId="{E03FEC28-239B-4B48-A83B-282AED9C8D02}"/>
    <dgm:cxn modelId="{C5732706-1251-465E-9D25-22EFA9192CA8}" type="presOf" srcId="{87641981-3B51-495F-A01A-54B635DE6408}" destId="{8AB07AA7-BA4C-4CE9-8D4A-4B8E27088246}" srcOrd="0" destOrd="0" presId="urn:microsoft.com/office/officeart/2008/layout/LinedList"/>
    <dgm:cxn modelId="{08BEE819-DFB9-4C53-BC1D-F907A4FB1AA1}" srcId="{5E0C018B-CB2E-4C9E-9B11-FD773BFD3B81}" destId="{06A1A621-6D5C-4912-8872-A973753D433E}" srcOrd="0" destOrd="0" parTransId="{1EA4D5D0-B5B2-43DA-9253-8A975B39695A}" sibTransId="{A5BF880A-0C21-4520-8ED4-78FF8F351C28}"/>
    <dgm:cxn modelId="{5AACCF37-35C5-48E2-A67E-FEAF7B8D08F8}" type="presOf" srcId="{5E0C018B-CB2E-4C9E-9B11-FD773BFD3B81}" destId="{A18EFA58-3AE4-4F88-B70D-67D65331E0D3}" srcOrd="0" destOrd="0" presId="urn:microsoft.com/office/officeart/2008/layout/LinedList"/>
    <dgm:cxn modelId="{CC87B043-4AE1-4E92-8395-7DEDB77D7C8E}" type="presOf" srcId="{A3A521C4-D25E-4396-8792-38A1CCAF5CA0}" destId="{CB1521A9-B301-4298-ADE4-7E5780614FE1}" srcOrd="0" destOrd="0" presId="urn:microsoft.com/office/officeart/2008/layout/LinedList"/>
    <dgm:cxn modelId="{EF88AE46-37AB-444C-A6F8-2AEC0E1E3DB0}" type="presOf" srcId="{EBBA340A-89E3-4130-A115-5F7C8D28C76B}" destId="{DB45F4EB-8929-4793-A87D-0C186D56E33A}" srcOrd="0" destOrd="0" presId="urn:microsoft.com/office/officeart/2008/layout/LinedList"/>
    <dgm:cxn modelId="{77023C67-5A73-465B-89F8-BF19D1CA3D1E}" srcId="{5E0C018B-CB2E-4C9E-9B11-FD773BFD3B81}" destId="{EBBA340A-89E3-4130-A115-5F7C8D28C76B}" srcOrd="6" destOrd="0" parTransId="{13C34095-44E4-4EAA-A953-9F9D69164053}" sibTransId="{332A1DB2-9C30-4EE3-A186-DEFF77120436}"/>
    <dgm:cxn modelId="{50D6AE50-4A4D-4CC3-B548-1431694D3576}" type="presOf" srcId="{D40F9055-38DE-408B-B0A6-385C203148E9}" destId="{DEE75CF9-8163-40E9-85C8-66E59D6518AE}" srcOrd="0" destOrd="0" presId="urn:microsoft.com/office/officeart/2008/layout/LinedList"/>
    <dgm:cxn modelId="{7104CA93-6DFB-4D4D-A40E-537421A3329F}" type="presOf" srcId="{06A1A621-6D5C-4912-8872-A973753D433E}" destId="{25F3CE77-B851-4176-86E1-B05B1C773857}" srcOrd="0" destOrd="0" presId="urn:microsoft.com/office/officeart/2008/layout/LinedList"/>
    <dgm:cxn modelId="{23596FA9-9DA4-4F84-8C87-79ECBCA0CA12}" type="presOf" srcId="{68C4B903-8C7D-4A9A-83CF-A6C30931A0A8}" destId="{8991405F-647E-4808-BDF4-7DC3C5A29A7E}" srcOrd="0" destOrd="0" presId="urn:microsoft.com/office/officeart/2008/layout/LinedList"/>
    <dgm:cxn modelId="{215269AA-E17B-471D-8D03-F3AD9A83507D}" srcId="{5E0C018B-CB2E-4C9E-9B11-FD773BFD3B81}" destId="{A3A521C4-D25E-4396-8792-38A1CCAF5CA0}" srcOrd="2" destOrd="0" parTransId="{C92D6F90-2F8F-473C-B60D-59DFF4E2E113}" sibTransId="{7C2FE2FF-509D-42F1-9075-DBE140C34D4C}"/>
    <dgm:cxn modelId="{053AEBB0-E86F-4682-9C63-FE679547C22A}" srcId="{5E0C018B-CB2E-4C9E-9B11-FD773BFD3B81}" destId="{87641981-3B51-495F-A01A-54B635DE6408}" srcOrd="3" destOrd="0" parTransId="{7D1FBC51-6AB6-41D1-89D6-DEA1CD407A40}" sibTransId="{51B0947B-F73A-47A5-9A6A-853E26D4E2BC}"/>
    <dgm:cxn modelId="{592DB3B5-16D5-4D88-AEA0-810504B6D03F}" srcId="{5E0C018B-CB2E-4C9E-9B11-FD773BFD3B81}" destId="{D40F9055-38DE-408B-B0A6-385C203148E9}" srcOrd="4" destOrd="0" parTransId="{EF917D7B-65F8-4895-B80E-75F66D45D68E}" sibTransId="{6FD1ECF2-6779-494B-A5F0-9E928517309F}"/>
    <dgm:cxn modelId="{18959ADB-171D-472A-80BC-257AACD948D4}" srcId="{5E0C018B-CB2E-4C9E-9B11-FD773BFD3B81}" destId="{E8E9CE98-40C1-41F8-BE52-08340C6CFF82}" srcOrd="1" destOrd="0" parTransId="{31B42B43-E908-434B-910B-EE809FDF6568}" sibTransId="{554FD193-F9CD-4124-9817-B44B764C1CE3}"/>
    <dgm:cxn modelId="{DC831A68-72A2-4570-A219-0F631EC64032}" type="presParOf" srcId="{A18EFA58-3AE4-4F88-B70D-67D65331E0D3}" destId="{EC4B40F5-6257-4DDE-8399-881F8BBA9089}" srcOrd="0" destOrd="0" presId="urn:microsoft.com/office/officeart/2008/layout/LinedList"/>
    <dgm:cxn modelId="{48E18B50-196D-41A7-8779-3B983E69512E}" type="presParOf" srcId="{A18EFA58-3AE4-4F88-B70D-67D65331E0D3}" destId="{9FB0563E-E5E5-4C91-B958-AFA1FDE32D8F}" srcOrd="1" destOrd="0" presId="urn:microsoft.com/office/officeart/2008/layout/LinedList"/>
    <dgm:cxn modelId="{2D1A2790-3F27-4E0A-97A8-4D575BB0EC28}" type="presParOf" srcId="{9FB0563E-E5E5-4C91-B958-AFA1FDE32D8F}" destId="{25F3CE77-B851-4176-86E1-B05B1C773857}" srcOrd="0" destOrd="0" presId="urn:microsoft.com/office/officeart/2008/layout/LinedList"/>
    <dgm:cxn modelId="{4EEB6DDA-E413-4368-B5F4-442BA63E91A6}" type="presParOf" srcId="{9FB0563E-E5E5-4C91-B958-AFA1FDE32D8F}" destId="{9EC451AE-E86E-42B2-BF2F-DC762D167D61}" srcOrd="1" destOrd="0" presId="urn:microsoft.com/office/officeart/2008/layout/LinedList"/>
    <dgm:cxn modelId="{8F42F5D7-ABD3-4BA1-B748-0A4D04321FB1}" type="presParOf" srcId="{A18EFA58-3AE4-4F88-B70D-67D65331E0D3}" destId="{E467D695-3188-41D7-8A51-5CED1933F2D2}" srcOrd="2" destOrd="0" presId="urn:microsoft.com/office/officeart/2008/layout/LinedList"/>
    <dgm:cxn modelId="{D01E0632-CEE9-4522-83C1-6DD1103EAA1B}" type="presParOf" srcId="{A18EFA58-3AE4-4F88-B70D-67D65331E0D3}" destId="{36AAA936-D824-4562-8752-90AE958AEDA8}" srcOrd="3" destOrd="0" presId="urn:microsoft.com/office/officeart/2008/layout/LinedList"/>
    <dgm:cxn modelId="{7073C903-35CA-4F8F-8432-EFBCAFE292AA}" type="presParOf" srcId="{36AAA936-D824-4562-8752-90AE958AEDA8}" destId="{88F09F93-6D4B-4759-B08F-1B8FF0F8B8F9}" srcOrd="0" destOrd="0" presId="urn:microsoft.com/office/officeart/2008/layout/LinedList"/>
    <dgm:cxn modelId="{10EF6DDA-041D-4F49-B503-7D73F837068E}" type="presParOf" srcId="{36AAA936-D824-4562-8752-90AE958AEDA8}" destId="{03F8C84A-3BAD-4447-85B3-134517BA8331}" srcOrd="1" destOrd="0" presId="urn:microsoft.com/office/officeart/2008/layout/LinedList"/>
    <dgm:cxn modelId="{4C67B33F-3C82-4C47-AF15-49CA012F495A}" type="presParOf" srcId="{A18EFA58-3AE4-4F88-B70D-67D65331E0D3}" destId="{32A23B33-DB8C-4661-B053-D923C971E35E}" srcOrd="4" destOrd="0" presId="urn:microsoft.com/office/officeart/2008/layout/LinedList"/>
    <dgm:cxn modelId="{01364C15-8E80-430C-A4DE-64EC154A3125}" type="presParOf" srcId="{A18EFA58-3AE4-4F88-B70D-67D65331E0D3}" destId="{5CF82F99-884B-424B-B6DA-1A6FAB4130B8}" srcOrd="5" destOrd="0" presId="urn:microsoft.com/office/officeart/2008/layout/LinedList"/>
    <dgm:cxn modelId="{A4674501-B0F1-44E2-9AF2-20AD90F1432F}" type="presParOf" srcId="{5CF82F99-884B-424B-B6DA-1A6FAB4130B8}" destId="{CB1521A9-B301-4298-ADE4-7E5780614FE1}" srcOrd="0" destOrd="0" presId="urn:microsoft.com/office/officeart/2008/layout/LinedList"/>
    <dgm:cxn modelId="{2D8498C1-BE3B-4C3B-A710-35677DF9513B}" type="presParOf" srcId="{5CF82F99-884B-424B-B6DA-1A6FAB4130B8}" destId="{F9708B6E-A7B0-473F-98A8-D36A8BB0ADA5}" srcOrd="1" destOrd="0" presId="urn:microsoft.com/office/officeart/2008/layout/LinedList"/>
    <dgm:cxn modelId="{8C54D2DA-5D8F-43B9-8133-D2905BAC3040}" type="presParOf" srcId="{A18EFA58-3AE4-4F88-B70D-67D65331E0D3}" destId="{B5D94C03-9D6B-464F-BB95-18D87AB837BF}" srcOrd="6" destOrd="0" presId="urn:microsoft.com/office/officeart/2008/layout/LinedList"/>
    <dgm:cxn modelId="{FB145781-ED97-44FC-94AE-E03D8199DECA}" type="presParOf" srcId="{A18EFA58-3AE4-4F88-B70D-67D65331E0D3}" destId="{1C7BE479-46CC-4B76-A4F5-C2DC65FD2D17}" srcOrd="7" destOrd="0" presId="urn:microsoft.com/office/officeart/2008/layout/LinedList"/>
    <dgm:cxn modelId="{13B83F04-1901-4D07-A908-0FFEC05DC4E2}" type="presParOf" srcId="{1C7BE479-46CC-4B76-A4F5-C2DC65FD2D17}" destId="{8AB07AA7-BA4C-4CE9-8D4A-4B8E27088246}" srcOrd="0" destOrd="0" presId="urn:microsoft.com/office/officeart/2008/layout/LinedList"/>
    <dgm:cxn modelId="{575760E4-DAD6-42FC-B142-3B1F7BB00C8E}" type="presParOf" srcId="{1C7BE479-46CC-4B76-A4F5-C2DC65FD2D17}" destId="{179FF5E1-E4D3-4311-95CC-FF82D046B56D}" srcOrd="1" destOrd="0" presId="urn:microsoft.com/office/officeart/2008/layout/LinedList"/>
    <dgm:cxn modelId="{952B1C7E-8FDD-47A6-ABC3-C5B20FBB746A}" type="presParOf" srcId="{A18EFA58-3AE4-4F88-B70D-67D65331E0D3}" destId="{1F97B2DF-514F-4544-9CB7-3577D13C538D}" srcOrd="8" destOrd="0" presId="urn:microsoft.com/office/officeart/2008/layout/LinedList"/>
    <dgm:cxn modelId="{F51E5B16-CFAB-44A8-9401-00AAF1FFBA42}" type="presParOf" srcId="{A18EFA58-3AE4-4F88-B70D-67D65331E0D3}" destId="{F4672263-39B3-4C05-B08E-462CEC14C2FE}" srcOrd="9" destOrd="0" presId="urn:microsoft.com/office/officeart/2008/layout/LinedList"/>
    <dgm:cxn modelId="{4D802985-24D8-49A5-B6EE-36101B6B88A4}" type="presParOf" srcId="{F4672263-39B3-4C05-B08E-462CEC14C2FE}" destId="{DEE75CF9-8163-40E9-85C8-66E59D6518AE}" srcOrd="0" destOrd="0" presId="urn:microsoft.com/office/officeart/2008/layout/LinedList"/>
    <dgm:cxn modelId="{7B439A3B-680B-4FC1-AE02-A2E80C8F1ABD}" type="presParOf" srcId="{F4672263-39B3-4C05-B08E-462CEC14C2FE}" destId="{3CB45ED7-CCCC-41A1-B5E9-AE9BF7A9EA2E}" srcOrd="1" destOrd="0" presId="urn:microsoft.com/office/officeart/2008/layout/LinedList"/>
    <dgm:cxn modelId="{61F763D3-B6DC-42B9-A89B-CB07199AACC4}" type="presParOf" srcId="{A18EFA58-3AE4-4F88-B70D-67D65331E0D3}" destId="{38598A82-681F-4222-82E2-2124C16A64DB}" srcOrd="10" destOrd="0" presId="urn:microsoft.com/office/officeart/2008/layout/LinedList"/>
    <dgm:cxn modelId="{66108932-24D8-4045-A80B-2212397EFE7E}" type="presParOf" srcId="{A18EFA58-3AE4-4F88-B70D-67D65331E0D3}" destId="{8BF77D40-3AA5-4657-A1B2-299521210276}" srcOrd="11" destOrd="0" presId="urn:microsoft.com/office/officeart/2008/layout/LinedList"/>
    <dgm:cxn modelId="{508A5DC1-DCAB-4783-AC27-85BE65E940B9}" type="presParOf" srcId="{8BF77D40-3AA5-4657-A1B2-299521210276}" destId="{8991405F-647E-4808-BDF4-7DC3C5A29A7E}" srcOrd="0" destOrd="0" presId="urn:microsoft.com/office/officeart/2008/layout/LinedList"/>
    <dgm:cxn modelId="{774163A7-AD46-481D-9C9A-84E3097608DB}" type="presParOf" srcId="{8BF77D40-3AA5-4657-A1B2-299521210276}" destId="{7FF82EDE-B4D9-4934-89E1-39B240AAD411}" srcOrd="1" destOrd="0" presId="urn:microsoft.com/office/officeart/2008/layout/LinedList"/>
    <dgm:cxn modelId="{1B0BDA35-A273-4789-97CF-F34E6E08DDA9}" type="presParOf" srcId="{A18EFA58-3AE4-4F88-B70D-67D65331E0D3}" destId="{44A7B7B1-73D2-4E9A-BB19-3FC1FAD5C892}" srcOrd="12" destOrd="0" presId="urn:microsoft.com/office/officeart/2008/layout/LinedList"/>
    <dgm:cxn modelId="{D86E48F7-4AE6-40D5-8A34-4823583153C5}" type="presParOf" srcId="{A18EFA58-3AE4-4F88-B70D-67D65331E0D3}" destId="{6B3629FF-3777-4707-AB79-C34E1142431E}" srcOrd="13" destOrd="0" presId="urn:microsoft.com/office/officeart/2008/layout/LinedList"/>
    <dgm:cxn modelId="{25776682-B18B-4A08-A134-BB3BB3E71AF9}" type="presParOf" srcId="{6B3629FF-3777-4707-AB79-C34E1142431E}" destId="{DB45F4EB-8929-4793-A87D-0C186D56E33A}" srcOrd="0" destOrd="0" presId="urn:microsoft.com/office/officeart/2008/layout/LinedList"/>
    <dgm:cxn modelId="{722E066D-53F7-4591-BEF9-AC39DA1946C9}" type="presParOf" srcId="{6B3629FF-3777-4707-AB79-C34E1142431E}" destId="{CBE79500-09E3-4B49-B1A7-9AB1B0467C2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E5C5E3D8-0A36-4215-B410-07DEF4854148}" type="doc">
      <dgm:prSet loTypeId="urn:microsoft.com/office/officeart/2005/8/layout/vList2" loCatId="list" qsTypeId="urn:microsoft.com/office/officeart/2005/8/quickstyle/3d2" qsCatId="3D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BD3C0948-4DC0-4C67-8046-BDE41959609F}">
      <dgm:prSet custT="1"/>
      <dgm:spPr>
        <a:solidFill>
          <a:schemeClr val="tx2">
            <a:lumMod val="25000"/>
            <a:lumOff val="75000"/>
          </a:schemeClr>
        </a:solidFill>
        <a:ln>
          <a:solidFill>
            <a:srgbClr val="134377"/>
          </a:solidFill>
        </a:ln>
      </dgm:spPr>
      <dgm:t>
        <a:bodyPr/>
        <a:lstStyle/>
        <a:p>
          <a:pPr rtl="0"/>
          <a:r>
            <a:rPr lang="en-US" sz="4400" b="1" dirty="0">
              <a:solidFill>
                <a:schemeClr val="tx1"/>
              </a:solidFill>
            </a:rPr>
            <a:t>Child Resource Record</a:t>
          </a:r>
        </a:p>
      </dgm:t>
    </dgm:pt>
    <dgm:pt modelId="{3DF9482A-2823-4703-A222-0D44D7982016}" type="parTrans" cxnId="{6AD5DA70-7437-4483-A68D-24D9239A935E}">
      <dgm:prSet/>
      <dgm:spPr/>
      <dgm:t>
        <a:bodyPr/>
        <a:lstStyle/>
        <a:p>
          <a:endParaRPr lang="en-US" sz="4400" b="1"/>
        </a:p>
      </dgm:t>
    </dgm:pt>
    <dgm:pt modelId="{917E5E4B-0A0D-476D-809F-882F232AC638}" type="sibTrans" cxnId="{6AD5DA70-7437-4483-A68D-24D9239A935E}">
      <dgm:prSet/>
      <dgm:spPr/>
      <dgm:t>
        <a:bodyPr/>
        <a:lstStyle/>
        <a:p>
          <a:endParaRPr lang="en-US" sz="4400" b="1"/>
        </a:p>
      </dgm:t>
    </dgm:pt>
    <dgm:pt modelId="{E3584243-5F80-42AB-9283-3664FD02E52C}" type="pres">
      <dgm:prSet presAssocID="{E5C5E3D8-0A36-4215-B410-07DEF4854148}" presName="linear" presStyleCnt="0">
        <dgm:presLayoutVars>
          <dgm:animLvl val="lvl"/>
          <dgm:resizeHandles val="exact"/>
        </dgm:presLayoutVars>
      </dgm:prSet>
      <dgm:spPr/>
    </dgm:pt>
    <dgm:pt modelId="{C7550967-2C17-417B-8023-DFC54A6F977A}" type="pres">
      <dgm:prSet presAssocID="{BD3C0948-4DC0-4C67-8046-BDE41959609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AD5DA70-7437-4483-A68D-24D9239A935E}" srcId="{E5C5E3D8-0A36-4215-B410-07DEF4854148}" destId="{BD3C0948-4DC0-4C67-8046-BDE41959609F}" srcOrd="0" destOrd="0" parTransId="{3DF9482A-2823-4703-A222-0D44D7982016}" sibTransId="{917E5E4B-0A0D-476D-809F-882F232AC638}"/>
    <dgm:cxn modelId="{3A4F1ADE-ECCC-47C9-99E3-6E47056EA5AA}" type="presOf" srcId="{E5C5E3D8-0A36-4215-B410-07DEF4854148}" destId="{E3584243-5F80-42AB-9283-3664FD02E52C}" srcOrd="0" destOrd="0" presId="urn:microsoft.com/office/officeart/2005/8/layout/vList2"/>
    <dgm:cxn modelId="{161247FA-1E0B-4D15-8691-9057E3314158}" type="presOf" srcId="{BD3C0948-4DC0-4C67-8046-BDE41959609F}" destId="{C7550967-2C17-417B-8023-DFC54A6F977A}" srcOrd="0" destOrd="0" presId="urn:microsoft.com/office/officeart/2005/8/layout/vList2"/>
    <dgm:cxn modelId="{92A32D5D-87D7-432A-9E2B-6C6639BD4916}" type="presParOf" srcId="{E3584243-5F80-42AB-9283-3664FD02E52C}" destId="{C7550967-2C17-417B-8023-DFC54A6F977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562CA6C1-4E58-4144-889F-56D8F314F63E}" type="doc">
      <dgm:prSet loTypeId="urn:microsoft.com/office/officeart/2005/8/layout/list1" loCatId="list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D06971E1-2D00-4780-ADB8-4438FDEB3C30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2800" dirty="0"/>
            <a:t>Has all pertinent information gathered (medical, educational, mental health, etc.)</a:t>
          </a:r>
        </a:p>
      </dgm:t>
    </dgm:pt>
    <dgm:pt modelId="{A6AB22E6-F609-4D33-A1A3-1717617B270D}" type="parTrans" cxnId="{7B8E6574-A799-401A-8CE5-1AF6FA0504FC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5F571692-5066-4051-883C-26CD829DA7DB}" type="sibTrans" cxnId="{7B8E6574-A799-401A-8CE5-1AF6FA0504FC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F35438B2-3A3F-42CA-AE75-F8E08B2BADB5}">
      <dgm:prSet custT="1"/>
      <dgm:spPr/>
      <dgm:t>
        <a:bodyPr/>
        <a:lstStyle/>
        <a:p>
          <a:pPr rtl="0"/>
          <a:endParaRPr lang="en-US" sz="2800" dirty="0"/>
        </a:p>
      </dgm:t>
    </dgm:pt>
    <dgm:pt modelId="{A9610709-F0A4-41DC-844D-FF4081C829E4}" type="parTrans" cxnId="{0F3846E6-598E-4077-982E-30BFE0345BF6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889AD51C-E75A-4DED-8A26-EF264B20A35D}" type="sibTrans" cxnId="{0F3846E6-598E-4077-982E-30BFE0345BF6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E775EB2B-6D86-46D2-83D6-09B7BBC54E61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2800" dirty="0"/>
            <a:t>Must go with child on all health care visits and any subsequent placement</a:t>
          </a:r>
        </a:p>
      </dgm:t>
    </dgm:pt>
    <dgm:pt modelId="{9F003BAF-CCAE-4EE5-91B6-63FC1C38B3EF}" type="parTrans" cxnId="{5F28715B-58CB-4E22-B60A-98C7AB74F81F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2D33EE38-BE82-45E9-829F-22D341B38280}" type="sibTrans" cxnId="{5F28715B-58CB-4E22-B60A-98C7AB74F81F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EF963B2C-A94C-448F-8EE4-8D8CDF7BA6B2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2800" dirty="0"/>
            <a:t>Must be kept current at each visit</a:t>
          </a:r>
        </a:p>
      </dgm:t>
    </dgm:pt>
    <dgm:pt modelId="{08F25B0A-56CA-4776-9FDD-3B1AC6B3F083}" type="parTrans" cxnId="{3581323A-F0C5-433E-BBE6-435A7968A5BB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573A09C1-DD12-4DAC-A433-4615B4479E9E}" type="sibTrans" cxnId="{3581323A-F0C5-433E-BBE6-435A7968A5BB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5732B201-2239-49AE-B950-D3F642336BC4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2800" dirty="0"/>
            <a:t>Moves with the child</a:t>
          </a:r>
        </a:p>
      </dgm:t>
    </dgm:pt>
    <dgm:pt modelId="{8C69CDC1-A294-40E5-A2F8-E8AF36B10936}" type="parTrans" cxnId="{C5C419C6-87B0-47D2-8A08-979F2275A11C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35FD239A-0870-4891-9E05-E980B73D080E}" type="sibTrans" cxnId="{C5C419C6-87B0-47D2-8A08-979F2275A11C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FB3382CC-645A-402C-8054-1F5BC3EA731F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2800" dirty="0"/>
            <a:t>Stays in possession of the substitute care provider</a:t>
          </a:r>
        </a:p>
      </dgm:t>
    </dgm:pt>
    <dgm:pt modelId="{F991FA38-98F1-4A35-8C82-CD9F3C66BEAC}" type="parTrans" cxnId="{6C2E11D0-9B1B-472D-96A6-1144D3361202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4A36A449-BE1C-4AF5-A168-5084AE847DD0}" type="sibTrans" cxnId="{6C2E11D0-9B1B-472D-96A6-1144D3361202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E6DFEB60-2180-44D6-9684-F4103FED30A6}" type="pres">
      <dgm:prSet presAssocID="{562CA6C1-4E58-4144-889F-56D8F314F63E}" presName="linear" presStyleCnt="0">
        <dgm:presLayoutVars>
          <dgm:dir/>
          <dgm:animLvl val="lvl"/>
          <dgm:resizeHandles val="exact"/>
        </dgm:presLayoutVars>
      </dgm:prSet>
      <dgm:spPr/>
    </dgm:pt>
    <dgm:pt modelId="{69AB2E64-BC4B-4D19-8919-AED087A734D0}" type="pres">
      <dgm:prSet presAssocID="{D06971E1-2D00-4780-ADB8-4438FDEB3C30}" presName="parentLin" presStyleCnt="0"/>
      <dgm:spPr/>
    </dgm:pt>
    <dgm:pt modelId="{76599C6F-77A6-4A16-93F4-D478CCF125D7}" type="pres">
      <dgm:prSet presAssocID="{D06971E1-2D00-4780-ADB8-4438FDEB3C30}" presName="parentLeftMargin" presStyleLbl="node1" presStyleIdx="0" presStyleCnt="5"/>
      <dgm:spPr/>
    </dgm:pt>
    <dgm:pt modelId="{65CEFB9C-0A6C-4187-B483-56404A081AA1}" type="pres">
      <dgm:prSet presAssocID="{D06971E1-2D00-4780-ADB8-4438FDEB3C30}" presName="parentText" presStyleLbl="node1" presStyleIdx="0" presStyleCnt="5" custScaleX="155293" custScaleY="201349" custLinFactNeighborX="-8673" custLinFactNeighborY="-8376">
        <dgm:presLayoutVars>
          <dgm:chMax val="0"/>
          <dgm:bulletEnabled val="1"/>
        </dgm:presLayoutVars>
      </dgm:prSet>
      <dgm:spPr/>
    </dgm:pt>
    <dgm:pt modelId="{9CD94F54-5924-4DB9-AF3F-C002AA9C966C}" type="pres">
      <dgm:prSet presAssocID="{D06971E1-2D00-4780-ADB8-4438FDEB3C30}" presName="negativeSpace" presStyleCnt="0"/>
      <dgm:spPr/>
    </dgm:pt>
    <dgm:pt modelId="{CAD0EB94-D375-4F3F-A0AB-E5B8DC585472}" type="pres">
      <dgm:prSet presAssocID="{D06971E1-2D00-4780-ADB8-4438FDEB3C30}" presName="childText" presStyleLbl="conFgAcc1" presStyleIdx="0" presStyleCnt="5" custScaleY="115582" custLinFactY="-372" custLinFactNeighborX="1375" custLinFactNeighborY="-100000">
        <dgm:presLayoutVars>
          <dgm:bulletEnabled val="1"/>
        </dgm:presLayoutVars>
      </dgm:prSet>
      <dgm:spPr/>
    </dgm:pt>
    <dgm:pt modelId="{999EAF75-719E-4A9B-84C6-E7A70750DAAA}" type="pres">
      <dgm:prSet presAssocID="{5F571692-5066-4051-883C-26CD829DA7DB}" presName="spaceBetweenRectangles" presStyleCnt="0"/>
      <dgm:spPr/>
    </dgm:pt>
    <dgm:pt modelId="{C7316EC8-EF27-4A71-A70A-34A8569602FF}" type="pres">
      <dgm:prSet presAssocID="{E775EB2B-6D86-46D2-83D6-09B7BBC54E61}" presName="parentLin" presStyleCnt="0"/>
      <dgm:spPr/>
    </dgm:pt>
    <dgm:pt modelId="{877FB0C3-164F-44D8-BA79-82A8A8408AE4}" type="pres">
      <dgm:prSet presAssocID="{E775EB2B-6D86-46D2-83D6-09B7BBC54E61}" presName="parentLeftMargin" presStyleLbl="node1" presStyleIdx="0" presStyleCnt="5"/>
      <dgm:spPr/>
    </dgm:pt>
    <dgm:pt modelId="{613B373F-EC9E-4711-B232-00C95A173DFA}" type="pres">
      <dgm:prSet presAssocID="{E775EB2B-6D86-46D2-83D6-09B7BBC54E61}" presName="parentText" presStyleLbl="node1" presStyleIdx="1" presStyleCnt="5" custScaleX="150037" custScaleY="336618" custLinFactNeighborX="31903" custLinFactNeighborY="-20450">
        <dgm:presLayoutVars>
          <dgm:chMax val="0"/>
          <dgm:bulletEnabled val="1"/>
        </dgm:presLayoutVars>
      </dgm:prSet>
      <dgm:spPr/>
    </dgm:pt>
    <dgm:pt modelId="{FDFB9F05-C2E6-42E3-9A7B-F5F270E735AF}" type="pres">
      <dgm:prSet presAssocID="{E775EB2B-6D86-46D2-83D6-09B7BBC54E61}" presName="negativeSpace" presStyleCnt="0"/>
      <dgm:spPr/>
    </dgm:pt>
    <dgm:pt modelId="{7290D755-E361-42AC-AFFF-B90C4955829A}" type="pres">
      <dgm:prSet presAssocID="{E775EB2B-6D86-46D2-83D6-09B7BBC54E61}" presName="childText" presStyleLbl="conFgAcc1" presStyleIdx="1" presStyleCnt="5">
        <dgm:presLayoutVars>
          <dgm:bulletEnabled val="1"/>
        </dgm:presLayoutVars>
      </dgm:prSet>
      <dgm:spPr/>
    </dgm:pt>
    <dgm:pt modelId="{2A170090-8931-47A0-80BA-64F9A015EBF2}" type="pres">
      <dgm:prSet presAssocID="{2D33EE38-BE82-45E9-829F-22D341B38280}" presName="spaceBetweenRectangles" presStyleCnt="0"/>
      <dgm:spPr/>
    </dgm:pt>
    <dgm:pt modelId="{F8D95C81-A1B3-4FB2-8810-1B9EE8552EB6}" type="pres">
      <dgm:prSet presAssocID="{EF963B2C-A94C-448F-8EE4-8D8CDF7BA6B2}" presName="parentLin" presStyleCnt="0"/>
      <dgm:spPr/>
    </dgm:pt>
    <dgm:pt modelId="{8FF7B62A-B9AA-4446-AD71-25AB7475902C}" type="pres">
      <dgm:prSet presAssocID="{EF963B2C-A94C-448F-8EE4-8D8CDF7BA6B2}" presName="parentLeftMargin" presStyleLbl="node1" presStyleIdx="1" presStyleCnt="5"/>
      <dgm:spPr/>
    </dgm:pt>
    <dgm:pt modelId="{5E4F3E15-2DAB-4DE1-8061-917AD3F566D8}" type="pres">
      <dgm:prSet presAssocID="{EF963B2C-A94C-448F-8EE4-8D8CDF7BA6B2}" presName="parentText" presStyleLbl="node1" presStyleIdx="2" presStyleCnt="5" custScaleX="142857" custScaleY="205100" custLinFactNeighborX="29388" custLinFactNeighborY="10110">
        <dgm:presLayoutVars>
          <dgm:chMax val="0"/>
          <dgm:bulletEnabled val="1"/>
        </dgm:presLayoutVars>
      </dgm:prSet>
      <dgm:spPr/>
    </dgm:pt>
    <dgm:pt modelId="{422EA8D7-FFE5-4050-9EFE-BD6071D5B122}" type="pres">
      <dgm:prSet presAssocID="{EF963B2C-A94C-448F-8EE4-8D8CDF7BA6B2}" presName="negativeSpace" presStyleCnt="0"/>
      <dgm:spPr/>
    </dgm:pt>
    <dgm:pt modelId="{99652A25-5A1D-4A50-B351-B04BD1EEEBF9}" type="pres">
      <dgm:prSet presAssocID="{EF963B2C-A94C-448F-8EE4-8D8CDF7BA6B2}" presName="childText" presStyleLbl="conFgAcc1" presStyleIdx="2" presStyleCnt="5">
        <dgm:presLayoutVars>
          <dgm:bulletEnabled val="1"/>
        </dgm:presLayoutVars>
      </dgm:prSet>
      <dgm:spPr/>
    </dgm:pt>
    <dgm:pt modelId="{819E3229-871C-4C6F-98F9-6A7EB4A43262}" type="pres">
      <dgm:prSet presAssocID="{573A09C1-DD12-4DAC-A433-4615B4479E9E}" presName="spaceBetweenRectangles" presStyleCnt="0"/>
      <dgm:spPr/>
    </dgm:pt>
    <dgm:pt modelId="{825FD183-5614-456E-AC58-80ABF1140E92}" type="pres">
      <dgm:prSet presAssocID="{5732B201-2239-49AE-B950-D3F642336BC4}" presName="parentLin" presStyleCnt="0"/>
      <dgm:spPr/>
    </dgm:pt>
    <dgm:pt modelId="{8F6006D8-5FB7-47DD-AA2B-20B39D73F93A}" type="pres">
      <dgm:prSet presAssocID="{5732B201-2239-49AE-B950-D3F642336BC4}" presName="parentLeftMargin" presStyleLbl="node1" presStyleIdx="2" presStyleCnt="5"/>
      <dgm:spPr/>
    </dgm:pt>
    <dgm:pt modelId="{893D6C4E-7130-4B02-8002-BFAD50F4F105}" type="pres">
      <dgm:prSet presAssocID="{5732B201-2239-49AE-B950-D3F642336BC4}" presName="parentText" presStyleLbl="node1" presStyleIdx="3" presStyleCnt="5" custScaleX="142857" custScaleY="245764" custLinFactNeighborX="-9772" custLinFactNeighborY="3479">
        <dgm:presLayoutVars>
          <dgm:chMax val="0"/>
          <dgm:bulletEnabled val="1"/>
        </dgm:presLayoutVars>
      </dgm:prSet>
      <dgm:spPr/>
    </dgm:pt>
    <dgm:pt modelId="{E504A9EC-40AE-46C9-B3E7-784DA0238292}" type="pres">
      <dgm:prSet presAssocID="{5732B201-2239-49AE-B950-D3F642336BC4}" presName="negativeSpace" presStyleCnt="0"/>
      <dgm:spPr/>
    </dgm:pt>
    <dgm:pt modelId="{69404988-2240-48B6-B7EF-003A049DB093}" type="pres">
      <dgm:prSet presAssocID="{5732B201-2239-49AE-B950-D3F642336BC4}" presName="childText" presStyleLbl="conFgAcc1" presStyleIdx="3" presStyleCnt="5">
        <dgm:presLayoutVars>
          <dgm:bulletEnabled val="1"/>
        </dgm:presLayoutVars>
      </dgm:prSet>
      <dgm:spPr/>
    </dgm:pt>
    <dgm:pt modelId="{32642E20-4B6F-49D3-B425-6B7070F4C79F}" type="pres">
      <dgm:prSet presAssocID="{35FD239A-0870-4891-9E05-E980B73D080E}" presName="spaceBetweenRectangles" presStyleCnt="0"/>
      <dgm:spPr/>
    </dgm:pt>
    <dgm:pt modelId="{07885094-06A8-4B1B-800D-8037C4D459C8}" type="pres">
      <dgm:prSet presAssocID="{FB3382CC-645A-402C-8054-1F5BC3EA731F}" presName="parentLin" presStyleCnt="0"/>
      <dgm:spPr/>
    </dgm:pt>
    <dgm:pt modelId="{20A95A47-C617-418B-AD25-3D04A256B9C1}" type="pres">
      <dgm:prSet presAssocID="{FB3382CC-645A-402C-8054-1F5BC3EA731F}" presName="parentLeftMargin" presStyleLbl="node1" presStyleIdx="3" presStyleCnt="5"/>
      <dgm:spPr/>
    </dgm:pt>
    <dgm:pt modelId="{72841ADD-9963-4A45-BEFE-B59632715AA8}" type="pres">
      <dgm:prSet presAssocID="{FB3382CC-645A-402C-8054-1F5BC3EA731F}" presName="parentText" presStyleLbl="node1" presStyleIdx="4" presStyleCnt="5" custScaleX="142857" custScaleY="251199" custLinFactNeighborX="29388" custLinFactNeighborY="31235">
        <dgm:presLayoutVars>
          <dgm:chMax val="0"/>
          <dgm:bulletEnabled val="1"/>
        </dgm:presLayoutVars>
      </dgm:prSet>
      <dgm:spPr/>
    </dgm:pt>
    <dgm:pt modelId="{032AD4C3-D155-44A6-8AEB-28D58120CA17}" type="pres">
      <dgm:prSet presAssocID="{FB3382CC-645A-402C-8054-1F5BC3EA731F}" presName="negativeSpace" presStyleCnt="0"/>
      <dgm:spPr/>
    </dgm:pt>
    <dgm:pt modelId="{61E8E768-B6E7-4567-9AC0-26B1010B5DF1}" type="pres">
      <dgm:prSet presAssocID="{FB3382CC-645A-402C-8054-1F5BC3EA731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944C220C-557C-4659-99C3-600D269BE426}" type="presOf" srcId="{EF963B2C-A94C-448F-8EE4-8D8CDF7BA6B2}" destId="{8FF7B62A-B9AA-4446-AD71-25AB7475902C}" srcOrd="0" destOrd="0" presId="urn:microsoft.com/office/officeart/2005/8/layout/list1"/>
    <dgm:cxn modelId="{74AB3F34-05D4-4912-B149-3DB273DFF0A7}" type="presOf" srcId="{D06971E1-2D00-4780-ADB8-4438FDEB3C30}" destId="{65CEFB9C-0A6C-4187-B483-56404A081AA1}" srcOrd="1" destOrd="0" presId="urn:microsoft.com/office/officeart/2005/8/layout/list1"/>
    <dgm:cxn modelId="{38AED937-993C-440B-82BC-0FF090575110}" type="presOf" srcId="{FB3382CC-645A-402C-8054-1F5BC3EA731F}" destId="{20A95A47-C617-418B-AD25-3D04A256B9C1}" srcOrd="0" destOrd="0" presId="urn:microsoft.com/office/officeart/2005/8/layout/list1"/>
    <dgm:cxn modelId="{3581323A-F0C5-433E-BBE6-435A7968A5BB}" srcId="{562CA6C1-4E58-4144-889F-56D8F314F63E}" destId="{EF963B2C-A94C-448F-8EE4-8D8CDF7BA6B2}" srcOrd="2" destOrd="0" parTransId="{08F25B0A-56CA-4776-9FDD-3B1AC6B3F083}" sibTransId="{573A09C1-DD12-4DAC-A433-4615B4479E9E}"/>
    <dgm:cxn modelId="{D1DA0E5B-86D5-4A1B-93A9-A062AE51428E}" type="presOf" srcId="{F35438B2-3A3F-42CA-AE75-F8E08B2BADB5}" destId="{CAD0EB94-D375-4F3F-A0AB-E5B8DC585472}" srcOrd="0" destOrd="0" presId="urn:microsoft.com/office/officeart/2005/8/layout/list1"/>
    <dgm:cxn modelId="{5F28715B-58CB-4E22-B60A-98C7AB74F81F}" srcId="{562CA6C1-4E58-4144-889F-56D8F314F63E}" destId="{E775EB2B-6D86-46D2-83D6-09B7BBC54E61}" srcOrd="1" destOrd="0" parTransId="{9F003BAF-CCAE-4EE5-91B6-63FC1C38B3EF}" sibTransId="{2D33EE38-BE82-45E9-829F-22D341B38280}"/>
    <dgm:cxn modelId="{FE41D848-B43A-424A-8A82-2DD7ED8AFE59}" type="presOf" srcId="{FB3382CC-645A-402C-8054-1F5BC3EA731F}" destId="{72841ADD-9963-4A45-BEFE-B59632715AA8}" srcOrd="1" destOrd="0" presId="urn:microsoft.com/office/officeart/2005/8/layout/list1"/>
    <dgm:cxn modelId="{7B8E6574-A799-401A-8CE5-1AF6FA0504FC}" srcId="{562CA6C1-4E58-4144-889F-56D8F314F63E}" destId="{D06971E1-2D00-4780-ADB8-4438FDEB3C30}" srcOrd="0" destOrd="0" parTransId="{A6AB22E6-F609-4D33-A1A3-1717617B270D}" sibTransId="{5F571692-5066-4051-883C-26CD829DA7DB}"/>
    <dgm:cxn modelId="{3C098C55-5C2F-41AB-AB06-B59A31D7ABB2}" type="presOf" srcId="{5732B201-2239-49AE-B950-D3F642336BC4}" destId="{8F6006D8-5FB7-47DD-AA2B-20B39D73F93A}" srcOrd="0" destOrd="0" presId="urn:microsoft.com/office/officeart/2005/8/layout/list1"/>
    <dgm:cxn modelId="{672F3B76-9435-4A73-9943-3AEDCD93DD30}" type="presOf" srcId="{5732B201-2239-49AE-B950-D3F642336BC4}" destId="{893D6C4E-7130-4B02-8002-BFAD50F4F105}" srcOrd="1" destOrd="0" presId="urn:microsoft.com/office/officeart/2005/8/layout/list1"/>
    <dgm:cxn modelId="{D2389B84-324A-4F5B-871B-FE68691FF0B7}" type="presOf" srcId="{EF963B2C-A94C-448F-8EE4-8D8CDF7BA6B2}" destId="{5E4F3E15-2DAB-4DE1-8061-917AD3F566D8}" srcOrd="1" destOrd="0" presId="urn:microsoft.com/office/officeart/2005/8/layout/list1"/>
    <dgm:cxn modelId="{BB3F5796-1894-4C4B-B3E0-1A823FDFE594}" type="presOf" srcId="{D06971E1-2D00-4780-ADB8-4438FDEB3C30}" destId="{76599C6F-77A6-4A16-93F4-D478CCF125D7}" srcOrd="0" destOrd="0" presId="urn:microsoft.com/office/officeart/2005/8/layout/list1"/>
    <dgm:cxn modelId="{C5C419C6-87B0-47D2-8A08-979F2275A11C}" srcId="{562CA6C1-4E58-4144-889F-56D8F314F63E}" destId="{5732B201-2239-49AE-B950-D3F642336BC4}" srcOrd="3" destOrd="0" parTransId="{8C69CDC1-A294-40E5-A2F8-E8AF36B10936}" sibTransId="{35FD239A-0870-4891-9E05-E980B73D080E}"/>
    <dgm:cxn modelId="{6C2E11D0-9B1B-472D-96A6-1144D3361202}" srcId="{562CA6C1-4E58-4144-889F-56D8F314F63E}" destId="{FB3382CC-645A-402C-8054-1F5BC3EA731F}" srcOrd="4" destOrd="0" parTransId="{F991FA38-98F1-4A35-8C82-CD9F3C66BEAC}" sibTransId="{4A36A449-BE1C-4AF5-A168-5084AE847DD0}"/>
    <dgm:cxn modelId="{0F3846E6-598E-4077-982E-30BFE0345BF6}" srcId="{D06971E1-2D00-4780-ADB8-4438FDEB3C30}" destId="{F35438B2-3A3F-42CA-AE75-F8E08B2BADB5}" srcOrd="0" destOrd="0" parTransId="{A9610709-F0A4-41DC-844D-FF4081C829E4}" sibTransId="{889AD51C-E75A-4DED-8A26-EF264B20A35D}"/>
    <dgm:cxn modelId="{68283DF3-9641-4B5E-A14A-3BFEBB30DA85}" type="presOf" srcId="{E775EB2B-6D86-46D2-83D6-09B7BBC54E61}" destId="{613B373F-EC9E-4711-B232-00C95A173DFA}" srcOrd="1" destOrd="0" presId="urn:microsoft.com/office/officeart/2005/8/layout/list1"/>
    <dgm:cxn modelId="{0B4157F7-C856-4CF9-AAFE-6ED9B2D0D8D0}" type="presOf" srcId="{562CA6C1-4E58-4144-889F-56D8F314F63E}" destId="{E6DFEB60-2180-44D6-9684-F4103FED30A6}" srcOrd="0" destOrd="0" presId="urn:microsoft.com/office/officeart/2005/8/layout/list1"/>
    <dgm:cxn modelId="{293E45F8-E9B6-451B-A432-3A261E6A851A}" type="presOf" srcId="{E775EB2B-6D86-46D2-83D6-09B7BBC54E61}" destId="{877FB0C3-164F-44D8-BA79-82A8A8408AE4}" srcOrd="0" destOrd="0" presId="urn:microsoft.com/office/officeart/2005/8/layout/list1"/>
    <dgm:cxn modelId="{4C2AE0D3-C6BB-4165-9C43-5710005435D4}" type="presParOf" srcId="{E6DFEB60-2180-44D6-9684-F4103FED30A6}" destId="{69AB2E64-BC4B-4D19-8919-AED087A734D0}" srcOrd="0" destOrd="0" presId="urn:microsoft.com/office/officeart/2005/8/layout/list1"/>
    <dgm:cxn modelId="{CC7706A6-9136-45FB-82E3-8F6F4C3723C8}" type="presParOf" srcId="{69AB2E64-BC4B-4D19-8919-AED087A734D0}" destId="{76599C6F-77A6-4A16-93F4-D478CCF125D7}" srcOrd="0" destOrd="0" presId="urn:microsoft.com/office/officeart/2005/8/layout/list1"/>
    <dgm:cxn modelId="{6D1E5BEE-1C02-4933-8932-24D139702735}" type="presParOf" srcId="{69AB2E64-BC4B-4D19-8919-AED087A734D0}" destId="{65CEFB9C-0A6C-4187-B483-56404A081AA1}" srcOrd="1" destOrd="0" presId="urn:microsoft.com/office/officeart/2005/8/layout/list1"/>
    <dgm:cxn modelId="{A9A32478-DD0E-4244-A05C-8D9B5712416B}" type="presParOf" srcId="{E6DFEB60-2180-44D6-9684-F4103FED30A6}" destId="{9CD94F54-5924-4DB9-AF3F-C002AA9C966C}" srcOrd="1" destOrd="0" presId="urn:microsoft.com/office/officeart/2005/8/layout/list1"/>
    <dgm:cxn modelId="{54BBCF0B-084C-46F8-915D-FFEF5F5306F1}" type="presParOf" srcId="{E6DFEB60-2180-44D6-9684-F4103FED30A6}" destId="{CAD0EB94-D375-4F3F-A0AB-E5B8DC585472}" srcOrd="2" destOrd="0" presId="urn:microsoft.com/office/officeart/2005/8/layout/list1"/>
    <dgm:cxn modelId="{1BAEFBB3-3030-4A4F-A215-60D6464EFFCB}" type="presParOf" srcId="{E6DFEB60-2180-44D6-9684-F4103FED30A6}" destId="{999EAF75-719E-4A9B-84C6-E7A70750DAAA}" srcOrd="3" destOrd="0" presId="urn:microsoft.com/office/officeart/2005/8/layout/list1"/>
    <dgm:cxn modelId="{E3396094-AD17-40B4-ABAF-2363AA5283D9}" type="presParOf" srcId="{E6DFEB60-2180-44D6-9684-F4103FED30A6}" destId="{C7316EC8-EF27-4A71-A70A-34A8569602FF}" srcOrd="4" destOrd="0" presId="urn:microsoft.com/office/officeart/2005/8/layout/list1"/>
    <dgm:cxn modelId="{E2F1EF40-096F-4ECC-A036-43D197FC4930}" type="presParOf" srcId="{C7316EC8-EF27-4A71-A70A-34A8569602FF}" destId="{877FB0C3-164F-44D8-BA79-82A8A8408AE4}" srcOrd="0" destOrd="0" presId="urn:microsoft.com/office/officeart/2005/8/layout/list1"/>
    <dgm:cxn modelId="{C3482418-D848-4867-9CC0-0912F58C79C0}" type="presParOf" srcId="{C7316EC8-EF27-4A71-A70A-34A8569602FF}" destId="{613B373F-EC9E-4711-B232-00C95A173DFA}" srcOrd="1" destOrd="0" presId="urn:microsoft.com/office/officeart/2005/8/layout/list1"/>
    <dgm:cxn modelId="{DB93B602-D4F8-4BD0-AE1E-495B0EFFDBC2}" type="presParOf" srcId="{E6DFEB60-2180-44D6-9684-F4103FED30A6}" destId="{FDFB9F05-C2E6-42E3-9A7B-F5F270E735AF}" srcOrd="5" destOrd="0" presId="urn:microsoft.com/office/officeart/2005/8/layout/list1"/>
    <dgm:cxn modelId="{81B4CBA7-A4FB-495D-B557-A23F9148A1B8}" type="presParOf" srcId="{E6DFEB60-2180-44D6-9684-F4103FED30A6}" destId="{7290D755-E361-42AC-AFFF-B90C4955829A}" srcOrd="6" destOrd="0" presId="urn:microsoft.com/office/officeart/2005/8/layout/list1"/>
    <dgm:cxn modelId="{A8CBC21E-5270-4D4C-A5F0-1A259F665FB0}" type="presParOf" srcId="{E6DFEB60-2180-44D6-9684-F4103FED30A6}" destId="{2A170090-8931-47A0-80BA-64F9A015EBF2}" srcOrd="7" destOrd="0" presId="urn:microsoft.com/office/officeart/2005/8/layout/list1"/>
    <dgm:cxn modelId="{48F1B76E-F469-41D7-9D9B-BB686DE7231D}" type="presParOf" srcId="{E6DFEB60-2180-44D6-9684-F4103FED30A6}" destId="{F8D95C81-A1B3-4FB2-8810-1B9EE8552EB6}" srcOrd="8" destOrd="0" presId="urn:microsoft.com/office/officeart/2005/8/layout/list1"/>
    <dgm:cxn modelId="{5908751C-BA02-48AA-8AD6-7B2296656A0C}" type="presParOf" srcId="{F8D95C81-A1B3-4FB2-8810-1B9EE8552EB6}" destId="{8FF7B62A-B9AA-4446-AD71-25AB7475902C}" srcOrd="0" destOrd="0" presId="urn:microsoft.com/office/officeart/2005/8/layout/list1"/>
    <dgm:cxn modelId="{AA598400-227D-4ACE-89D8-CDED26891049}" type="presParOf" srcId="{F8D95C81-A1B3-4FB2-8810-1B9EE8552EB6}" destId="{5E4F3E15-2DAB-4DE1-8061-917AD3F566D8}" srcOrd="1" destOrd="0" presId="urn:microsoft.com/office/officeart/2005/8/layout/list1"/>
    <dgm:cxn modelId="{6E051446-0529-4F36-9A7A-5F3406311FB9}" type="presParOf" srcId="{E6DFEB60-2180-44D6-9684-F4103FED30A6}" destId="{422EA8D7-FFE5-4050-9EFE-BD6071D5B122}" srcOrd="9" destOrd="0" presId="urn:microsoft.com/office/officeart/2005/8/layout/list1"/>
    <dgm:cxn modelId="{69DC5246-3898-4E24-B257-B9D4D001ED25}" type="presParOf" srcId="{E6DFEB60-2180-44D6-9684-F4103FED30A6}" destId="{99652A25-5A1D-4A50-B351-B04BD1EEEBF9}" srcOrd="10" destOrd="0" presId="urn:microsoft.com/office/officeart/2005/8/layout/list1"/>
    <dgm:cxn modelId="{6D5630B6-8FF0-47A9-9FD5-FF723192F86B}" type="presParOf" srcId="{E6DFEB60-2180-44D6-9684-F4103FED30A6}" destId="{819E3229-871C-4C6F-98F9-6A7EB4A43262}" srcOrd="11" destOrd="0" presId="urn:microsoft.com/office/officeart/2005/8/layout/list1"/>
    <dgm:cxn modelId="{3A91BF3E-FF3F-4ACD-92E9-9C2047FD78CA}" type="presParOf" srcId="{E6DFEB60-2180-44D6-9684-F4103FED30A6}" destId="{825FD183-5614-456E-AC58-80ABF1140E92}" srcOrd="12" destOrd="0" presId="urn:microsoft.com/office/officeart/2005/8/layout/list1"/>
    <dgm:cxn modelId="{AA610154-04BC-4F49-BA80-2EF4F9E3E253}" type="presParOf" srcId="{825FD183-5614-456E-AC58-80ABF1140E92}" destId="{8F6006D8-5FB7-47DD-AA2B-20B39D73F93A}" srcOrd="0" destOrd="0" presId="urn:microsoft.com/office/officeart/2005/8/layout/list1"/>
    <dgm:cxn modelId="{416F4775-5EB5-49BB-96F4-7E667CF21F06}" type="presParOf" srcId="{825FD183-5614-456E-AC58-80ABF1140E92}" destId="{893D6C4E-7130-4B02-8002-BFAD50F4F105}" srcOrd="1" destOrd="0" presId="urn:microsoft.com/office/officeart/2005/8/layout/list1"/>
    <dgm:cxn modelId="{CB380CA7-126C-471F-A1E5-FA0AB3D2EEBF}" type="presParOf" srcId="{E6DFEB60-2180-44D6-9684-F4103FED30A6}" destId="{E504A9EC-40AE-46C9-B3E7-784DA0238292}" srcOrd="13" destOrd="0" presId="urn:microsoft.com/office/officeart/2005/8/layout/list1"/>
    <dgm:cxn modelId="{9BB8E247-95D4-44B4-B0CC-C56598465180}" type="presParOf" srcId="{E6DFEB60-2180-44D6-9684-F4103FED30A6}" destId="{69404988-2240-48B6-B7EF-003A049DB093}" srcOrd="14" destOrd="0" presId="urn:microsoft.com/office/officeart/2005/8/layout/list1"/>
    <dgm:cxn modelId="{BF1D1EAE-0BA5-4608-B9D9-A656959094F2}" type="presParOf" srcId="{E6DFEB60-2180-44D6-9684-F4103FED30A6}" destId="{32642E20-4B6F-49D3-B425-6B7070F4C79F}" srcOrd="15" destOrd="0" presId="urn:microsoft.com/office/officeart/2005/8/layout/list1"/>
    <dgm:cxn modelId="{F0E57A27-1CAA-4596-84E9-668CA6A4E883}" type="presParOf" srcId="{E6DFEB60-2180-44D6-9684-F4103FED30A6}" destId="{07885094-06A8-4B1B-800D-8037C4D459C8}" srcOrd="16" destOrd="0" presId="urn:microsoft.com/office/officeart/2005/8/layout/list1"/>
    <dgm:cxn modelId="{1908C9D2-8C49-4098-BDEA-B3E6964C5CA3}" type="presParOf" srcId="{07885094-06A8-4B1B-800D-8037C4D459C8}" destId="{20A95A47-C617-418B-AD25-3D04A256B9C1}" srcOrd="0" destOrd="0" presId="urn:microsoft.com/office/officeart/2005/8/layout/list1"/>
    <dgm:cxn modelId="{D0DE096D-6204-4ABB-B306-D98F82067B78}" type="presParOf" srcId="{07885094-06A8-4B1B-800D-8037C4D459C8}" destId="{72841ADD-9963-4A45-BEFE-B59632715AA8}" srcOrd="1" destOrd="0" presId="urn:microsoft.com/office/officeart/2005/8/layout/list1"/>
    <dgm:cxn modelId="{284E9B90-5A9B-4BA9-8272-5C5C5D3DEA27}" type="presParOf" srcId="{E6DFEB60-2180-44D6-9684-F4103FED30A6}" destId="{032AD4C3-D155-44A6-8AEB-28D58120CA17}" srcOrd="17" destOrd="0" presId="urn:microsoft.com/office/officeart/2005/8/layout/list1"/>
    <dgm:cxn modelId="{F01816C9-311D-458B-A22E-97373E734755}" type="presParOf" srcId="{E6DFEB60-2180-44D6-9684-F4103FED30A6}" destId="{61E8E768-B6E7-4567-9AC0-26B1010B5DF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B4C7CCEF-590C-4E96-B7DE-84B129D7C58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9C4D240E-28B5-4AF3-B606-E67142F4E637}">
      <dgm:prSet phldrT="[Text]"/>
      <dgm:spPr/>
      <dgm:t>
        <a:bodyPr/>
        <a:lstStyle/>
        <a:p>
          <a:r>
            <a:rPr lang="en-US" dirty="0"/>
            <a:t>Child Resource Record</a:t>
          </a:r>
        </a:p>
      </dgm:t>
    </dgm:pt>
    <dgm:pt modelId="{B727F6DE-F03C-42B3-919A-15A9FE0C0E84}" type="parTrans" cxnId="{F3EA5DAF-A249-4786-953E-D92DCC570EAA}">
      <dgm:prSet/>
      <dgm:spPr/>
      <dgm:t>
        <a:bodyPr/>
        <a:lstStyle/>
        <a:p>
          <a:endParaRPr lang="en-US"/>
        </a:p>
      </dgm:t>
    </dgm:pt>
    <dgm:pt modelId="{478C8029-54F1-4DCD-A385-A6B1F931B186}" type="sibTrans" cxnId="{F3EA5DAF-A249-4786-953E-D92DCC570EAA}">
      <dgm:prSet/>
      <dgm:spPr/>
      <dgm:t>
        <a:bodyPr/>
        <a:lstStyle/>
        <a:p>
          <a:endParaRPr lang="en-US"/>
        </a:p>
      </dgm:t>
    </dgm:pt>
    <dgm:pt modelId="{234DEEC0-02B6-4601-BD87-B85FFDF115BD}">
      <dgm:prSet/>
      <dgm:spPr/>
      <dgm:t>
        <a:bodyPr/>
        <a:lstStyle/>
        <a:p>
          <a:r>
            <a:rPr lang="en-US" dirty="0"/>
            <a:t>Case Manager</a:t>
          </a:r>
        </a:p>
      </dgm:t>
    </dgm:pt>
    <dgm:pt modelId="{0B803BA6-93D8-43D6-9A37-7DA439CCC228}" type="parTrans" cxnId="{31177957-4F3D-45D6-ABA2-BFEED7640E0D}">
      <dgm:prSet/>
      <dgm:spPr/>
      <dgm:t>
        <a:bodyPr/>
        <a:lstStyle/>
        <a:p>
          <a:endParaRPr lang="en-US"/>
        </a:p>
      </dgm:t>
    </dgm:pt>
    <dgm:pt modelId="{ACC9B690-BA25-4D07-A3C8-1F5BB2E0AB4F}" type="sibTrans" cxnId="{31177957-4F3D-45D6-ABA2-BFEED7640E0D}">
      <dgm:prSet/>
      <dgm:spPr/>
      <dgm:t>
        <a:bodyPr/>
        <a:lstStyle/>
        <a:p>
          <a:endParaRPr lang="en-US"/>
        </a:p>
      </dgm:t>
    </dgm:pt>
    <dgm:pt modelId="{30AD3050-355A-4823-964A-141EDDDA5D95}">
      <dgm:prSet/>
      <dgm:spPr/>
      <dgm:t>
        <a:bodyPr/>
        <a:lstStyle/>
        <a:p>
          <a:r>
            <a:rPr lang="en-US" dirty="0"/>
            <a:t>Foster Parent</a:t>
          </a:r>
        </a:p>
      </dgm:t>
    </dgm:pt>
    <dgm:pt modelId="{83640DE2-A60D-429E-A539-4E91B0159BA0}" type="parTrans" cxnId="{3943F5DD-DDE0-4371-99E0-B2C8FBC76D29}">
      <dgm:prSet/>
      <dgm:spPr/>
      <dgm:t>
        <a:bodyPr/>
        <a:lstStyle/>
        <a:p>
          <a:endParaRPr lang="en-US"/>
        </a:p>
      </dgm:t>
    </dgm:pt>
    <dgm:pt modelId="{9085C81A-56AF-433E-87AC-50EA18E68EDF}" type="sibTrans" cxnId="{3943F5DD-DDE0-4371-99E0-B2C8FBC76D29}">
      <dgm:prSet/>
      <dgm:spPr/>
      <dgm:t>
        <a:bodyPr/>
        <a:lstStyle/>
        <a:p>
          <a:endParaRPr lang="en-US"/>
        </a:p>
      </dgm:t>
    </dgm:pt>
    <dgm:pt modelId="{1788BBDA-B018-4EA6-846D-3CEA15D5E407}">
      <dgm:prSet/>
      <dgm:spPr/>
      <dgm:t>
        <a:bodyPr/>
        <a:lstStyle/>
        <a:p>
          <a:r>
            <a:rPr lang="en-US" dirty="0"/>
            <a:t>Licensing Specialist</a:t>
          </a:r>
        </a:p>
      </dgm:t>
    </dgm:pt>
    <dgm:pt modelId="{C4C83993-322A-496A-BBAE-570E462CF0C1}" type="parTrans" cxnId="{AA05439F-3A8F-40B7-B9FA-EC85B65B2062}">
      <dgm:prSet/>
      <dgm:spPr/>
      <dgm:t>
        <a:bodyPr/>
        <a:lstStyle/>
        <a:p>
          <a:endParaRPr lang="en-US"/>
        </a:p>
      </dgm:t>
    </dgm:pt>
    <dgm:pt modelId="{E031AB2A-1369-42F7-AB86-9F1FC9C26313}" type="sibTrans" cxnId="{AA05439F-3A8F-40B7-B9FA-EC85B65B2062}">
      <dgm:prSet/>
      <dgm:spPr/>
      <dgm:t>
        <a:bodyPr/>
        <a:lstStyle/>
        <a:p>
          <a:endParaRPr lang="en-US"/>
        </a:p>
      </dgm:t>
    </dgm:pt>
    <dgm:pt modelId="{8B937A36-AFD0-4621-92DE-07CA8E9C644D}">
      <dgm:prSet phldrT="[Text]"/>
      <dgm:spPr/>
      <dgm:t>
        <a:bodyPr/>
        <a:lstStyle/>
        <a:p>
          <a:r>
            <a:rPr lang="en-US" dirty="0"/>
            <a:t>CPI</a:t>
          </a:r>
        </a:p>
      </dgm:t>
    </dgm:pt>
    <dgm:pt modelId="{A041E14E-51E9-4A7C-BB69-62BCDF1111B7}" type="parTrans" cxnId="{AC3CE021-410B-4599-B2D1-33F68C5F7B02}">
      <dgm:prSet/>
      <dgm:spPr/>
      <dgm:t>
        <a:bodyPr/>
        <a:lstStyle/>
        <a:p>
          <a:endParaRPr lang="en-US"/>
        </a:p>
      </dgm:t>
    </dgm:pt>
    <dgm:pt modelId="{C7D0CAB3-A6FF-4857-999D-E42EE7E71A00}" type="sibTrans" cxnId="{AC3CE021-410B-4599-B2D1-33F68C5F7B02}">
      <dgm:prSet/>
      <dgm:spPr/>
      <dgm:t>
        <a:bodyPr/>
        <a:lstStyle/>
        <a:p>
          <a:endParaRPr lang="en-US"/>
        </a:p>
      </dgm:t>
    </dgm:pt>
    <dgm:pt modelId="{CFEDBAB8-5B72-4604-9387-84ECFF4DB172}" type="pres">
      <dgm:prSet presAssocID="{B4C7CCEF-590C-4E96-B7DE-84B129D7C58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A7581D0-14B7-451F-A6F1-DDA86247B72B}" type="pres">
      <dgm:prSet presAssocID="{9C4D240E-28B5-4AF3-B606-E67142F4E637}" presName="root1" presStyleCnt="0"/>
      <dgm:spPr/>
    </dgm:pt>
    <dgm:pt modelId="{5B10DBF1-6237-405A-A1C5-8B5883998070}" type="pres">
      <dgm:prSet presAssocID="{9C4D240E-28B5-4AF3-B606-E67142F4E637}" presName="LevelOneTextNode" presStyleLbl="node0" presStyleIdx="0" presStyleCnt="1">
        <dgm:presLayoutVars>
          <dgm:chPref val="3"/>
        </dgm:presLayoutVars>
      </dgm:prSet>
      <dgm:spPr/>
    </dgm:pt>
    <dgm:pt modelId="{30A23699-A158-4C78-B660-41ACB590B57B}" type="pres">
      <dgm:prSet presAssocID="{9C4D240E-28B5-4AF3-B606-E67142F4E637}" presName="level2hierChild" presStyleCnt="0"/>
      <dgm:spPr/>
    </dgm:pt>
    <dgm:pt modelId="{C8EDDBF8-A659-46CC-AAF0-122F893ED519}" type="pres">
      <dgm:prSet presAssocID="{A041E14E-51E9-4A7C-BB69-62BCDF1111B7}" presName="conn2-1" presStyleLbl="parChTrans1D2" presStyleIdx="0" presStyleCnt="4"/>
      <dgm:spPr/>
    </dgm:pt>
    <dgm:pt modelId="{3BB42FC7-FEF0-4EFB-9FF9-0665B9E7F1B4}" type="pres">
      <dgm:prSet presAssocID="{A041E14E-51E9-4A7C-BB69-62BCDF1111B7}" presName="connTx" presStyleLbl="parChTrans1D2" presStyleIdx="0" presStyleCnt="4"/>
      <dgm:spPr/>
    </dgm:pt>
    <dgm:pt modelId="{068FCEBE-4C05-40DB-8F9A-8AEBF94ED1E7}" type="pres">
      <dgm:prSet presAssocID="{8B937A36-AFD0-4621-92DE-07CA8E9C644D}" presName="root2" presStyleCnt="0"/>
      <dgm:spPr/>
    </dgm:pt>
    <dgm:pt modelId="{FA878EEE-5046-4E32-9983-2F5A6F493B13}" type="pres">
      <dgm:prSet presAssocID="{8B937A36-AFD0-4621-92DE-07CA8E9C644D}" presName="LevelTwoTextNode" presStyleLbl="node2" presStyleIdx="0" presStyleCnt="4">
        <dgm:presLayoutVars>
          <dgm:chPref val="3"/>
        </dgm:presLayoutVars>
      </dgm:prSet>
      <dgm:spPr/>
    </dgm:pt>
    <dgm:pt modelId="{D4D23B54-4C69-4F94-9404-6ECBB771A00E}" type="pres">
      <dgm:prSet presAssocID="{8B937A36-AFD0-4621-92DE-07CA8E9C644D}" presName="level3hierChild" presStyleCnt="0"/>
      <dgm:spPr/>
    </dgm:pt>
    <dgm:pt modelId="{03B73D29-C5AA-4439-84C7-E72F1BEDDD60}" type="pres">
      <dgm:prSet presAssocID="{0B803BA6-93D8-43D6-9A37-7DA439CCC228}" presName="conn2-1" presStyleLbl="parChTrans1D2" presStyleIdx="1" presStyleCnt="4"/>
      <dgm:spPr/>
    </dgm:pt>
    <dgm:pt modelId="{68028C7A-7DBF-4DB1-BF57-196216BA9669}" type="pres">
      <dgm:prSet presAssocID="{0B803BA6-93D8-43D6-9A37-7DA439CCC228}" presName="connTx" presStyleLbl="parChTrans1D2" presStyleIdx="1" presStyleCnt="4"/>
      <dgm:spPr/>
    </dgm:pt>
    <dgm:pt modelId="{4C7DDBF0-A8D3-4C31-B1A7-1BD98A5E1C64}" type="pres">
      <dgm:prSet presAssocID="{234DEEC0-02B6-4601-BD87-B85FFDF115BD}" presName="root2" presStyleCnt="0"/>
      <dgm:spPr/>
    </dgm:pt>
    <dgm:pt modelId="{74C02FE1-F90F-4C75-906D-01BCDDC90ACA}" type="pres">
      <dgm:prSet presAssocID="{234DEEC0-02B6-4601-BD87-B85FFDF115BD}" presName="LevelTwoTextNode" presStyleLbl="node2" presStyleIdx="1" presStyleCnt="4">
        <dgm:presLayoutVars>
          <dgm:chPref val="3"/>
        </dgm:presLayoutVars>
      </dgm:prSet>
      <dgm:spPr/>
    </dgm:pt>
    <dgm:pt modelId="{FA6F538E-4255-4D16-BBD8-8CEA3528609C}" type="pres">
      <dgm:prSet presAssocID="{234DEEC0-02B6-4601-BD87-B85FFDF115BD}" presName="level3hierChild" presStyleCnt="0"/>
      <dgm:spPr/>
    </dgm:pt>
    <dgm:pt modelId="{99B99507-ADA5-403E-A131-B7B44ED552D9}" type="pres">
      <dgm:prSet presAssocID="{83640DE2-A60D-429E-A539-4E91B0159BA0}" presName="conn2-1" presStyleLbl="parChTrans1D2" presStyleIdx="2" presStyleCnt="4"/>
      <dgm:spPr/>
    </dgm:pt>
    <dgm:pt modelId="{6F33C6B4-1110-48AA-AB61-C1CB9845F922}" type="pres">
      <dgm:prSet presAssocID="{83640DE2-A60D-429E-A539-4E91B0159BA0}" presName="connTx" presStyleLbl="parChTrans1D2" presStyleIdx="2" presStyleCnt="4"/>
      <dgm:spPr/>
    </dgm:pt>
    <dgm:pt modelId="{21F92FAE-7FD0-4F45-B669-3F07090BF290}" type="pres">
      <dgm:prSet presAssocID="{30AD3050-355A-4823-964A-141EDDDA5D95}" presName="root2" presStyleCnt="0"/>
      <dgm:spPr/>
    </dgm:pt>
    <dgm:pt modelId="{F53CB835-8F6E-43A8-923C-7055E28DE577}" type="pres">
      <dgm:prSet presAssocID="{30AD3050-355A-4823-964A-141EDDDA5D95}" presName="LevelTwoTextNode" presStyleLbl="node2" presStyleIdx="2" presStyleCnt="4">
        <dgm:presLayoutVars>
          <dgm:chPref val="3"/>
        </dgm:presLayoutVars>
      </dgm:prSet>
      <dgm:spPr/>
    </dgm:pt>
    <dgm:pt modelId="{5EE5FA38-B7AE-43B9-BD91-8E1C6346E291}" type="pres">
      <dgm:prSet presAssocID="{30AD3050-355A-4823-964A-141EDDDA5D95}" presName="level3hierChild" presStyleCnt="0"/>
      <dgm:spPr/>
    </dgm:pt>
    <dgm:pt modelId="{261D8053-169E-4FA2-954A-25A2B86A9296}" type="pres">
      <dgm:prSet presAssocID="{C4C83993-322A-496A-BBAE-570E462CF0C1}" presName="conn2-1" presStyleLbl="parChTrans1D2" presStyleIdx="3" presStyleCnt="4"/>
      <dgm:spPr/>
    </dgm:pt>
    <dgm:pt modelId="{72EB036C-2B68-45A1-B35C-08499A1AC6F7}" type="pres">
      <dgm:prSet presAssocID="{C4C83993-322A-496A-BBAE-570E462CF0C1}" presName="connTx" presStyleLbl="parChTrans1D2" presStyleIdx="3" presStyleCnt="4"/>
      <dgm:spPr/>
    </dgm:pt>
    <dgm:pt modelId="{F3B82BFC-A7E5-4609-8C45-ADEB2A41E8C5}" type="pres">
      <dgm:prSet presAssocID="{1788BBDA-B018-4EA6-846D-3CEA15D5E407}" presName="root2" presStyleCnt="0"/>
      <dgm:spPr/>
    </dgm:pt>
    <dgm:pt modelId="{CA3412A5-4CD5-4132-87CF-C3A34091E769}" type="pres">
      <dgm:prSet presAssocID="{1788BBDA-B018-4EA6-846D-3CEA15D5E407}" presName="LevelTwoTextNode" presStyleLbl="node2" presStyleIdx="3" presStyleCnt="4" custScaleY="133004">
        <dgm:presLayoutVars>
          <dgm:chPref val="3"/>
        </dgm:presLayoutVars>
      </dgm:prSet>
      <dgm:spPr/>
    </dgm:pt>
    <dgm:pt modelId="{3D6D23AE-A0F8-4E83-AEA1-522DBF9CE47B}" type="pres">
      <dgm:prSet presAssocID="{1788BBDA-B018-4EA6-846D-3CEA15D5E407}" presName="level3hierChild" presStyleCnt="0"/>
      <dgm:spPr/>
    </dgm:pt>
  </dgm:ptLst>
  <dgm:cxnLst>
    <dgm:cxn modelId="{AC3CE021-410B-4599-B2D1-33F68C5F7B02}" srcId="{9C4D240E-28B5-4AF3-B606-E67142F4E637}" destId="{8B937A36-AFD0-4621-92DE-07CA8E9C644D}" srcOrd="0" destOrd="0" parTransId="{A041E14E-51E9-4A7C-BB69-62BCDF1111B7}" sibTransId="{C7D0CAB3-A6FF-4857-999D-E42EE7E71A00}"/>
    <dgm:cxn modelId="{549D2253-9DE4-4C9D-A159-BED55A0058DF}" type="presOf" srcId="{83640DE2-A60D-429E-A539-4E91B0159BA0}" destId="{6F33C6B4-1110-48AA-AB61-C1CB9845F922}" srcOrd="1" destOrd="0" presId="urn:microsoft.com/office/officeart/2008/layout/HorizontalMultiLevelHierarchy"/>
    <dgm:cxn modelId="{3E919873-0822-4960-A3E5-037A612DC7C5}" type="presOf" srcId="{8B937A36-AFD0-4621-92DE-07CA8E9C644D}" destId="{FA878EEE-5046-4E32-9983-2F5A6F493B13}" srcOrd="0" destOrd="0" presId="urn:microsoft.com/office/officeart/2008/layout/HorizontalMultiLevelHierarchy"/>
    <dgm:cxn modelId="{31177957-4F3D-45D6-ABA2-BFEED7640E0D}" srcId="{9C4D240E-28B5-4AF3-B606-E67142F4E637}" destId="{234DEEC0-02B6-4601-BD87-B85FFDF115BD}" srcOrd="1" destOrd="0" parTransId="{0B803BA6-93D8-43D6-9A37-7DA439CCC228}" sibTransId="{ACC9B690-BA25-4D07-A3C8-1F5BB2E0AB4F}"/>
    <dgm:cxn modelId="{E931EE7B-346A-4E2D-966C-FB1F5E6CE771}" type="presOf" srcId="{1788BBDA-B018-4EA6-846D-3CEA15D5E407}" destId="{CA3412A5-4CD5-4132-87CF-C3A34091E769}" srcOrd="0" destOrd="0" presId="urn:microsoft.com/office/officeart/2008/layout/HorizontalMultiLevelHierarchy"/>
    <dgm:cxn modelId="{AA05439F-3A8F-40B7-B9FA-EC85B65B2062}" srcId="{9C4D240E-28B5-4AF3-B606-E67142F4E637}" destId="{1788BBDA-B018-4EA6-846D-3CEA15D5E407}" srcOrd="3" destOrd="0" parTransId="{C4C83993-322A-496A-BBAE-570E462CF0C1}" sibTransId="{E031AB2A-1369-42F7-AB86-9F1FC9C26313}"/>
    <dgm:cxn modelId="{F3EA5DAF-A249-4786-953E-D92DCC570EAA}" srcId="{B4C7CCEF-590C-4E96-B7DE-84B129D7C586}" destId="{9C4D240E-28B5-4AF3-B606-E67142F4E637}" srcOrd="0" destOrd="0" parTransId="{B727F6DE-F03C-42B3-919A-15A9FE0C0E84}" sibTransId="{478C8029-54F1-4DCD-A385-A6B1F931B186}"/>
    <dgm:cxn modelId="{FFD30AB4-EC20-4B8D-B56E-E9DCD0E043C5}" type="presOf" srcId="{30AD3050-355A-4823-964A-141EDDDA5D95}" destId="{F53CB835-8F6E-43A8-923C-7055E28DE577}" srcOrd="0" destOrd="0" presId="urn:microsoft.com/office/officeart/2008/layout/HorizontalMultiLevelHierarchy"/>
    <dgm:cxn modelId="{EB48E4BA-D105-4686-B35C-D1F74D3A5410}" type="presOf" srcId="{A041E14E-51E9-4A7C-BB69-62BCDF1111B7}" destId="{3BB42FC7-FEF0-4EFB-9FF9-0665B9E7F1B4}" srcOrd="1" destOrd="0" presId="urn:microsoft.com/office/officeart/2008/layout/HorizontalMultiLevelHierarchy"/>
    <dgm:cxn modelId="{9A0D75BE-6D5F-4168-87B0-CD8DBF075DB3}" type="presOf" srcId="{9C4D240E-28B5-4AF3-B606-E67142F4E637}" destId="{5B10DBF1-6237-405A-A1C5-8B5883998070}" srcOrd="0" destOrd="0" presId="urn:microsoft.com/office/officeart/2008/layout/HorizontalMultiLevelHierarchy"/>
    <dgm:cxn modelId="{088643C0-EB40-4279-AF99-D05E9E7AF6FC}" type="presOf" srcId="{234DEEC0-02B6-4601-BD87-B85FFDF115BD}" destId="{74C02FE1-F90F-4C75-906D-01BCDDC90ACA}" srcOrd="0" destOrd="0" presId="urn:microsoft.com/office/officeart/2008/layout/HorizontalMultiLevelHierarchy"/>
    <dgm:cxn modelId="{DCE419C7-C6E5-4A6E-B864-EEEF610383EC}" type="presOf" srcId="{0B803BA6-93D8-43D6-9A37-7DA439CCC228}" destId="{68028C7A-7DBF-4DB1-BF57-196216BA9669}" srcOrd="1" destOrd="0" presId="urn:microsoft.com/office/officeart/2008/layout/HorizontalMultiLevelHierarchy"/>
    <dgm:cxn modelId="{8F58E8D3-D876-4C80-B1DE-6254789C8AA7}" type="presOf" srcId="{C4C83993-322A-496A-BBAE-570E462CF0C1}" destId="{72EB036C-2B68-45A1-B35C-08499A1AC6F7}" srcOrd="1" destOrd="0" presId="urn:microsoft.com/office/officeart/2008/layout/HorizontalMultiLevelHierarchy"/>
    <dgm:cxn modelId="{3943F5DD-DDE0-4371-99E0-B2C8FBC76D29}" srcId="{9C4D240E-28B5-4AF3-B606-E67142F4E637}" destId="{30AD3050-355A-4823-964A-141EDDDA5D95}" srcOrd="2" destOrd="0" parTransId="{83640DE2-A60D-429E-A539-4E91B0159BA0}" sibTransId="{9085C81A-56AF-433E-87AC-50EA18E68EDF}"/>
    <dgm:cxn modelId="{59E03FE4-E396-43FA-8D5F-0791B972699F}" type="presOf" srcId="{A041E14E-51E9-4A7C-BB69-62BCDF1111B7}" destId="{C8EDDBF8-A659-46CC-AAF0-122F893ED519}" srcOrd="0" destOrd="0" presId="urn:microsoft.com/office/officeart/2008/layout/HorizontalMultiLevelHierarchy"/>
    <dgm:cxn modelId="{71F39FF7-7F69-48E3-A453-51DA2BF8AB32}" type="presOf" srcId="{83640DE2-A60D-429E-A539-4E91B0159BA0}" destId="{99B99507-ADA5-403E-A131-B7B44ED552D9}" srcOrd="0" destOrd="0" presId="urn:microsoft.com/office/officeart/2008/layout/HorizontalMultiLevelHierarchy"/>
    <dgm:cxn modelId="{1C26FAFD-149D-4B19-93B2-C3235433C96C}" type="presOf" srcId="{0B803BA6-93D8-43D6-9A37-7DA439CCC228}" destId="{03B73D29-C5AA-4439-84C7-E72F1BEDDD60}" srcOrd="0" destOrd="0" presId="urn:microsoft.com/office/officeart/2008/layout/HorizontalMultiLevelHierarchy"/>
    <dgm:cxn modelId="{B33CD3FE-EC74-4C80-8F95-42CBC3AE8F32}" type="presOf" srcId="{C4C83993-322A-496A-BBAE-570E462CF0C1}" destId="{261D8053-169E-4FA2-954A-25A2B86A9296}" srcOrd="0" destOrd="0" presId="urn:microsoft.com/office/officeart/2008/layout/HorizontalMultiLevelHierarchy"/>
    <dgm:cxn modelId="{15A5CBFF-BC1F-4753-8346-08F777964DCE}" type="presOf" srcId="{B4C7CCEF-590C-4E96-B7DE-84B129D7C586}" destId="{CFEDBAB8-5B72-4604-9387-84ECFF4DB172}" srcOrd="0" destOrd="0" presId="urn:microsoft.com/office/officeart/2008/layout/HorizontalMultiLevelHierarchy"/>
    <dgm:cxn modelId="{95D021C7-187B-4E7B-BA02-44A0D4FFBF73}" type="presParOf" srcId="{CFEDBAB8-5B72-4604-9387-84ECFF4DB172}" destId="{FA7581D0-14B7-451F-A6F1-DDA86247B72B}" srcOrd="0" destOrd="0" presId="urn:microsoft.com/office/officeart/2008/layout/HorizontalMultiLevelHierarchy"/>
    <dgm:cxn modelId="{2C1C850F-8A62-47FE-B744-766503013D27}" type="presParOf" srcId="{FA7581D0-14B7-451F-A6F1-DDA86247B72B}" destId="{5B10DBF1-6237-405A-A1C5-8B5883998070}" srcOrd="0" destOrd="0" presId="urn:microsoft.com/office/officeart/2008/layout/HorizontalMultiLevelHierarchy"/>
    <dgm:cxn modelId="{2AFEFBC6-D64E-4906-8FEA-B179911C4347}" type="presParOf" srcId="{FA7581D0-14B7-451F-A6F1-DDA86247B72B}" destId="{30A23699-A158-4C78-B660-41ACB590B57B}" srcOrd="1" destOrd="0" presId="urn:microsoft.com/office/officeart/2008/layout/HorizontalMultiLevelHierarchy"/>
    <dgm:cxn modelId="{6D47E10D-8ED4-4389-AA0B-D7E95C7D5B06}" type="presParOf" srcId="{30A23699-A158-4C78-B660-41ACB590B57B}" destId="{C8EDDBF8-A659-46CC-AAF0-122F893ED519}" srcOrd="0" destOrd="0" presId="urn:microsoft.com/office/officeart/2008/layout/HorizontalMultiLevelHierarchy"/>
    <dgm:cxn modelId="{75043BC5-9E4D-46BF-A573-6D94EF999262}" type="presParOf" srcId="{C8EDDBF8-A659-46CC-AAF0-122F893ED519}" destId="{3BB42FC7-FEF0-4EFB-9FF9-0665B9E7F1B4}" srcOrd="0" destOrd="0" presId="urn:microsoft.com/office/officeart/2008/layout/HorizontalMultiLevelHierarchy"/>
    <dgm:cxn modelId="{4B159861-5640-4AD8-8351-7A8144FF4EA9}" type="presParOf" srcId="{30A23699-A158-4C78-B660-41ACB590B57B}" destId="{068FCEBE-4C05-40DB-8F9A-8AEBF94ED1E7}" srcOrd="1" destOrd="0" presId="urn:microsoft.com/office/officeart/2008/layout/HorizontalMultiLevelHierarchy"/>
    <dgm:cxn modelId="{70118086-8584-4A5D-BF7E-BD697E4B3277}" type="presParOf" srcId="{068FCEBE-4C05-40DB-8F9A-8AEBF94ED1E7}" destId="{FA878EEE-5046-4E32-9983-2F5A6F493B13}" srcOrd="0" destOrd="0" presId="urn:microsoft.com/office/officeart/2008/layout/HorizontalMultiLevelHierarchy"/>
    <dgm:cxn modelId="{004EEE80-4F1F-4CD3-867B-2CB128D06209}" type="presParOf" srcId="{068FCEBE-4C05-40DB-8F9A-8AEBF94ED1E7}" destId="{D4D23B54-4C69-4F94-9404-6ECBB771A00E}" srcOrd="1" destOrd="0" presId="urn:microsoft.com/office/officeart/2008/layout/HorizontalMultiLevelHierarchy"/>
    <dgm:cxn modelId="{9A5FA867-5917-44ED-8AEE-A15FF6C5283B}" type="presParOf" srcId="{30A23699-A158-4C78-B660-41ACB590B57B}" destId="{03B73D29-C5AA-4439-84C7-E72F1BEDDD60}" srcOrd="2" destOrd="0" presId="urn:microsoft.com/office/officeart/2008/layout/HorizontalMultiLevelHierarchy"/>
    <dgm:cxn modelId="{061E6B9F-6759-4C99-833C-6A5D182A2C90}" type="presParOf" srcId="{03B73D29-C5AA-4439-84C7-E72F1BEDDD60}" destId="{68028C7A-7DBF-4DB1-BF57-196216BA9669}" srcOrd="0" destOrd="0" presId="urn:microsoft.com/office/officeart/2008/layout/HorizontalMultiLevelHierarchy"/>
    <dgm:cxn modelId="{9191B9DB-99A0-4F7D-AAEF-72AF67001399}" type="presParOf" srcId="{30A23699-A158-4C78-B660-41ACB590B57B}" destId="{4C7DDBF0-A8D3-4C31-B1A7-1BD98A5E1C64}" srcOrd="3" destOrd="0" presId="urn:microsoft.com/office/officeart/2008/layout/HorizontalMultiLevelHierarchy"/>
    <dgm:cxn modelId="{C64F2623-E8FB-4D7D-AD85-C11F1D6BE0C5}" type="presParOf" srcId="{4C7DDBF0-A8D3-4C31-B1A7-1BD98A5E1C64}" destId="{74C02FE1-F90F-4C75-906D-01BCDDC90ACA}" srcOrd="0" destOrd="0" presId="urn:microsoft.com/office/officeart/2008/layout/HorizontalMultiLevelHierarchy"/>
    <dgm:cxn modelId="{FE1BAF63-4F90-4081-ACD8-7A07F7913812}" type="presParOf" srcId="{4C7DDBF0-A8D3-4C31-B1A7-1BD98A5E1C64}" destId="{FA6F538E-4255-4D16-BBD8-8CEA3528609C}" srcOrd="1" destOrd="0" presId="urn:microsoft.com/office/officeart/2008/layout/HorizontalMultiLevelHierarchy"/>
    <dgm:cxn modelId="{A93E4CF6-1914-49FF-B477-5263B0085B85}" type="presParOf" srcId="{30A23699-A158-4C78-B660-41ACB590B57B}" destId="{99B99507-ADA5-403E-A131-B7B44ED552D9}" srcOrd="4" destOrd="0" presId="urn:microsoft.com/office/officeart/2008/layout/HorizontalMultiLevelHierarchy"/>
    <dgm:cxn modelId="{8F5B24C7-0585-421F-BFD6-F89B0B58C180}" type="presParOf" srcId="{99B99507-ADA5-403E-A131-B7B44ED552D9}" destId="{6F33C6B4-1110-48AA-AB61-C1CB9845F922}" srcOrd="0" destOrd="0" presId="urn:microsoft.com/office/officeart/2008/layout/HorizontalMultiLevelHierarchy"/>
    <dgm:cxn modelId="{3F80E675-C943-43A3-BBC0-CBD843ADA01F}" type="presParOf" srcId="{30A23699-A158-4C78-B660-41ACB590B57B}" destId="{21F92FAE-7FD0-4F45-B669-3F07090BF290}" srcOrd="5" destOrd="0" presId="urn:microsoft.com/office/officeart/2008/layout/HorizontalMultiLevelHierarchy"/>
    <dgm:cxn modelId="{0946BCE9-D2B2-4DC1-8136-A63515B938D5}" type="presParOf" srcId="{21F92FAE-7FD0-4F45-B669-3F07090BF290}" destId="{F53CB835-8F6E-43A8-923C-7055E28DE577}" srcOrd="0" destOrd="0" presId="urn:microsoft.com/office/officeart/2008/layout/HorizontalMultiLevelHierarchy"/>
    <dgm:cxn modelId="{E79FE803-F63A-4513-9E0F-5794BFC65355}" type="presParOf" srcId="{21F92FAE-7FD0-4F45-B669-3F07090BF290}" destId="{5EE5FA38-B7AE-43B9-BD91-8E1C6346E291}" srcOrd="1" destOrd="0" presId="urn:microsoft.com/office/officeart/2008/layout/HorizontalMultiLevelHierarchy"/>
    <dgm:cxn modelId="{6C3227BD-A368-415C-B840-92E8C790E9B5}" type="presParOf" srcId="{30A23699-A158-4C78-B660-41ACB590B57B}" destId="{261D8053-169E-4FA2-954A-25A2B86A9296}" srcOrd="6" destOrd="0" presId="urn:microsoft.com/office/officeart/2008/layout/HorizontalMultiLevelHierarchy"/>
    <dgm:cxn modelId="{1A1A3732-F163-41D7-8156-7CD5C7FD144F}" type="presParOf" srcId="{261D8053-169E-4FA2-954A-25A2B86A9296}" destId="{72EB036C-2B68-45A1-B35C-08499A1AC6F7}" srcOrd="0" destOrd="0" presId="urn:microsoft.com/office/officeart/2008/layout/HorizontalMultiLevelHierarchy"/>
    <dgm:cxn modelId="{2EDD8D66-FA23-45D8-AC9E-98581FBA6208}" type="presParOf" srcId="{30A23699-A158-4C78-B660-41ACB590B57B}" destId="{F3B82BFC-A7E5-4609-8C45-ADEB2A41E8C5}" srcOrd="7" destOrd="0" presId="urn:microsoft.com/office/officeart/2008/layout/HorizontalMultiLevelHierarchy"/>
    <dgm:cxn modelId="{A86699D0-759A-4668-A14A-0DAE518B23AE}" type="presParOf" srcId="{F3B82BFC-A7E5-4609-8C45-ADEB2A41E8C5}" destId="{CA3412A5-4CD5-4132-87CF-C3A34091E769}" srcOrd="0" destOrd="0" presId="urn:microsoft.com/office/officeart/2008/layout/HorizontalMultiLevelHierarchy"/>
    <dgm:cxn modelId="{32345D73-F4F7-43AE-9EDF-CF4B5E0C1A1E}" type="presParOf" srcId="{F3B82BFC-A7E5-4609-8C45-ADEB2A41E8C5}" destId="{3D6D23AE-A0F8-4E83-AEA1-522DBF9CE47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ABE2B988-80A9-4496-B7BF-BF64818AEC5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AC60F5-0F57-4555-B986-56C95DD043ED}">
      <dgm:prSet phldrT="[Text]"/>
      <dgm:spPr/>
      <dgm:t>
        <a:bodyPr/>
        <a:lstStyle/>
        <a:p>
          <a:r>
            <a:rPr lang="en-US" dirty="0"/>
            <a:t>Law enforcement contacted</a:t>
          </a:r>
        </a:p>
      </dgm:t>
    </dgm:pt>
    <dgm:pt modelId="{BFDB85A3-5EA6-4582-862A-8926E7D0E580}" type="parTrans" cxnId="{175EDC39-2DD0-47A4-BDD6-DDFD561F2E87}">
      <dgm:prSet/>
      <dgm:spPr/>
      <dgm:t>
        <a:bodyPr/>
        <a:lstStyle/>
        <a:p>
          <a:endParaRPr lang="en-US"/>
        </a:p>
      </dgm:t>
    </dgm:pt>
    <dgm:pt modelId="{9D2843AD-E611-46EC-9DB9-4190A356C707}" type="sibTrans" cxnId="{175EDC39-2DD0-47A4-BDD6-DDFD561F2E87}">
      <dgm:prSet/>
      <dgm:spPr/>
      <dgm:t>
        <a:bodyPr/>
        <a:lstStyle/>
        <a:p>
          <a:endParaRPr lang="en-US"/>
        </a:p>
      </dgm:t>
    </dgm:pt>
    <dgm:pt modelId="{C95FE42D-FE89-4788-B7E2-81479F53BD2B}">
      <dgm:prSet phldrT="[Text]"/>
      <dgm:spPr/>
      <dgm:t>
        <a:bodyPr/>
        <a:lstStyle/>
        <a:p>
          <a:r>
            <a:rPr lang="en-US" dirty="0"/>
            <a:t>Parents/custodian notified</a:t>
          </a:r>
        </a:p>
      </dgm:t>
    </dgm:pt>
    <dgm:pt modelId="{E9EA8F5C-0726-438A-87C7-C849A875619F}" type="parTrans" cxnId="{F5A3A85F-A1CF-4C6D-86FD-0D2FF332D3B7}">
      <dgm:prSet/>
      <dgm:spPr/>
      <dgm:t>
        <a:bodyPr/>
        <a:lstStyle/>
        <a:p>
          <a:endParaRPr lang="en-US"/>
        </a:p>
      </dgm:t>
    </dgm:pt>
    <dgm:pt modelId="{BC11BC7A-3CC0-4EAD-97AC-BD5EF25BF37F}" type="sibTrans" cxnId="{F5A3A85F-A1CF-4C6D-86FD-0D2FF332D3B7}">
      <dgm:prSet/>
      <dgm:spPr/>
      <dgm:t>
        <a:bodyPr/>
        <a:lstStyle/>
        <a:p>
          <a:endParaRPr lang="en-US"/>
        </a:p>
      </dgm:t>
    </dgm:pt>
    <dgm:pt modelId="{1490C2E5-AC85-4AF1-9C57-DBD1C59CFE66}">
      <dgm:prSet phldrT="[Text]"/>
      <dgm:spPr/>
      <dgm:t>
        <a:bodyPr/>
        <a:lstStyle/>
        <a:p>
          <a:r>
            <a:rPr lang="en-US" dirty="0"/>
            <a:t>Notification of GAL/CLS/Court </a:t>
          </a:r>
        </a:p>
      </dgm:t>
    </dgm:pt>
    <dgm:pt modelId="{1D07E0E3-DA5A-4367-94B7-0C522213C411}" type="parTrans" cxnId="{11F0B293-C65D-4C56-A3BD-1EC7915903B3}">
      <dgm:prSet/>
      <dgm:spPr/>
      <dgm:t>
        <a:bodyPr/>
        <a:lstStyle/>
        <a:p>
          <a:endParaRPr lang="en-US"/>
        </a:p>
      </dgm:t>
    </dgm:pt>
    <dgm:pt modelId="{4CEF37A7-62B0-44A4-9E37-4E609E510809}" type="sibTrans" cxnId="{11F0B293-C65D-4C56-A3BD-1EC7915903B3}">
      <dgm:prSet/>
      <dgm:spPr/>
      <dgm:t>
        <a:bodyPr/>
        <a:lstStyle/>
        <a:p>
          <a:endParaRPr lang="en-US"/>
        </a:p>
      </dgm:t>
    </dgm:pt>
    <dgm:pt modelId="{DFA8FD74-9144-4D56-AC3E-316B903E9763}">
      <dgm:prSet/>
      <dgm:spPr/>
      <dgm:t>
        <a:bodyPr/>
        <a:lstStyle/>
        <a:p>
          <a:r>
            <a:rPr lang="en-US" dirty="0"/>
            <a:t>Documentation must be in FSFN within 1 business day</a:t>
          </a:r>
        </a:p>
      </dgm:t>
    </dgm:pt>
    <dgm:pt modelId="{7B812167-A7DA-4A30-9161-4DB781F5A55A}" type="parTrans" cxnId="{1BE97750-96D8-4E58-8A8F-C4AC833E444A}">
      <dgm:prSet/>
      <dgm:spPr/>
      <dgm:t>
        <a:bodyPr/>
        <a:lstStyle/>
        <a:p>
          <a:endParaRPr lang="en-US"/>
        </a:p>
      </dgm:t>
    </dgm:pt>
    <dgm:pt modelId="{DE9AB92E-3B33-4915-86A1-4DCB5089DC0E}" type="sibTrans" cxnId="{1BE97750-96D8-4E58-8A8F-C4AC833E444A}">
      <dgm:prSet/>
      <dgm:spPr/>
      <dgm:t>
        <a:bodyPr/>
        <a:lstStyle/>
        <a:p>
          <a:endParaRPr lang="en-US"/>
        </a:p>
      </dgm:t>
    </dgm:pt>
    <dgm:pt modelId="{C0931E1E-91AF-4CE6-AA69-C96EB85AD11C}" type="pres">
      <dgm:prSet presAssocID="{ABE2B988-80A9-4496-B7BF-BF64818AEC59}" presName="outerComposite" presStyleCnt="0">
        <dgm:presLayoutVars>
          <dgm:chMax val="5"/>
          <dgm:dir/>
          <dgm:resizeHandles val="exact"/>
        </dgm:presLayoutVars>
      </dgm:prSet>
      <dgm:spPr/>
    </dgm:pt>
    <dgm:pt modelId="{D17283F5-9A8E-4FF9-A022-BF6F23506084}" type="pres">
      <dgm:prSet presAssocID="{ABE2B988-80A9-4496-B7BF-BF64818AEC59}" presName="dummyMaxCanvas" presStyleCnt="0">
        <dgm:presLayoutVars/>
      </dgm:prSet>
      <dgm:spPr/>
    </dgm:pt>
    <dgm:pt modelId="{4890E73A-66CE-43E2-A659-618F8483A604}" type="pres">
      <dgm:prSet presAssocID="{ABE2B988-80A9-4496-B7BF-BF64818AEC59}" presName="FourNodes_1" presStyleLbl="node1" presStyleIdx="0" presStyleCnt="4" custAng="0">
        <dgm:presLayoutVars>
          <dgm:bulletEnabled val="1"/>
        </dgm:presLayoutVars>
      </dgm:prSet>
      <dgm:spPr/>
    </dgm:pt>
    <dgm:pt modelId="{428914C1-BAF2-4E68-B0CF-8ED11443DA7A}" type="pres">
      <dgm:prSet presAssocID="{ABE2B988-80A9-4496-B7BF-BF64818AEC59}" presName="FourNodes_2" presStyleLbl="node1" presStyleIdx="1" presStyleCnt="4">
        <dgm:presLayoutVars>
          <dgm:bulletEnabled val="1"/>
        </dgm:presLayoutVars>
      </dgm:prSet>
      <dgm:spPr/>
    </dgm:pt>
    <dgm:pt modelId="{1AEE30A1-74FB-4E46-ACB5-E4BF4C2586C6}" type="pres">
      <dgm:prSet presAssocID="{ABE2B988-80A9-4496-B7BF-BF64818AEC59}" presName="FourNodes_3" presStyleLbl="node1" presStyleIdx="2" presStyleCnt="4">
        <dgm:presLayoutVars>
          <dgm:bulletEnabled val="1"/>
        </dgm:presLayoutVars>
      </dgm:prSet>
      <dgm:spPr/>
    </dgm:pt>
    <dgm:pt modelId="{979A6009-37AB-46AB-B52B-9E56D0D55947}" type="pres">
      <dgm:prSet presAssocID="{ABE2B988-80A9-4496-B7BF-BF64818AEC59}" presName="FourNodes_4" presStyleLbl="node1" presStyleIdx="3" presStyleCnt="4" custLinFactNeighborX="-2035" custLinFactNeighborY="0">
        <dgm:presLayoutVars>
          <dgm:bulletEnabled val="1"/>
        </dgm:presLayoutVars>
      </dgm:prSet>
      <dgm:spPr/>
    </dgm:pt>
    <dgm:pt modelId="{A22E7950-54A0-40A6-895F-1B38512B11E9}" type="pres">
      <dgm:prSet presAssocID="{ABE2B988-80A9-4496-B7BF-BF64818AEC59}" presName="FourConn_1-2" presStyleLbl="fgAccFollowNode1" presStyleIdx="0" presStyleCnt="3">
        <dgm:presLayoutVars>
          <dgm:bulletEnabled val="1"/>
        </dgm:presLayoutVars>
      </dgm:prSet>
      <dgm:spPr/>
    </dgm:pt>
    <dgm:pt modelId="{03AB9DA5-DFFB-48D4-9463-BCD029D612E9}" type="pres">
      <dgm:prSet presAssocID="{ABE2B988-80A9-4496-B7BF-BF64818AEC59}" presName="FourConn_2-3" presStyleLbl="fgAccFollowNode1" presStyleIdx="1" presStyleCnt="3">
        <dgm:presLayoutVars>
          <dgm:bulletEnabled val="1"/>
        </dgm:presLayoutVars>
      </dgm:prSet>
      <dgm:spPr/>
    </dgm:pt>
    <dgm:pt modelId="{D2374279-AB80-4A47-993A-4DDB2E8CF056}" type="pres">
      <dgm:prSet presAssocID="{ABE2B988-80A9-4496-B7BF-BF64818AEC59}" presName="FourConn_3-4" presStyleLbl="fgAccFollowNode1" presStyleIdx="2" presStyleCnt="3">
        <dgm:presLayoutVars>
          <dgm:bulletEnabled val="1"/>
        </dgm:presLayoutVars>
      </dgm:prSet>
      <dgm:spPr/>
    </dgm:pt>
    <dgm:pt modelId="{4FA8EC79-4D7B-442A-949F-B5AD9321311E}" type="pres">
      <dgm:prSet presAssocID="{ABE2B988-80A9-4496-B7BF-BF64818AEC59}" presName="FourNodes_1_text" presStyleLbl="node1" presStyleIdx="3" presStyleCnt="4">
        <dgm:presLayoutVars>
          <dgm:bulletEnabled val="1"/>
        </dgm:presLayoutVars>
      </dgm:prSet>
      <dgm:spPr/>
    </dgm:pt>
    <dgm:pt modelId="{68EDCD93-DBA7-4393-8CB2-6E89B91ABC4A}" type="pres">
      <dgm:prSet presAssocID="{ABE2B988-80A9-4496-B7BF-BF64818AEC59}" presName="FourNodes_2_text" presStyleLbl="node1" presStyleIdx="3" presStyleCnt="4">
        <dgm:presLayoutVars>
          <dgm:bulletEnabled val="1"/>
        </dgm:presLayoutVars>
      </dgm:prSet>
      <dgm:spPr/>
    </dgm:pt>
    <dgm:pt modelId="{DC7D19E1-FA57-4487-B67E-4C31B9B8E02F}" type="pres">
      <dgm:prSet presAssocID="{ABE2B988-80A9-4496-B7BF-BF64818AEC59}" presName="FourNodes_3_text" presStyleLbl="node1" presStyleIdx="3" presStyleCnt="4">
        <dgm:presLayoutVars>
          <dgm:bulletEnabled val="1"/>
        </dgm:presLayoutVars>
      </dgm:prSet>
      <dgm:spPr/>
    </dgm:pt>
    <dgm:pt modelId="{6991987B-D74C-463A-B3A5-AEE172CCD416}" type="pres">
      <dgm:prSet presAssocID="{ABE2B988-80A9-4496-B7BF-BF64818AEC59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2C053003-64FB-4E5D-AA60-F1C5BC9D2D69}" type="presOf" srcId="{9D2843AD-E611-46EC-9DB9-4190A356C707}" destId="{A22E7950-54A0-40A6-895F-1B38512B11E9}" srcOrd="0" destOrd="0" presId="urn:microsoft.com/office/officeart/2005/8/layout/vProcess5"/>
    <dgm:cxn modelId="{E7846725-8DCE-48FB-BF1F-99EDD24506B2}" type="presOf" srcId="{BC11BC7A-3CC0-4EAD-97AC-BD5EF25BF37F}" destId="{03AB9DA5-DFFB-48D4-9463-BCD029D612E9}" srcOrd="0" destOrd="0" presId="urn:microsoft.com/office/officeart/2005/8/layout/vProcess5"/>
    <dgm:cxn modelId="{175EDC39-2DD0-47A4-BDD6-DDFD561F2E87}" srcId="{ABE2B988-80A9-4496-B7BF-BF64818AEC59}" destId="{15AC60F5-0F57-4555-B986-56C95DD043ED}" srcOrd="0" destOrd="0" parTransId="{BFDB85A3-5EA6-4582-862A-8926E7D0E580}" sibTransId="{9D2843AD-E611-46EC-9DB9-4190A356C707}"/>
    <dgm:cxn modelId="{F5A3A85F-A1CF-4C6D-86FD-0D2FF332D3B7}" srcId="{ABE2B988-80A9-4496-B7BF-BF64818AEC59}" destId="{C95FE42D-FE89-4788-B7E2-81479F53BD2B}" srcOrd="1" destOrd="0" parTransId="{E9EA8F5C-0726-438A-87C7-C849A875619F}" sibTransId="{BC11BC7A-3CC0-4EAD-97AC-BD5EF25BF37F}"/>
    <dgm:cxn modelId="{59DB7050-D9A5-40AE-8720-2E85818615D6}" type="presOf" srcId="{ABE2B988-80A9-4496-B7BF-BF64818AEC59}" destId="{C0931E1E-91AF-4CE6-AA69-C96EB85AD11C}" srcOrd="0" destOrd="0" presId="urn:microsoft.com/office/officeart/2005/8/layout/vProcess5"/>
    <dgm:cxn modelId="{1BE97750-96D8-4E58-8A8F-C4AC833E444A}" srcId="{ABE2B988-80A9-4496-B7BF-BF64818AEC59}" destId="{DFA8FD74-9144-4D56-AC3E-316B903E9763}" srcOrd="3" destOrd="0" parTransId="{7B812167-A7DA-4A30-9161-4DB781F5A55A}" sibTransId="{DE9AB92E-3B33-4915-86A1-4DCB5089DC0E}"/>
    <dgm:cxn modelId="{077B6C81-D644-435F-9891-2BADB3D2887D}" type="presOf" srcId="{C95FE42D-FE89-4788-B7E2-81479F53BD2B}" destId="{428914C1-BAF2-4E68-B0CF-8ED11443DA7A}" srcOrd="0" destOrd="0" presId="urn:microsoft.com/office/officeart/2005/8/layout/vProcess5"/>
    <dgm:cxn modelId="{81AE4C88-5D86-48B9-8AB1-C25779CBC15E}" type="presOf" srcId="{1490C2E5-AC85-4AF1-9C57-DBD1C59CFE66}" destId="{DC7D19E1-FA57-4487-B67E-4C31B9B8E02F}" srcOrd="1" destOrd="0" presId="urn:microsoft.com/office/officeart/2005/8/layout/vProcess5"/>
    <dgm:cxn modelId="{11F0B293-C65D-4C56-A3BD-1EC7915903B3}" srcId="{ABE2B988-80A9-4496-B7BF-BF64818AEC59}" destId="{1490C2E5-AC85-4AF1-9C57-DBD1C59CFE66}" srcOrd="2" destOrd="0" parTransId="{1D07E0E3-DA5A-4367-94B7-0C522213C411}" sibTransId="{4CEF37A7-62B0-44A4-9E37-4E609E510809}"/>
    <dgm:cxn modelId="{418D3399-1B1E-4517-B78D-84048AE945CF}" type="presOf" srcId="{DFA8FD74-9144-4D56-AC3E-316B903E9763}" destId="{6991987B-D74C-463A-B3A5-AEE172CCD416}" srcOrd="1" destOrd="0" presId="urn:microsoft.com/office/officeart/2005/8/layout/vProcess5"/>
    <dgm:cxn modelId="{35674B9B-716B-414F-9D8D-5E733131A984}" type="presOf" srcId="{1490C2E5-AC85-4AF1-9C57-DBD1C59CFE66}" destId="{1AEE30A1-74FB-4E46-ACB5-E4BF4C2586C6}" srcOrd="0" destOrd="0" presId="urn:microsoft.com/office/officeart/2005/8/layout/vProcess5"/>
    <dgm:cxn modelId="{1284DBA1-BC48-4B83-BE97-B8543E03009B}" type="presOf" srcId="{DFA8FD74-9144-4D56-AC3E-316B903E9763}" destId="{979A6009-37AB-46AB-B52B-9E56D0D55947}" srcOrd="0" destOrd="0" presId="urn:microsoft.com/office/officeart/2005/8/layout/vProcess5"/>
    <dgm:cxn modelId="{DB652EB1-505A-4171-8521-A0E6B34A7138}" type="presOf" srcId="{15AC60F5-0F57-4555-B986-56C95DD043ED}" destId="{4FA8EC79-4D7B-442A-949F-B5AD9321311E}" srcOrd="1" destOrd="0" presId="urn:microsoft.com/office/officeart/2005/8/layout/vProcess5"/>
    <dgm:cxn modelId="{3BAC01BC-D514-45F5-9674-C11CA5A678F3}" type="presOf" srcId="{C95FE42D-FE89-4788-B7E2-81479F53BD2B}" destId="{68EDCD93-DBA7-4393-8CB2-6E89B91ABC4A}" srcOrd="1" destOrd="0" presId="urn:microsoft.com/office/officeart/2005/8/layout/vProcess5"/>
    <dgm:cxn modelId="{51B0EABC-3098-4ECA-90AA-262BFF6941BC}" type="presOf" srcId="{15AC60F5-0F57-4555-B986-56C95DD043ED}" destId="{4890E73A-66CE-43E2-A659-618F8483A604}" srcOrd="0" destOrd="0" presId="urn:microsoft.com/office/officeart/2005/8/layout/vProcess5"/>
    <dgm:cxn modelId="{2021DDF9-5ED6-47CA-8A71-EB339D956425}" type="presOf" srcId="{4CEF37A7-62B0-44A4-9E37-4E609E510809}" destId="{D2374279-AB80-4A47-993A-4DDB2E8CF056}" srcOrd="0" destOrd="0" presId="urn:microsoft.com/office/officeart/2005/8/layout/vProcess5"/>
    <dgm:cxn modelId="{6394BF98-1884-4693-9B17-B096A66F8431}" type="presParOf" srcId="{C0931E1E-91AF-4CE6-AA69-C96EB85AD11C}" destId="{D17283F5-9A8E-4FF9-A022-BF6F23506084}" srcOrd="0" destOrd="0" presId="urn:microsoft.com/office/officeart/2005/8/layout/vProcess5"/>
    <dgm:cxn modelId="{F2C898CD-7955-42E5-8798-72850500BE3C}" type="presParOf" srcId="{C0931E1E-91AF-4CE6-AA69-C96EB85AD11C}" destId="{4890E73A-66CE-43E2-A659-618F8483A604}" srcOrd="1" destOrd="0" presId="urn:microsoft.com/office/officeart/2005/8/layout/vProcess5"/>
    <dgm:cxn modelId="{7544636E-AB96-4647-A199-62B496AAABF8}" type="presParOf" srcId="{C0931E1E-91AF-4CE6-AA69-C96EB85AD11C}" destId="{428914C1-BAF2-4E68-B0CF-8ED11443DA7A}" srcOrd="2" destOrd="0" presId="urn:microsoft.com/office/officeart/2005/8/layout/vProcess5"/>
    <dgm:cxn modelId="{BBD67A55-15FF-41B8-8AB3-C1819F8CF412}" type="presParOf" srcId="{C0931E1E-91AF-4CE6-AA69-C96EB85AD11C}" destId="{1AEE30A1-74FB-4E46-ACB5-E4BF4C2586C6}" srcOrd="3" destOrd="0" presId="urn:microsoft.com/office/officeart/2005/8/layout/vProcess5"/>
    <dgm:cxn modelId="{38E5E639-2B92-4967-90A0-EF719733B3B1}" type="presParOf" srcId="{C0931E1E-91AF-4CE6-AA69-C96EB85AD11C}" destId="{979A6009-37AB-46AB-B52B-9E56D0D55947}" srcOrd="4" destOrd="0" presId="urn:microsoft.com/office/officeart/2005/8/layout/vProcess5"/>
    <dgm:cxn modelId="{172D6572-18FD-43D3-867F-9159B94CE750}" type="presParOf" srcId="{C0931E1E-91AF-4CE6-AA69-C96EB85AD11C}" destId="{A22E7950-54A0-40A6-895F-1B38512B11E9}" srcOrd="5" destOrd="0" presId="urn:microsoft.com/office/officeart/2005/8/layout/vProcess5"/>
    <dgm:cxn modelId="{5BC0FB79-9B49-4BEA-9CC9-74206086CB8E}" type="presParOf" srcId="{C0931E1E-91AF-4CE6-AA69-C96EB85AD11C}" destId="{03AB9DA5-DFFB-48D4-9463-BCD029D612E9}" srcOrd="6" destOrd="0" presId="urn:microsoft.com/office/officeart/2005/8/layout/vProcess5"/>
    <dgm:cxn modelId="{A9A6ED54-B4E3-4CE7-A549-9F60B0F4BBE5}" type="presParOf" srcId="{C0931E1E-91AF-4CE6-AA69-C96EB85AD11C}" destId="{D2374279-AB80-4A47-993A-4DDB2E8CF056}" srcOrd="7" destOrd="0" presId="urn:microsoft.com/office/officeart/2005/8/layout/vProcess5"/>
    <dgm:cxn modelId="{F54FD4EF-E51F-42E9-9821-6FAF03E636C4}" type="presParOf" srcId="{C0931E1E-91AF-4CE6-AA69-C96EB85AD11C}" destId="{4FA8EC79-4D7B-442A-949F-B5AD9321311E}" srcOrd="8" destOrd="0" presId="urn:microsoft.com/office/officeart/2005/8/layout/vProcess5"/>
    <dgm:cxn modelId="{871AEDAB-6617-4EAC-A6EC-C5BCDF671521}" type="presParOf" srcId="{C0931E1E-91AF-4CE6-AA69-C96EB85AD11C}" destId="{68EDCD93-DBA7-4393-8CB2-6E89B91ABC4A}" srcOrd="9" destOrd="0" presId="urn:microsoft.com/office/officeart/2005/8/layout/vProcess5"/>
    <dgm:cxn modelId="{5A93CF05-427D-4F9C-B83C-2E58DC31BF79}" type="presParOf" srcId="{C0931E1E-91AF-4CE6-AA69-C96EB85AD11C}" destId="{DC7D19E1-FA57-4487-B67E-4C31B9B8E02F}" srcOrd="10" destOrd="0" presId="urn:microsoft.com/office/officeart/2005/8/layout/vProcess5"/>
    <dgm:cxn modelId="{49D73713-75E5-49C9-BC98-18FF2EDB5BB0}" type="presParOf" srcId="{C0931E1E-91AF-4CE6-AA69-C96EB85AD11C}" destId="{6991987B-D74C-463A-B3A5-AEE172CCD41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7316E1F0-8D0B-481A-AE51-BE7B9A92EE6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16C8AF-5934-4627-B152-D24A9AC7EB57}">
      <dgm:prSet phldrT="[Text]"/>
      <dgm:spPr/>
      <dgm:t>
        <a:bodyPr/>
        <a:lstStyle/>
        <a:p>
          <a:r>
            <a:rPr lang="en-US" dirty="0"/>
            <a:t>Law enforcement contacted</a:t>
          </a:r>
        </a:p>
      </dgm:t>
    </dgm:pt>
    <dgm:pt modelId="{E3AE8587-65C3-4218-A028-AED1CD3A94FC}" type="parTrans" cxnId="{CF1A211A-C104-4042-9A69-47DCFA65A20A}">
      <dgm:prSet/>
      <dgm:spPr/>
      <dgm:t>
        <a:bodyPr/>
        <a:lstStyle/>
        <a:p>
          <a:endParaRPr lang="en-US"/>
        </a:p>
      </dgm:t>
    </dgm:pt>
    <dgm:pt modelId="{ABB437D2-1FCB-404E-89E9-5704E51701D2}" type="sibTrans" cxnId="{CF1A211A-C104-4042-9A69-47DCFA65A20A}">
      <dgm:prSet/>
      <dgm:spPr/>
      <dgm:t>
        <a:bodyPr/>
        <a:lstStyle/>
        <a:p>
          <a:endParaRPr lang="en-US"/>
        </a:p>
      </dgm:t>
    </dgm:pt>
    <dgm:pt modelId="{40525797-66BD-42D7-B3B4-6082E55A0F9B}">
      <dgm:prSet phldrT="[Text]"/>
      <dgm:spPr/>
      <dgm:t>
        <a:bodyPr/>
        <a:lstStyle/>
        <a:p>
          <a:r>
            <a:rPr lang="en-US" dirty="0"/>
            <a:t>Parents/custodian notified</a:t>
          </a:r>
        </a:p>
      </dgm:t>
    </dgm:pt>
    <dgm:pt modelId="{452AFB06-7D7C-4CEC-907F-34B0D733CBC8}" type="parTrans" cxnId="{BF75EBBF-127E-4CFD-BD4C-EE839915427C}">
      <dgm:prSet/>
      <dgm:spPr/>
      <dgm:t>
        <a:bodyPr/>
        <a:lstStyle/>
        <a:p>
          <a:endParaRPr lang="en-US"/>
        </a:p>
      </dgm:t>
    </dgm:pt>
    <dgm:pt modelId="{12DA8008-8E54-4DA3-8F51-6F064D4A33D7}" type="sibTrans" cxnId="{BF75EBBF-127E-4CFD-BD4C-EE839915427C}">
      <dgm:prSet/>
      <dgm:spPr/>
      <dgm:t>
        <a:bodyPr/>
        <a:lstStyle/>
        <a:p>
          <a:endParaRPr lang="en-US"/>
        </a:p>
      </dgm:t>
    </dgm:pt>
    <dgm:pt modelId="{4E81054C-BF6E-4D30-9480-F22AE24C1448}">
      <dgm:prSet phldrT="[Text]"/>
      <dgm:spPr/>
      <dgm:t>
        <a:bodyPr/>
        <a:lstStyle/>
        <a:p>
          <a:r>
            <a:rPr lang="en-US" dirty="0"/>
            <a:t>Notification of GAL/CLS/Court</a:t>
          </a:r>
        </a:p>
      </dgm:t>
    </dgm:pt>
    <dgm:pt modelId="{C827C1EB-08C9-44F9-B97B-6830F84ED15E}" type="parTrans" cxnId="{DFA7B956-7D9A-402B-A0B7-8F419D6F50A0}">
      <dgm:prSet/>
      <dgm:spPr/>
      <dgm:t>
        <a:bodyPr/>
        <a:lstStyle/>
        <a:p>
          <a:endParaRPr lang="en-US"/>
        </a:p>
      </dgm:t>
    </dgm:pt>
    <dgm:pt modelId="{EF272950-39CB-4F7F-BBCC-0AE16088F1C5}" type="sibTrans" cxnId="{DFA7B956-7D9A-402B-A0B7-8F419D6F50A0}">
      <dgm:prSet/>
      <dgm:spPr/>
      <dgm:t>
        <a:bodyPr/>
        <a:lstStyle/>
        <a:p>
          <a:endParaRPr lang="en-US"/>
        </a:p>
      </dgm:t>
    </dgm:pt>
    <dgm:pt modelId="{82F747A7-ED17-4F18-9164-A3FADA9D8DD9}">
      <dgm:prSet/>
      <dgm:spPr/>
      <dgm:t>
        <a:bodyPr/>
        <a:lstStyle/>
        <a:p>
          <a:r>
            <a:rPr lang="en-US" dirty="0"/>
            <a:t>Child debriefed within 24 hours</a:t>
          </a:r>
        </a:p>
      </dgm:t>
    </dgm:pt>
    <dgm:pt modelId="{414F55F3-B88D-42CF-81EF-F2BFA39F7B1A}" type="parTrans" cxnId="{0A80BBCA-B4B8-43B8-9148-DD3D9FB8E924}">
      <dgm:prSet/>
      <dgm:spPr/>
      <dgm:t>
        <a:bodyPr/>
        <a:lstStyle/>
        <a:p>
          <a:endParaRPr lang="en-US"/>
        </a:p>
      </dgm:t>
    </dgm:pt>
    <dgm:pt modelId="{392957AA-3D6E-40A4-9CA2-75BC0FEB3077}" type="sibTrans" cxnId="{0A80BBCA-B4B8-43B8-9148-DD3D9FB8E924}">
      <dgm:prSet/>
      <dgm:spPr/>
      <dgm:t>
        <a:bodyPr/>
        <a:lstStyle/>
        <a:p>
          <a:endParaRPr lang="en-US"/>
        </a:p>
      </dgm:t>
    </dgm:pt>
    <dgm:pt modelId="{621BDE1F-4DCF-4997-85FB-49D8F250569C}">
      <dgm:prSet/>
      <dgm:spPr/>
      <dgm:t>
        <a:bodyPr/>
        <a:lstStyle/>
        <a:p>
          <a:r>
            <a:rPr lang="en-US" dirty="0"/>
            <a:t>Documentation must be in FSFN within 1 business day</a:t>
          </a:r>
        </a:p>
      </dgm:t>
    </dgm:pt>
    <dgm:pt modelId="{A0807E69-8EB3-4577-9909-5C32F9C76690}" type="parTrans" cxnId="{90C3E250-D5A3-4E16-9115-E2876666710D}">
      <dgm:prSet/>
      <dgm:spPr/>
      <dgm:t>
        <a:bodyPr/>
        <a:lstStyle/>
        <a:p>
          <a:endParaRPr lang="en-US"/>
        </a:p>
      </dgm:t>
    </dgm:pt>
    <dgm:pt modelId="{09BBBC6F-E824-4AAC-BEEA-1F4AD4BE6EFF}" type="sibTrans" cxnId="{90C3E250-D5A3-4E16-9115-E2876666710D}">
      <dgm:prSet/>
      <dgm:spPr/>
      <dgm:t>
        <a:bodyPr/>
        <a:lstStyle/>
        <a:p>
          <a:endParaRPr lang="en-US"/>
        </a:p>
      </dgm:t>
    </dgm:pt>
    <dgm:pt modelId="{856A8B64-69A3-492B-AFEA-285E62AEF862}" type="pres">
      <dgm:prSet presAssocID="{7316E1F0-8D0B-481A-AE51-BE7B9A92EE66}" presName="outerComposite" presStyleCnt="0">
        <dgm:presLayoutVars>
          <dgm:chMax val="5"/>
          <dgm:dir/>
          <dgm:resizeHandles val="exact"/>
        </dgm:presLayoutVars>
      </dgm:prSet>
      <dgm:spPr/>
    </dgm:pt>
    <dgm:pt modelId="{06EA656B-5FBB-4BC1-AEF5-A2AE6A012195}" type="pres">
      <dgm:prSet presAssocID="{7316E1F0-8D0B-481A-AE51-BE7B9A92EE66}" presName="dummyMaxCanvas" presStyleCnt="0">
        <dgm:presLayoutVars/>
      </dgm:prSet>
      <dgm:spPr/>
    </dgm:pt>
    <dgm:pt modelId="{AA5B3B7D-7F73-4EAC-A673-CC68175CE719}" type="pres">
      <dgm:prSet presAssocID="{7316E1F0-8D0B-481A-AE51-BE7B9A92EE66}" presName="FiveNodes_1" presStyleLbl="node1" presStyleIdx="0" presStyleCnt="5">
        <dgm:presLayoutVars>
          <dgm:bulletEnabled val="1"/>
        </dgm:presLayoutVars>
      </dgm:prSet>
      <dgm:spPr/>
    </dgm:pt>
    <dgm:pt modelId="{6BC1235A-2664-47F4-AE66-ADF0B0F74E68}" type="pres">
      <dgm:prSet presAssocID="{7316E1F0-8D0B-481A-AE51-BE7B9A92EE66}" presName="FiveNodes_2" presStyleLbl="node1" presStyleIdx="1" presStyleCnt="5">
        <dgm:presLayoutVars>
          <dgm:bulletEnabled val="1"/>
        </dgm:presLayoutVars>
      </dgm:prSet>
      <dgm:spPr/>
    </dgm:pt>
    <dgm:pt modelId="{D4F0B20A-15CF-4BEC-B0E7-33D7F6A89E86}" type="pres">
      <dgm:prSet presAssocID="{7316E1F0-8D0B-481A-AE51-BE7B9A92EE66}" presName="FiveNodes_3" presStyleLbl="node1" presStyleIdx="2" presStyleCnt="5">
        <dgm:presLayoutVars>
          <dgm:bulletEnabled val="1"/>
        </dgm:presLayoutVars>
      </dgm:prSet>
      <dgm:spPr/>
    </dgm:pt>
    <dgm:pt modelId="{B1D423FA-A32F-427B-B929-9B514A239345}" type="pres">
      <dgm:prSet presAssocID="{7316E1F0-8D0B-481A-AE51-BE7B9A92EE66}" presName="FiveNodes_4" presStyleLbl="node1" presStyleIdx="3" presStyleCnt="5">
        <dgm:presLayoutVars>
          <dgm:bulletEnabled val="1"/>
        </dgm:presLayoutVars>
      </dgm:prSet>
      <dgm:spPr/>
    </dgm:pt>
    <dgm:pt modelId="{DAD41FC1-1DB4-4340-AFD3-0D48EC87CD84}" type="pres">
      <dgm:prSet presAssocID="{7316E1F0-8D0B-481A-AE51-BE7B9A92EE66}" presName="FiveNodes_5" presStyleLbl="node1" presStyleIdx="4" presStyleCnt="5">
        <dgm:presLayoutVars>
          <dgm:bulletEnabled val="1"/>
        </dgm:presLayoutVars>
      </dgm:prSet>
      <dgm:spPr/>
    </dgm:pt>
    <dgm:pt modelId="{68F50C65-A582-4F82-A149-3E105D2FC8E7}" type="pres">
      <dgm:prSet presAssocID="{7316E1F0-8D0B-481A-AE51-BE7B9A92EE66}" presName="FiveConn_1-2" presStyleLbl="fgAccFollowNode1" presStyleIdx="0" presStyleCnt="4">
        <dgm:presLayoutVars>
          <dgm:bulletEnabled val="1"/>
        </dgm:presLayoutVars>
      </dgm:prSet>
      <dgm:spPr/>
    </dgm:pt>
    <dgm:pt modelId="{B528432D-E6B1-4CA9-819C-3D3665679F5E}" type="pres">
      <dgm:prSet presAssocID="{7316E1F0-8D0B-481A-AE51-BE7B9A92EE66}" presName="FiveConn_2-3" presStyleLbl="fgAccFollowNode1" presStyleIdx="1" presStyleCnt="4">
        <dgm:presLayoutVars>
          <dgm:bulletEnabled val="1"/>
        </dgm:presLayoutVars>
      </dgm:prSet>
      <dgm:spPr/>
    </dgm:pt>
    <dgm:pt modelId="{6063ED7F-3928-4644-8D0B-F2277614CD45}" type="pres">
      <dgm:prSet presAssocID="{7316E1F0-8D0B-481A-AE51-BE7B9A92EE66}" presName="FiveConn_3-4" presStyleLbl="fgAccFollowNode1" presStyleIdx="2" presStyleCnt="4">
        <dgm:presLayoutVars>
          <dgm:bulletEnabled val="1"/>
        </dgm:presLayoutVars>
      </dgm:prSet>
      <dgm:spPr/>
    </dgm:pt>
    <dgm:pt modelId="{D088B905-7B6C-4AD4-B965-7C821F7ACEFE}" type="pres">
      <dgm:prSet presAssocID="{7316E1F0-8D0B-481A-AE51-BE7B9A92EE66}" presName="FiveConn_4-5" presStyleLbl="fgAccFollowNode1" presStyleIdx="3" presStyleCnt="4">
        <dgm:presLayoutVars>
          <dgm:bulletEnabled val="1"/>
        </dgm:presLayoutVars>
      </dgm:prSet>
      <dgm:spPr/>
    </dgm:pt>
    <dgm:pt modelId="{5ED05A77-C643-44C8-93B0-486669D34419}" type="pres">
      <dgm:prSet presAssocID="{7316E1F0-8D0B-481A-AE51-BE7B9A92EE66}" presName="FiveNodes_1_text" presStyleLbl="node1" presStyleIdx="4" presStyleCnt="5">
        <dgm:presLayoutVars>
          <dgm:bulletEnabled val="1"/>
        </dgm:presLayoutVars>
      </dgm:prSet>
      <dgm:spPr/>
    </dgm:pt>
    <dgm:pt modelId="{8D812138-6F6A-4A75-91C4-355E747598AD}" type="pres">
      <dgm:prSet presAssocID="{7316E1F0-8D0B-481A-AE51-BE7B9A92EE66}" presName="FiveNodes_2_text" presStyleLbl="node1" presStyleIdx="4" presStyleCnt="5">
        <dgm:presLayoutVars>
          <dgm:bulletEnabled val="1"/>
        </dgm:presLayoutVars>
      </dgm:prSet>
      <dgm:spPr/>
    </dgm:pt>
    <dgm:pt modelId="{384E0ACA-62C8-4E1B-8180-06663EFF2F88}" type="pres">
      <dgm:prSet presAssocID="{7316E1F0-8D0B-481A-AE51-BE7B9A92EE66}" presName="FiveNodes_3_text" presStyleLbl="node1" presStyleIdx="4" presStyleCnt="5">
        <dgm:presLayoutVars>
          <dgm:bulletEnabled val="1"/>
        </dgm:presLayoutVars>
      </dgm:prSet>
      <dgm:spPr/>
    </dgm:pt>
    <dgm:pt modelId="{3B8A4693-57A0-4B32-B638-7A960A0A3A6A}" type="pres">
      <dgm:prSet presAssocID="{7316E1F0-8D0B-481A-AE51-BE7B9A92EE66}" presName="FiveNodes_4_text" presStyleLbl="node1" presStyleIdx="4" presStyleCnt="5">
        <dgm:presLayoutVars>
          <dgm:bulletEnabled val="1"/>
        </dgm:presLayoutVars>
      </dgm:prSet>
      <dgm:spPr/>
    </dgm:pt>
    <dgm:pt modelId="{E23947FF-FD95-4B17-A1F7-17E45FF0FB0A}" type="pres">
      <dgm:prSet presAssocID="{7316E1F0-8D0B-481A-AE51-BE7B9A92EE66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5892DB14-41B6-46E4-9C1D-8CA6AD0CA820}" type="presOf" srcId="{D516C8AF-5934-4627-B152-D24A9AC7EB57}" destId="{5ED05A77-C643-44C8-93B0-486669D34419}" srcOrd="1" destOrd="0" presId="urn:microsoft.com/office/officeart/2005/8/layout/vProcess5"/>
    <dgm:cxn modelId="{CF1A211A-C104-4042-9A69-47DCFA65A20A}" srcId="{7316E1F0-8D0B-481A-AE51-BE7B9A92EE66}" destId="{D516C8AF-5934-4627-B152-D24A9AC7EB57}" srcOrd="0" destOrd="0" parTransId="{E3AE8587-65C3-4218-A028-AED1CD3A94FC}" sibTransId="{ABB437D2-1FCB-404E-89E9-5704E51701D2}"/>
    <dgm:cxn modelId="{82CB6C1A-E09A-476D-B06F-A19FC5015005}" type="presOf" srcId="{392957AA-3D6E-40A4-9CA2-75BC0FEB3077}" destId="{D088B905-7B6C-4AD4-B965-7C821F7ACEFE}" srcOrd="0" destOrd="0" presId="urn:microsoft.com/office/officeart/2005/8/layout/vProcess5"/>
    <dgm:cxn modelId="{75BF4837-A957-4EA3-BB70-FF054A2FF5DD}" type="presOf" srcId="{EF272950-39CB-4F7F-BBCC-0AE16088F1C5}" destId="{6063ED7F-3928-4644-8D0B-F2277614CD45}" srcOrd="0" destOrd="0" presId="urn:microsoft.com/office/officeart/2005/8/layout/vProcess5"/>
    <dgm:cxn modelId="{B85BC641-96BD-4847-A72F-DC74D5E41899}" type="presOf" srcId="{82F747A7-ED17-4F18-9164-A3FADA9D8DD9}" destId="{B1D423FA-A32F-427B-B929-9B514A239345}" srcOrd="0" destOrd="0" presId="urn:microsoft.com/office/officeart/2005/8/layout/vProcess5"/>
    <dgm:cxn modelId="{48F96C6F-C749-4D33-9123-DBAC6A897AFD}" type="presOf" srcId="{621BDE1F-4DCF-4997-85FB-49D8F250569C}" destId="{E23947FF-FD95-4B17-A1F7-17E45FF0FB0A}" srcOrd="1" destOrd="0" presId="urn:microsoft.com/office/officeart/2005/8/layout/vProcess5"/>
    <dgm:cxn modelId="{90C3E250-D5A3-4E16-9115-E2876666710D}" srcId="{7316E1F0-8D0B-481A-AE51-BE7B9A92EE66}" destId="{621BDE1F-4DCF-4997-85FB-49D8F250569C}" srcOrd="4" destOrd="0" parTransId="{A0807E69-8EB3-4577-9909-5C32F9C76690}" sibTransId="{09BBBC6F-E824-4AAC-BEEA-1F4AD4BE6EFF}"/>
    <dgm:cxn modelId="{40B30072-6532-492F-A1E5-9343CA6D9B67}" type="presOf" srcId="{12DA8008-8E54-4DA3-8F51-6F064D4A33D7}" destId="{B528432D-E6B1-4CA9-819C-3D3665679F5E}" srcOrd="0" destOrd="0" presId="urn:microsoft.com/office/officeart/2005/8/layout/vProcess5"/>
    <dgm:cxn modelId="{DFA7B956-7D9A-402B-A0B7-8F419D6F50A0}" srcId="{7316E1F0-8D0B-481A-AE51-BE7B9A92EE66}" destId="{4E81054C-BF6E-4D30-9480-F22AE24C1448}" srcOrd="2" destOrd="0" parTransId="{C827C1EB-08C9-44F9-B97B-6830F84ED15E}" sibTransId="{EF272950-39CB-4F7F-BBCC-0AE16088F1C5}"/>
    <dgm:cxn modelId="{071E8F58-913F-46E4-BBAB-4B4FCD48AC41}" type="presOf" srcId="{4E81054C-BF6E-4D30-9480-F22AE24C1448}" destId="{D4F0B20A-15CF-4BEC-B0E7-33D7F6A89E86}" srcOrd="0" destOrd="0" presId="urn:microsoft.com/office/officeart/2005/8/layout/vProcess5"/>
    <dgm:cxn modelId="{AC9DEA86-8425-4EBB-B03E-3E3ABDFB626B}" type="presOf" srcId="{7316E1F0-8D0B-481A-AE51-BE7B9A92EE66}" destId="{856A8B64-69A3-492B-AFEA-285E62AEF862}" srcOrd="0" destOrd="0" presId="urn:microsoft.com/office/officeart/2005/8/layout/vProcess5"/>
    <dgm:cxn modelId="{6B2B3489-874E-42E8-AE18-5BBD4A2AEDA8}" type="presOf" srcId="{ABB437D2-1FCB-404E-89E9-5704E51701D2}" destId="{68F50C65-A582-4F82-A149-3E105D2FC8E7}" srcOrd="0" destOrd="0" presId="urn:microsoft.com/office/officeart/2005/8/layout/vProcess5"/>
    <dgm:cxn modelId="{67EE529C-9A59-48EA-BE9E-AC3D1A2D88EB}" type="presOf" srcId="{82F747A7-ED17-4F18-9164-A3FADA9D8DD9}" destId="{3B8A4693-57A0-4B32-B638-7A960A0A3A6A}" srcOrd="1" destOrd="0" presId="urn:microsoft.com/office/officeart/2005/8/layout/vProcess5"/>
    <dgm:cxn modelId="{BF75EBBF-127E-4CFD-BD4C-EE839915427C}" srcId="{7316E1F0-8D0B-481A-AE51-BE7B9A92EE66}" destId="{40525797-66BD-42D7-B3B4-6082E55A0F9B}" srcOrd="1" destOrd="0" parTransId="{452AFB06-7D7C-4CEC-907F-34B0D733CBC8}" sibTransId="{12DA8008-8E54-4DA3-8F51-6F064D4A33D7}"/>
    <dgm:cxn modelId="{0A80BBCA-B4B8-43B8-9148-DD3D9FB8E924}" srcId="{7316E1F0-8D0B-481A-AE51-BE7B9A92EE66}" destId="{82F747A7-ED17-4F18-9164-A3FADA9D8DD9}" srcOrd="3" destOrd="0" parTransId="{414F55F3-B88D-42CF-81EF-F2BFA39F7B1A}" sibTransId="{392957AA-3D6E-40A4-9CA2-75BC0FEB3077}"/>
    <dgm:cxn modelId="{A0B23BCE-5994-4FAD-9AF9-476B4C442A64}" type="presOf" srcId="{4E81054C-BF6E-4D30-9480-F22AE24C1448}" destId="{384E0ACA-62C8-4E1B-8180-06663EFF2F88}" srcOrd="1" destOrd="0" presId="urn:microsoft.com/office/officeart/2005/8/layout/vProcess5"/>
    <dgm:cxn modelId="{0998B3DB-9965-4EE4-9C15-2B2299AF0761}" type="presOf" srcId="{621BDE1F-4DCF-4997-85FB-49D8F250569C}" destId="{DAD41FC1-1DB4-4340-AFD3-0D48EC87CD84}" srcOrd="0" destOrd="0" presId="urn:microsoft.com/office/officeart/2005/8/layout/vProcess5"/>
    <dgm:cxn modelId="{28A9D1DB-8BF1-481D-A1E2-5D45E8B140D9}" type="presOf" srcId="{40525797-66BD-42D7-B3B4-6082E55A0F9B}" destId="{6BC1235A-2664-47F4-AE66-ADF0B0F74E68}" srcOrd="0" destOrd="0" presId="urn:microsoft.com/office/officeart/2005/8/layout/vProcess5"/>
    <dgm:cxn modelId="{C22CDFDE-EA04-48A9-B2C4-5C45D076E0DA}" type="presOf" srcId="{40525797-66BD-42D7-B3B4-6082E55A0F9B}" destId="{8D812138-6F6A-4A75-91C4-355E747598AD}" srcOrd="1" destOrd="0" presId="urn:microsoft.com/office/officeart/2005/8/layout/vProcess5"/>
    <dgm:cxn modelId="{98B2E8FD-ADF1-407E-A038-B517AD3DCEB7}" type="presOf" srcId="{D516C8AF-5934-4627-B152-D24A9AC7EB57}" destId="{AA5B3B7D-7F73-4EAC-A673-CC68175CE719}" srcOrd="0" destOrd="0" presId="urn:microsoft.com/office/officeart/2005/8/layout/vProcess5"/>
    <dgm:cxn modelId="{8041C32D-44EB-49EC-BA15-20C54CE98E2C}" type="presParOf" srcId="{856A8B64-69A3-492B-AFEA-285E62AEF862}" destId="{06EA656B-5FBB-4BC1-AEF5-A2AE6A012195}" srcOrd="0" destOrd="0" presId="urn:microsoft.com/office/officeart/2005/8/layout/vProcess5"/>
    <dgm:cxn modelId="{B9E837CD-C148-4565-A7A1-9BD962C5F213}" type="presParOf" srcId="{856A8B64-69A3-492B-AFEA-285E62AEF862}" destId="{AA5B3B7D-7F73-4EAC-A673-CC68175CE719}" srcOrd="1" destOrd="0" presId="urn:microsoft.com/office/officeart/2005/8/layout/vProcess5"/>
    <dgm:cxn modelId="{9A582525-57EB-40D7-A109-3CF2FF0EABB5}" type="presParOf" srcId="{856A8B64-69A3-492B-AFEA-285E62AEF862}" destId="{6BC1235A-2664-47F4-AE66-ADF0B0F74E68}" srcOrd="2" destOrd="0" presId="urn:microsoft.com/office/officeart/2005/8/layout/vProcess5"/>
    <dgm:cxn modelId="{2BDF0E84-3555-4A0C-A4E4-26FBB22C092E}" type="presParOf" srcId="{856A8B64-69A3-492B-AFEA-285E62AEF862}" destId="{D4F0B20A-15CF-4BEC-B0E7-33D7F6A89E86}" srcOrd="3" destOrd="0" presId="urn:microsoft.com/office/officeart/2005/8/layout/vProcess5"/>
    <dgm:cxn modelId="{C9383CAD-6783-42C7-9E14-EF939172D9DD}" type="presParOf" srcId="{856A8B64-69A3-492B-AFEA-285E62AEF862}" destId="{B1D423FA-A32F-427B-B929-9B514A239345}" srcOrd="4" destOrd="0" presId="urn:microsoft.com/office/officeart/2005/8/layout/vProcess5"/>
    <dgm:cxn modelId="{35601A81-59C1-4A22-9F06-29C2508E7A41}" type="presParOf" srcId="{856A8B64-69A3-492B-AFEA-285E62AEF862}" destId="{DAD41FC1-1DB4-4340-AFD3-0D48EC87CD84}" srcOrd="5" destOrd="0" presId="urn:microsoft.com/office/officeart/2005/8/layout/vProcess5"/>
    <dgm:cxn modelId="{443553CC-7F89-4FB2-ACEA-72F4F554F636}" type="presParOf" srcId="{856A8B64-69A3-492B-AFEA-285E62AEF862}" destId="{68F50C65-A582-4F82-A149-3E105D2FC8E7}" srcOrd="6" destOrd="0" presId="urn:microsoft.com/office/officeart/2005/8/layout/vProcess5"/>
    <dgm:cxn modelId="{D4A5C8BC-CFEB-40B5-A264-E0B1134D3883}" type="presParOf" srcId="{856A8B64-69A3-492B-AFEA-285E62AEF862}" destId="{B528432D-E6B1-4CA9-819C-3D3665679F5E}" srcOrd="7" destOrd="0" presId="urn:microsoft.com/office/officeart/2005/8/layout/vProcess5"/>
    <dgm:cxn modelId="{19EDF963-A566-46C8-8188-91230FE11628}" type="presParOf" srcId="{856A8B64-69A3-492B-AFEA-285E62AEF862}" destId="{6063ED7F-3928-4644-8D0B-F2277614CD45}" srcOrd="8" destOrd="0" presId="urn:microsoft.com/office/officeart/2005/8/layout/vProcess5"/>
    <dgm:cxn modelId="{8413144C-5631-4118-B4F9-1CB60A0CE28E}" type="presParOf" srcId="{856A8B64-69A3-492B-AFEA-285E62AEF862}" destId="{D088B905-7B6C-4AD4-B965-7C821F7ACEFE}" srcOrd="9" destOrd="0" presId="urn:microsoft.com/office/officeart/2005/8/layout/vProcess5"/>
    <dgm:cxn modelId="{ABDF4885-DE9F-4B81-9FD3-0AFFF5E6E38C}" type="presParOf" srcId="{856A8B64-69A3-492B-AFEA-285E62AEF862}" destId="{5ED05A77-C643-44C8-93B0-486669D34419}" srcOrd="10" destOrd="0" presId="urn:microsoft.com/office/officeart/2005/8/layout/vProcess5"/>
    <dgm:cxn modelId="{140EB3EB-B6D5-47B4-A32B-83DC98E4943C}" type="presParOf" srcId="{856A8B64-69A3-492B-AFEA-285E62AEF862}" destId="{8D812138-6F6A-4A75-91C4-355E747598AD}" srcOrd="11" destOrd="0" presId="urn:microsoft.com/office/officeart/2005/8/layout/vProcess5"/>
    <dgm:cxn modelId="{6D142267-81A6-4278-A3CC-B2B17A51C14A}" type="presParOf" srcId="{856A8B64-69A3-492B-AFEA-285E62AEF862}" destId="{384E0ACA-62C8-4E1B-8180-06663EFF2F88}" srcOrd="12" destOrd="0" presId="urn:microsoft.com/office/officeart/2005/8/layout/vProcess5"/>
    <dgm:cxn modelId="{A241E380-05D4-43E1-888E-9E13A68CA8F3}" type="presParOf" srcId="{856A8B64-69A3-492B-AFEA-285E62AEF862}" destId="{3B8A4693-57A0-4B32-B638-7A960A0A3A6A}" srcOrd="13" destOrd="0" presId="urn:microsoft.com/office/officeart/2005/8/layout/vProcess5"/>
    <dgm:cxn modelId="{21E52BEF-4039-4434-A21B-B00FBE6A72CC}" type="presParOf" srcId="{856A8B64-69A3-492B-AFEA-285E62AEF862}" destId="{E23947FF-FD95-4B17-A1F7-17E45FF0FB0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33335F9C-5098-4C5E-BD23-3C30E04DD52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1C5A7A-BE6A-49BB-BF9C-3B8914570C9C}">
      <dgm:prSet phldrT="[Text]"/>
      <dgm:spPr/>
      <dgm:t>
        <a:bodyPr/>
        <a:lstStyle/>
        <a:p>
          <a:r>
            <a:rPr lang="en-US" dirty="0"/>
            <a:t>65C-30.007(6)(f)2.</a:t>
          </a:r>
        </a:p>
      </dgm:t>
    </dgm:pt>
    <dgm:pt modelId="{58797D55-1AA2-41AA-B234-7C8F98E9B26F}" type="parTrans" cxnId="{1C1D311A-A3DB-4A9C-B820-FC2442D2E36E}">
      <dgm:prSet/>
      <dgm:spPr/>
      <dgm:t>
        <a:bodyPr/>
        <a:lstStyle/>
        <a:p>
          <a:endParaRPr lang="en-US"/>
        </a:p>
      </dgm:t>
    </dgm:pt>
    <dgm:pt modelId="{5A8A228A-FE20-44D1-B07D-39234B68D129}" type="sibTrans" cxnId="{1C1D311A-A3DB-4A9C-B820-FC2442D2E36E}">
      <dgm:prSet/>
      <dgm:spPr/>
      <dgm:t>
        <a:bodyPr/>
        <a:lstStyle/>
        <a:p>
          <a:endParaRPr lang="en-US"/>
        </a:p>
      </dgm:t>
    </dgm:pt>
    <dgm:pt modelId="{4E45CBFB-A34C-4802-AF71-8862F327566A}">
      <dgm:prSet phldrT="[Text]"/>
      <dgm:spPr/>
      <dgm:t>
        <a:bodyPr/>
        <a:lstStyle/>
        <a:p>
          <a:r>
            <a:rPr lang="en-US" dirty="0"/>
            <a:t>65C-30.008(2)</a:t>
          </a:r>
        </a:p>
      </dgm:t>
    </dgm:pt>
    <dgm:pt modelId="{0016B7BD-5184-438C-8240-450845BCB931}" type="parTrans" cxnId="{AAB89D77-70F5-4E2A-B489-BD3258688077}">
      <dgm:prSet/>
      <dgm:spPr/>
      <dgm:t>
        <a:bodyPr/>
        <a:lstStyle/>
        <a:p>
          <a:endParaRPr lang="en-US"/>
        </a:p>
      </dgm:t>
    </dgm:pt>
    <dgm:pt modelId="{87041E57-F847-4E8E-A03B-EF358050A308}" type="sibTrans" cxnId="{AAB89D77-70F5-4E2A-B489-BD3258688077}">
      <dgm:prSet/>
      <dgm:spPr/>
      <dgm:t>
        <a:bodyPr/>
        <a:lstStyle/>
        <a:p>
          <a:endParaRPr lang="en-US"/>
        </a:p>
      </dgm:t>
    </dgm:pt>
    <dgm:pt modelId="{6F0A94AB-0E59-484D-9ACB-500C742F3EF4}">
      <dgm:prSet phldrT="[Text]"/>
      <dgm:spPr/>
      <dgm:t>
        <a:bodyPr/>
        <a:lstStyle/>
        <a:p>
          <a:r>
            <a:rPr lang="en-US" dirty="0"/>
            <a:t>39.402(9)	</a:t>
          </a:r>
        </a:p>
      </dgm:t>
    </dgm:pt>
    <dgm:pt modelId="{6ECF5F03-AD10-4B10-B713-2AB082A70313}" type="parTrans" cxnId="{F7E9DFBA-2BD4-4C9D-A618-47649B9E7F53}">
      <dgm:prSet/>
      <dgm:spPr/>
      <dgm:t>
        <a:bodyPr/>
        <a:lstStyle/>
        <a:p>
          <a:endParaRPr lang="en-US"/>
        </a:p>
      </dgm:t>
    </dgm:pt>
    <dgm:pt modelId="{3CBE845D-80E5-4D61-9D14-03F6ED9A8583}" type="sibTrans" cxnId="{F7E9DFBA-2BD4-4C9D-A618-47649B9E7F53}">
      <dgm:prSet/>
      <dgm:spPr/>
      <dgm:t>
        <a:bodyPr/>
        <a:lstStyle/>
        <a:p>
          <a:endParaRPr lang="en-US"/>
        </a:p>
      </dgm:t>
    </dgm:pt>
    <dgm:pt modelId="{35F1627B-FF30-49B9-B00A-AF85E86FAAF2}">
      <dgm:prSet phldrT="[Text]"/>
      <dgm:spPr/>
      <dgm:t>
        <a:bodyPr/>
        <a:lstStyle/>
        <a:p>
          <a:r>
            <a:rPr lang="en-US" dirty="0"/>
            <a:t>39.4085(16)</a:t>
          </a:r>
        </a:p>
      </dgm:t>
    </dgm:pt>
    <dgm:pt modelId="{26A1B40A-DF9F-40AA-A526-BA4D997AFD9D}" type="parTrans" cxnId="{5433EA1B-D408-4DAD-B68B-1C87C13EA405}">
      <dgm:prSet/>
      <dgm:spPr/>
      <dgm:t>
        <a:bodyPr/>
        <a:lstStyle/>
        <a:p>
          <a:endParaRPr lang="en-US"/>
        </a:p>
      </dgm:t>
    </dgm:pt>
    <dgm:pt modelId="{2F50F8CE-308D-425C-8566-60B990494705}" type="sibTrans" cxnId="{5433EA1B-D408-4DAD-B68B-1C87C13EA405}">
      <dgm:prSet/>
      <dgm:spPr/>
      <dgm:t>
        <a:bodyPr/>
        <a:lstStyle/>
        <a:p>
          <a:endParaRPr lang="en-US"/>
        </a:p>
      </dgm:t>
    </dgm:pt>
    <dgm:pt modelId="{008C3000-DAD4-4FC1-83EF-9D0D5F1A6D16}">
      <dgm:prSet phldrT="[Text]"/>
      <dgm:spPr/>
      <dgm:t>
        <a:bodyPr/>
        <a:lstStyle/>
        <a:p>
          <a:r>
            <a:rPr lang="en-US" dirty="0"/>
            <a:t>39.6012(3)(b)</a:t>
          </a:r>
        </a:p>
      </dgm:t>
    </dgm:pt>
    <dgm:pt modelId="{0FF2F8CA-C542-4159-ABDB-708A46630877}" type="parTrans" cxnId="{637DABEA-BF92-40C3-B6FB-0539C9D8DF76}">
      <dgm:prSet/>
      <dgm:spPr/>
      <dgm:t>
        <a:bodyPr/>
        <a:lstStyle/>
        <a:p>
          <a:endParaRPr lang="en-US"/>
        </a:p>
      </dgm:t>
    </dgm:pt>
    <dgm:pt modelId="{A91861AE-66BF-4A20-A845-9883F09B9B63}" type="sibTrans" cxnId="{637DABEA-BF92-40C3-B6FB-0539C9D8DF76}">
      <dgm:prSet/>
      <dgm:spPr/>
      <dgm:t>
        <a:bodyPr/>
        <a:lstStyle/>
        <a:p>
          <a:endParaRPr lang="en-US"/>
        </a:p>
      </dgm:t>
    </dgm:pt>
    <dgm:pt modelId="{6FE851AC-1289-4207-8E06-AE574F87897F}">
      <dgm:prSet/>
      <dgm:spPr/>
      <dgm:t>
        <a:bodyPr/>
        <a:lstStyle/>
        <a:p>
          <a:r>
            <a:rPr lang="en-US" dirty="0"/>
            <a:t>65C-28.002</a:t>
          </a:r>
        </a:p>
      </dgm:t>
    </dgm:pt>
    <dgm:pt modelId="{0394F041-5DAA-4471-8BA8-2F4819F9044B}" type="parTrans" cxnId="{D4675C8E-F03A-4FEA-9115-F9DCC953118E}">
      <dgm:prSet/>
      <dgm:spPr/>
      <dgm:t>
        <a:bodyPr/>
        <a:lstStyle/>
        <a:p>
          <a:endParaRPr lang="en-US"/>
        </a:p>
      </dgm:t>
    </dgm:pt>
    <dgm:pt modelId="{3FE1D4A6-9C27-4D78-BC32-D64F746CEC3D}" type="sibTrans" cxnId="{D4675C8E-F03A-4FEA-9115-F9DCC953118E}">
      <dgm:prSet/>
      <dgm:spPr/>
      <dgm:t>
        <a:bodyPr/>
        <a:lstStyle/>
        <a:p>
          <a:endParaRPr lang="en-US"/>
        </a:p>
      </dgm:t>
    </dgm:pt>
    <dgm:pt modelId="{56E546E5-0238-46AF-B2AD-849D13BE7F39}" type="pres">
      <dgm:prSet presAssocID="{33335F9C-5098-4C5E-BD23-3C30E04DD524}" presName="diagram" presStyleCnt="0">
        <dgm:presLayoutVars>
          <dgm:dir/>
          <dgm:resizeHandles val="exact"/>
        </dgm:presLayoutVars>
      </dgm:prSet>
      <dgm:spPr/>
    </dgm:pt>
    <dgm:pt modelId="{0EE23EA4-160E-4171-8C9F-B1296872F32E}" type="pres">
      <dgm:prSet presAssocID="{371C5A7A-BE6A-49BB-BF9C-3B8914570C9C}" presName="node" presStyleLbl="node1" presStyleIdx="0" presStyleCnt="6">
        <dgm:presLayoutVars>
          <dgm:bulletEnabled val="1"/>
        </dgm:presLayoutVars>
      </dgm:prSet>
      <dgm:spPr/>
    </dgm:pt>
    <dgm:pt modelId="{5E0A24BF-0B88-4B4E-B8FB-BA14491BA8BC}" type="pres">
      <dgm:prSet presAssocID="{5A8A228A-FE20-44D1-B07D-39234B68D129}" presName="sibTrans" presStyleCnt="0"/>
      <dgm:spPr/>
    </dgm:pt>
    <dgm:pt modelId="{036AA7D7-29DF-4247-8E12-EB6542109D6B}" type="pres">
      <dgm:prSet presAssocID="{4E45CBFB-A34C-4802-AF71-8862F327566A}" presName="node" presStyleLbl="node1" presStyleIdx="1" presStyleCnt="6">
        <dgm:presLayoutVars>
          <dgm:bulletEnabled val="1"/>
        </dgm:presLayoutVars>
      </dgm:prSet>
      <dgm:spPr/>
    </dgm:pt>
    <dgm:pt modelId="{44B2AAB0-95ED-4790-8258-B05099F2C601}" type="pres">
      <dgm:prSet presAssocID="{87041E57-F847-4E8E-A03B-EF358050A308}" presName="sibTrans" presStyleCnt="0"/>
      <dgm:spPr/>
    </dgm:pt>
    <dgm:pt modelId="{3F866A23-8997-4760-BD69-381C13E87023}" type="pres">
      <dgm:prSet presAssocID="{6F0A94AB-0E59-484D-9ACB-500C742F3EF4}" presName="node" presStyleLbl="node1" presStyleIdx="2" presStyleCnt="6">
        <dgm:presLayoutVars>
          <dgm:bulletEnabled val="1"/>
        </dgm:presLayoutVars>
      </dgm:prSet>
      <dgm:spPr/>
    </dgm:pt>
    <dgm:pt modelId="{6BCA18D9-DED3-4CDE-A293-9CA9BCFC5BA1}" type="pres">
      <dgm:prSet presAssocID="{3CBE845D-80E5-4D61-9D14-03F6ED9A8583}" presName="sibTrans" presStyleCnt="0"/>
      <dgm:spPr/>
    </dgm:pt>
    <dgm:pt modelId="{4F5ED397-3A33-421F-82C2-66915CF66235}" type="pres">
      <dgm:prSet presAssocID="{35F1627B-FF30-49B9-B00A-AF85E86FAAF2}" presName="node" presStyleLbl="node1" presStyleIdx="3" presStyleCnt="6">
        <dgm:presLayoutVars>
          <dgm:bulletEnabled val="1"/>
        </dgm:presLayoutVars>
      </dgm:prSet>
      <dgm:spPr/>
    </dgm:pt>
    <dgm:pt modelId="{E5D2E72C-2DA7-4B6B-BF5A-06205B37B4E1}" type="pres">
      <dgm:prSet presAssocID="{2F50F8CE-308D-425C-8566-60B990494705}" presName="sibTrans" presStyleCnt="0"/>
      <dgm:spPr/>
    </dgm:pt>
    <dgm:pt modelId="{FD34FDC5-991C-495F-80C7-6A1D0392B370}" type="pres">
      <dgm:prSet presAssocID="{6FE851AC-1289-4207-8E06-AE574F87897F}" presName="node" presStyleLbl="node1" presStyleIdx="4" presStyleCnt="6">
        <dgm:presLayoutVars>
          <dgm:bulletEnabled val="1"/>
        </dgm:presLayoutVars>
      </dgm:prSet>
      <dgm:spPr/>
    </dgm:pt>
    <dgm:pt modelId="{09FF26B5-8EA6-413C-8886-840104353DB5}" type="pres">
      <dgm:prSet presAssocID="{3FE1D4A6-9C27-4D78-BC32-D64F746CEC3D}" presName="sibTrans" presStyleCnt="0"/>
      <dgm:spPr/>
    </dgm:pt>
    <dgm:pt modelId="{DD17E6E3-7B02-46B1-B841-3376683807C3}" type="pres">
      <dgm:prSet presAssocID="{008C3000-DAD4-4FC1-83EF-9D0D5F1A6D16}" presName="node" presStyleLbl="node1" presStyleIdx="5" presStyleCnt="6">
        <dgm:presLayoutVars>
          <dgm:bulletEnabled val="1"/>
        </dgm:presLayoutVars>
      </dgm:prSet>
      <dgm:spPr/>
    </dgm:pt>
  </dgm:ptLst>
  <dgm:cxnLst>
    <dgm:cxn modelId="{1C1D311A-A3DB-4A9C-B820-FC2442D2E36E}" srcId="{33335F9C-5098-4C5E-BD23-3C30E04DD524}" destId="{371C5A7A-BE6A-49BB-BF9C-3B8914570C9C}" srcOrd="0" destOrd="0" parTransId="{58797D55-1AA2-41AA-B234-7C8F98E9B26F}" sibTransId="{5A8A228A-FE20-44D1-B07D-39234B68D129}"/>
    <dgm:cxn modelId="{5433EA1B-D408-4DAD-B68B-1C87C13EA405}" srcId="{33335F9C-5098-4C5E-BD23-3C30E04DD524}" destId="{35F1627B-FF30-49B9-B00A-AF85E86FAAF2}" srcOrd="3" destOrd="0" parTransId="{26A1B40A-DF9F-40AA-A526-BA4D997AFD9D}" sibTransId="{2F50F8CE-308D-425C-8566-60B990494705}"/>
    <dgm:cxn modelId="{0AD91C40-A85E-450A-B51A-57C00EC13F0D}" type="presOf" srcId="{35F1627B-FF30-49B9-B00A-AF85E86FAAF2}" destId="{4F5ED397-3A33-421F-82C2-66915CF66235}" srcOrd="0" destOrd="0" presId="urn:microsoft.com/office/officeart/2005/8/layout/default"/>
    <dgm:cxn modelId="{5AE75A4D-241C-463E-A7E3-9B079AD4330C}" type="presOf" srcId="{008C3000-DAD4-4FC1-83EF-9D0D5F1A6D16}" destId="{DD17E6E3-7B02-46B1-B841-3376683807C3}" srcOrd="0" destOrd="0" presId="urn:microsoft.com/office/officeart/2005/8/layout/default"/>
    <dgm:cxn modelId="{AAB89D77-70F5-4E2A-B489-BD3258688077}" srcId="{33335F9C-5098-4C5E-BD23-3C30E04DD524}" destId="{4E45CBFB-A34C-4802-AF71-8862F327566A}" srcOrd="1" destOrd="0" parTransId="{0016B7BD-5184-438C-8240-450845BCB931}" sibTransId="{87041E57-F847-4E8E-A03B-EF358050A308}"/>
    <dgm:cxn modelId="{D4675C8E-F03A-4FEA-9115-F9DCC953118E}" srcId="{33335F9C-5098-4C5E-BD23-3C30E04DD524}" destId="{6FE851AC-1289-4207-8E06-AE574F87897F}" srcOrd="4" destOrd="0" parTransId="{0394F041-5DAA-4471-8BA8-2F4819F9044B}" sibTransId="{3FE1D4A6-9C27-4D78-BC32-D64F746CEC3D}"/>
    <dgm:cxn modelId="{F7E9DFBA-2BD4-4C9D-A618-47649B9E7F53}" srcId="{33335F9C-5098-4C5E-BD23-3C30E04DD524}" destId="{6F0A94AB-0E59-484D-9ACB-500C742F3EF4}" srcOrd="2" destOrd="0" parTransId="{6ECF5F03-AD10-4B10-B713-2AB082A70313}" sibTransId="{3CBE845D-80E5-4D61-9D14-03F6ED9A8583}"/>
    <dgm:cxn modelId="{7E8CF3C7-8C01-4B52-B06B-4E1ED606170D}" type="presOf" srcId="{6F0A94AB-0E59-484D-9ACB-500C742F3EF4}" destId="{3F866A23-8997-4760-BD69-381C13E87023}" srcOrd="0" destOrd="0" presId="urn:microsoft.com/office/officeart/2005/8/layout/default"/>
    <dgm:cxn modelId="{153613CE-BD1D-4CBE-B63D-BC54EC048058}" type="presOf" srcId="{6FE851AC-1289-4207-8E06-AE574F87897F}" destId="{FD34FDC5-991C-495F-80C7-6A1D0392B370}" srcOrd="0" destOrd="0" presId="urn:microsoft.com/office/officeart/2005/8/layout/default"/>
    <dgm:cxn modelId="{3F1881CF-E7BA-481A-9FD2-A888015EB2F7}" type="presOf" srcId="{4E45CBFB-A34C-4802-AF71-8862F327566A}" destId="{036AA7D7-29DF-4247-8E12-EB6542109D6B}" srcOrd="0" destOrd="0" presId="urn:microsoft.com/office/officeart/2005/8/layout/default"/>
    <dgm:cxn modelId="{9C5B2AE3-6D6F-471E-9351-E83621730910}" type="presOf" srcId="{371C5A7A-BE6A-49BB-BF9C-3B8914570C9C}" destId="{0EE23EA4-160E-4171-8C9F-B1296872F32E}" srcOrd="0" destOrd="0" presId="urn:microsoft.com/office/officeart/2005/8/layout/default"/>
    <dgm:cxn modelId="{637DABEA-BF92-40C3-B6FB-0539C9D8DF76}" srcId="{33335F9C-5098-4C5E-BD23-3C30E04DD524}" destId="{008C3000-DAD4-4FC1-83EF-9D0D5F1A6D16}" srcOrd="5" destOrd="0" parTransId="{0FF2F8CA-C542-4159-ABDB-708A46630877}" sibTransId="{A91861AE-66BF-4A20-A845-9883F09B9B63}"/>
    <dgm:cxn modelId="{3A0DF3F9-600A-4531-83E1-993316985267}" type="presOf" srcId="{33335F9C-5098-4C5E-BD23-3C30E04DD524}" destId="{56E546E5-0238-46AF-B2AD-849D13BE7F39}" srcOrd="0" destOrd="0" presId="urn:microsoft.com/office/officeart/2005/8/layout/default"/>
    <dgm:cxn modelId="{D08ED1F9-7802-4483-9664-6EEF9CB07136}" type="presParOf" srcId="{56E546E5-0238-46AF-B2AD-849D13BE7F39}" destId="{0EE23EA4-160E-4171-8C9F-B1296872F32E}" srcOrd="0" destOrd="0" presId="urn:microsoft.com/office/officeart/2005/8/layout/default"/>
    <dgm:cxn modelId="{519EBC8A-7324-44A4-A508-AE5027447EE3}" type="presParOf" srcId="{56E546E5-0238-46AF-B2AD-849D13BE7F39}" destId="{5E0A24BF-0B88-4B4E-B8FB-BA14491BA8BC}" srcOrd="1" destOrd="0" presId="urn:microsoft.com/office/officeart/2005/8/layout/default"/>
    <dgm:cxn modelId="{6E407ED4-1B12-46AB-9DDD-A148C6A776DB}" type="presParOf" srcId="{56E546E5-0238-46AF-B2AD-849D13BE7F39}" destId="{036AA7D7-29DF-4247-8E12-EB6542109D6B}" srcOrd="2" destOrd="0" presId="urn:microsoft.com/office/officeart/2005/8/layout/default"/>
    <dgm:cxn modelId="{AF3FBCEC-5B46-4894-9BFB-87CF1AB9D381}" type="presParOf" srcId="{56E546E5-0238-46AF-B2AD-849D13BE7F39}" destId="{44B2AAB0-95ED-4790-8258-B05099F2C601}" srcOrd="3" destOrd="0" presId="urn:microsoft.com/office/officeart/2005/8/layout/default"/>
    <dgm:cxn modelId="{4E1A213A-F347-48B5-B91D-723A2ADE1330}" type="presParOf" srcId="{56E546E5-0238-46AF-B2AD-849D13BE7F39}" destId="{3F866A23-8997-4760-BD69-381C13E87023}" srcOrd="4" destOrd="0" presId="urn:microsoft.com/office/officeart/2005/8/layout/default"/>
    <dgm:cxn modelId="{C6E3153F-263A-4728-89D0-E619B9E671C6}" type="presParOf" srcId="{56E546E5-0238-46AF-B2AD-849D13BE7F39}" destId="{6BCA18D9-DED3-4CDE-A293-9CA9BCFC5BA1}" srcOrd="5" destOrd="0" presId="urn:microsoft.com/office/officeart/2005/8/layout/default"/>
    <dgm:cxn modelId="{98898AC9-64E3-465F-813C-0B3D5D2B77A8}" type="presParOf" srcId="{56E546E5-0238-46AF-B2AD-849D13BE7F39}" destId="{4F5ED397-3A33-421F-82C2-66915CF66235}" srcOrd="6" destOrd="0" presId="urn:microsoft.com/office/officeart/2005/8/layout/default"/>
    <dgm:cxn modelId="{A4BE7AE2-47E6-47A3-A1BF-EAD0D24C91E7}" type="presParOf" srcId="{56E546E5-0238-46AF-B2AD-849D13BE7F39}" destId="{E5D2E72C-2DA7-4B6B-BF5A-06205B37B4E1}" srcOrd="7" destOrd="0" presId="urn:microsoft.com/office/officeart/2005/8/layout/default"/>
    <dgm:cxn modelId="{4E2FA232-9679-4D55-A462-97A116243FC4}" type="presParOf" srcId="{56E546E5-0238-46AF-B2AD-849D13BE7F39}" destId="{FD34FDC5-991C-495F-80C7-6A1D0392B370}" srcOrd="8" destOrd="0" presId="urn:microsoft.com/office/officeart/2005/8/layout/default"/>
    <dgm:cxn modelId="{F4F04ADC-92C6-464C-816D-E2A33EA6826B}" type="presParOf" srcId="{56E546E5-0238-46AF-B2AD-849D13BE7F39}" destId="{09FF26B5-8EA6-413C-8886-840104353DB5}" srcOrd="9" destOrd="0" presId="urn:microsoft.com/office/officeart/2005/8/layout/default"/>
    <dgm:cxn modelId="{79133155-5C3D-41A8-9507-C59F1450CE2C}" type="presParOf" srcId="{56E546E5-0238-46AF-B2AD-849D13BE7F39}" destId="{DD17E6E3-7B02-46B1-B841-3376683807C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83575122-5863-674F-B409-783932147BAF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CBACFC-492F-894E-BD45-4CEB981FEE98}">
      <dgm:prSet phldrT="[Text]"/>
      <dgm:spPr/>
      <dgm:t>
        <a:bodyPr/>
        <a:lstStyle/>
        <a:p>
          <a:r>
            <a:rPr lang="en-US" dirty="0"/>
            <a:t>Frequency</a:t>
          </a:r>
        </a:p>
      </dgm:t>
    </dgm:pt>
    <dgm:pt modelId="{97EE47DD-701B-1948-A1E9-322E120EBDB7}" type="parTrans" cxnId="{DC514586-BD48-EA4F-833A-600E953DB656}">
      <dgm:prSet/>
      <dgm:spPr/>
      <dgm:t>
        <a:bodyPr/>
        <a:lstStyle/>
        <a:p>
          <a:endParaRPr lang="en-US"/>
        </a:p>
      </dgm:t>
    </dgm:pt>
    <dgm:pt modelId="{E33A8F44-572D-EB42-B8E5-842301EB7D8F}" type="sibTrans" cxnId="{DC514586-BD48-EA4F-833A-600E953DB656}">
      <dgm:prSet/>
      <dgm:spPr/>
      <dgm:t>
        <a:bodyPr/>
        <a:lstStyle/>
        <a:p>
          <a:endParaRPr lang="en-US"/>
        </a:p>
      </dgm:t>
    </dgm:pt>
    <dgm:pt modelId="{936E373B-6ECF-9740-AFFC-55B6BA8129B4}">
      <dgm:prSet phldrT="[Text]"/>
      <dgm:spPr/>
      <dgm:t>
        <a:bodyPr/>
        <a:lstStyle/>
        <a:p>
          <a:r>
            <a:rPr lang="en-US" dirty="0">
              <a:solidFill>
                <a:schemeClr val="tx2">
                  <a:lumMod val="90000"/>
                  <a:lumOff val="10000"/>
                </a:schemeClr>
              </a:solidFill>
            </a:rPr>
            <a:t>Consistent</a:t>
          </a:r>
        </a:p>
      </dgm:t>
    </dgm:pt>
    <dgm:pt modelId="{D95249E7-6084-DB45-A13E-6F247F83EF8C}" type="parTrans" cxnId="{F7AEA19F-2AEE-9746-8F84-F8664C05CA3A}">
      <dgm:prSet/>
      <dgm:spPr/>
      <dgm:t>
        <a:bodyPr/>
        <a:lstStyle/>
        <a:p>
          <a:endParaRPr lang="en-US"/>
        </a:p>
      </dgm:t>
    </dgm:pt>
    <dgm:pt modelId="{6A654DDB-6ED1-BC46-8E71-6B8DCBF1CE11}" type="sibTrans" cxnId="{F7AEA19F-2AEE-9746-8F84-F8664C05CA3A}">
      <dgm:prSet/>
      <dgm:spPr/>
      <dgm:t>
        <a:bodyPr/>
        <a:lstStyle/>
        <a:p>
          <a:endParaRPr lang="en-US"/>
        </a:p>
      </dgm:t>
    </dgm:pt>
    <dgm:pt modelId="{93020503-DBEC-C84D-B680-0EB4C7E17D7B}">
      <dgm:prSet phldrT="[Text]"/>
      <dgm:spPr/>
      <dgm:t>
        <a:bodyPr/>
        <a:lstStyle/>
        <a:p>
          <a:r>
            <a:rPr lang="en-US" dirty="0">
              <a:solidFill>
                <a:schemeClr val="tx2">
                  <a:lumMod val="90000"/>
                  <a:lumOff val="10000"/>
                </a:schemeClr>
              </a:solidFill>
            </a:rPr>
            <a:t>Routine</a:t>
          </a:r>
        </a:p>
      </dgm:t>
    </dgm:pt>
    <dgm:pt modelId="{9E1468D4-A9B0-C143-8EE5-BFAB21452120}" type="parTrans" cxnId="{D0227D41-72FC-2A47-A0C1-E9F06AC572AA}">
      <dgm:prSet/>
      <dgm:spPr/>
      <dgm:t>
        <a:bodyPr/>
        <a:lstStyle/>
        <a:p>
          <a:endParaRPr lang="en-US"/>
        </a:p>
      </dgm:t>
    </dgm:pt>
    <dgm:pt modelId="{ABF7AC88-17B7-7848-812A-D1CFF433DC6F}" type="sibTrans" cxnId="{D0227D41-72FC-2A47-A0C1-E9F06AC572AA}">
      <dgm:prSet/>
      <dgm:spPr/>
      <dgm:t>
        <a:bodyPr/>
        <a:lstStyle/>
        <a:p>
          <a:endParaRPr lang="en-US"/>
        </a:p>
      </dgm:t>
    </dgm:pt>
    <dgm:pt modelId="{807D48AF-2DCD-9747-A97D-A92E5C640997}">
      <dgm:prSet phldrT="[Text]"/>
      <dgm:spPr/>
      <dgm:t>
        <a:bodyPr/>
        <a:lstStyle/>
        <a:p>
          <a:r>
            <a:rPr lang="en-US" dirty="0"/>
            <a:t>Quality</a:t>
          </a:r>
        </a:p>
      </dgm:t>
    </dgm:pt>
    <dgm:pt modelId="{594299BE-67F5-C041-9DDA-A28132071783}" type="parTrans" cxnId="{4AA4E78B-9554-8245-BBBB-C0E2F4684F49}">
      <dgm:prSet/>
      <dgm:spPr/>
      <dgm:t>
        <a:bodyPr/>
        <a:lstStyle/>
        <a:p>
          <a:endParaRPr lang="en-US"/>
        </a:p>
      </dgm:t>
    </dgm:pt>
    <dgm:pt modelId="{C96C2190-9A7E-C04D-AA92-210619C0B22A}" type="sibTrans" cxnId="{4AA4E78B-9554-8245-BBBB-C0E2F4684F49}">
      <dgm:prSet/>
      <dgm:spPr/>
      <dgm:t>
        <a:bodyPr/>
        <a:lstStyle/>
        <a:p>
          <a:endParaRPr lang="en-US"/>
        </a:p>
      </dgm:t>
    </dgm:pt>
    <dgm:pt modelId="{F41FF75C-2ED1-6F4E-A92C-D026CCE1CD49}">
      <dgm:prSet phldrT="[Text]"/>
      <dgm:spPr/>
      <dgm:t>
        <a:bodyPr/>
        <a:lstStyle/>
        <a:p>
          <a:r>
            <a:rPr lang="en-US" dirty="0">
              <a:solidFill>
                <a:schemeClr val="tx2">
                  <a:lumMod val="90000"/>
                  <a:lumOff val="10000"/>
                </a:schemeClr>
              </a:solidFill>
            </a:rPr>
            <a:t>Excellent</a:t>
          </a:r>
        </a:p>
      </dgm:t>
    </dgm:pt>
    <dgm:pt modelId="{5C79A700-8FF2-AF47-8FF1-FE93FECA1E3C}" type="parTrans" cxnId="{5C894DC1-F5B2-FC49-B79A-591E9D464E70}">
      <dgm:prSet/>
      <dgm:spPr/>
      <dgm:t>
        <a:bodyPr/>
        <a:lstStyle/>
        <a:p>
          <a:endParaRPr lang="en-US"/>
        </a:p>
      </dgm:t>
    </dgm:pt>
    <dgm:pt modelId="{C827A46E-7065-4443-97C1-342611D05590}" type="sibTrans" cxnId="{5C894DC1-F5B2-FC49-B79A-591E9D464E70}">
      <dgm:prSet/>
      <dgm:spPr/>
      <dgm:t>
        <a:bodyPr/>
        <a:lstStyle/>
        <a:p>
          <a:endParaRPr lang="en-US"/>
        </a:p>
      </dgm:t>
    </dgm:pt>
    <dgm:pt modelId="{D731EE2B-A217-1B4C-AD56-032FCC513980}">
      <dgm:prSet phldrT="[Text]"/>
      <dgm:spPr/>
      <dgm:t>
        <a:bodyPr/>
        <a:lstStyle/>
        <a:p>
          <a:r>
            <a:rPr lang="en-US" dirty="0">
              <a:solidFill>
                <a:schemeClr val="tx2">
                  <a:lumMod val="90000"/>
                  <a:lumOff val="10000"/>
                </a:schemeClr>
              </a:solidFill>
            </a:rPr>
            <a:t>Adverse</a:t>
          </a:r>
        </a:p>
      </dgm:t>
    </dgm:pt>
    <dgm:pt modelId="{DC6925E0-2BE1-AB47-8546-3BF4F5622850}" type="parTrans" cxnId="{5DA74910-66D0-E741-B49E-12BB5FD0ACFD}">
      <dgm:prSet/>
      <dgm:spPr/>
      <dgm:t>
        <a:bodyPr/>
        <a:lstStyle/>
        <a:p>
          <a:endParaRPr lang="en-US"/>
        </a:p>
      </dgm:t>
    </dgm:pt>
    <dgm:pt modelId="{E9266962-FA96-1F4C-9B40-CFB539D416DB}" type="sibTrans" cxnId="{5DA74910-66D0-E741-B49E-12BB5FD0ACFD}">
      <dgm:prSet/>
      <dgm:spPr/>
      <dgm:t>
        <a:bodyPr/>
        <a:lstStyle/>
        <a:p>
          <a:endParaRPr lang="en-US"/>
        </a:p>
      </dgm:t>
    </dgm:pt>
    <dgm:pt modelId="{CDD3A17A-D150-EF47-9C26-112DE03ADF91}">
      <dgm:prSet phldrT="[Text]"/>
      <dgm:spPr/>
      <dgm:t>
        <a:bodyPr/>
        <a:lstStyle/>
        <a:p>
          <a:r>
            <a:rPr lang="en-US" dirty="0">
              <a:solidFill>
                <a:schemeClr val="tx2">
                  <a:lumMod val="90000"/>
                  <a:lumOff val="10000"/>
                </a:schemeClr>
              </a:solidFill>
            </a:rPr>
            <a:t>Sporadic</a:t>
          </a:r>
        </a:p>
      </dgm:t>
    </dgm:pt>
    <dgm:pt modelId="{84DB327F-25AF-6649-B0DD-BFB2866384ED}" type="parTrans" cxnId="{39088AF6-49E7-EC45-93D5-02D893A34922}">
      <dgm:prSet/>
      <dgm:spPr/>
      <dgm:t>
        <a:bodyPr/>
        <a:lstStyle/>
        <a:p>
          <a:endParaRPr lang="en-US"/>
        </a:p>
      </dgm:t>
    </dgm:pt>
    <dgm:pt modelId="{AA40E8EE-1884-1345-AD36-A0EF952C5335}" type="sibTrans" cxnId="{39088AF6-49E7-EC45-93D5-02D893A34922}">
      <dgm:prSet/>
      <dgm:spPr/>
      <dgm:t>
        <a:bodyPr/>
        <a:lstStyle/>
        <a:p>
          <a:endParaRPr lang="en-US"/>
        </a:p>
      </dgm:t>
    </dgm:pt>
    <dgm:pt modelId="{9BE65424-AF1A-EC4D-926C-CF325D69DD93}">
      <dgm:prSet phldrT="[Text]"/>
      <dgm:spPr/>
      <dgm:t>
        <a:bodyPr/>
        <a:lstStyle/>
        <a:p>
          <a:r>
            <a:rPr lang="en-US" dirty="0">
              <a:solidFill>
                <a:schemeClr val="tx2">
                  <a:lumMod val="90000"/>
                  <a:lumOff val="10000"/>
                </a:schemeClr>
              </a:solidFill>
            </a:rPr>
            <a:t>Rarely or Never</a:t>
          </a:r>
        </a:p>
      </dgm:t>
    </dgm:pt>
    <dgm:pt modelId="{02444DE0-9F58-9741-A2FB-26D7608E9C19}" type="parTrans" cxnId="{DF039F26-35A3-5549-8DBD-9310EE7ADAE9}">
      <dgm:prSet/>
      <dgm:spPr/>
      <dgm:t>
        <a:bodyPr/>
        <a:lstStyle/>
        <a:p>
          <a:endParaRPr lang="en-US"/>
        </a:p>
      </dgm:t>
    </dgm:pt>
    <dgm:pt modelId="{D31DC0C1-A363-6E41-AA83-65FD729C24B2}" type="sibTrans" cxnId="{DF039F26-35A3-5549-8DBD-9310EE7ADAE9}">
      <dgm:prSet/>
      <dgm:spPr/>
      <dgm:t>
        <a:bodyPr/>
        <a:lstStyle/>
        <a:p>
          <a:endParaRPr lang="en-US"/>
        </a:p>
      </dgm:t>
    </dgm:pt>
    <dgm:pt modelId="{BA3F7977-CAE4-0E40-852B-3AE584280FCA}">
      <dgm:prSet phldrT="[Text]"/>
      <dgm:spPr/>
      <dgm:t>
        <a:bodyPr/>
        <a:lstStyle/>
        <a:p>
          <a:r>
            <a:rPr lang="en-US" dirty="0">
              <a:solidFill>
                <a:schemeClr val="tx2">
                  <a:lumMod val="90000"/>
                  <a:lumOff val="10000"/>
                </a:schemeClr>
              </a:solidFill>
            </a:rPr>
            <a:t>Adequate</a:t>
          </a:r>
        </a:p>
      </dgm:t>
    </dgm:pt>
    <dgm:pt modelId="{B45F70BC-3392-5349-880F-469D4E714920}" type="parTrans" cxnId="{496D4DFE-0BD4-234F-899F-9CFCC787033C}">
      <dgm:prSet/>
      <dgm:spPr/>
      <dgm:t>
        <a:bodyPr/>
        <a:lstStyle/>
        <a:p>
          <a:endParaRPr lang="en-US"/>
        </a:p>
      </dgm:t>
    </dgm:pt>
    <dgm:pt modelId="{7995E39A-2319-A34A-A0FD-E386BD05F6A8}" type="sibTrans" cxnId="{496D4DFE-0BD4-234F-899F-9CFCC787033C}">
      <dgm:prSet/>
      <dgm:spPr/>
      <dgm:t>
        <a:bodyPr/>
        <a:lstStyle/>
        <a:p>
          <a:endParaRPr lang="en-US"/>
        </a:p>
      </dgm:t>
    </dgm:pt>
    <dgm:pt modelId="{24C493C1-34F6-AD4B-A838-69475245B446}">
      <dgm:prSet phldrT="[Text]"/>
      <dgm:spPr/>
      <dgm:t>
        <a:bodyPr/>
        <a:lstStyle/>
        <a:p>
          <a:r>
            <a:rPr lang="en-US" dirty="0">
              <a:solidFill>
                <a:schemeClr val="tx2">
                  <a:lumMod val="90000"/>
                  <a:lumOff val="10000"/>
                </a:schemeClr>
              </a:solidFill>
            </a:rPr>
            <a:t>Not Adequate</a:t>
          </a:r>
        </a:p>
      </dgm:t>
    </dgm:pt>
    <dgm:pt modelId="{80B400FB-59D9-E348-9CD5-9549740A74E2}" type="parTrans" cxnId="{45FC2835-6C28-7249-87E2-50094E90AC11}">
      <dgm:prSet/>
      <dgm:spPr/>
      <dgm:t>
        <a:bodyPr/>
        <a:lstStyle/>
        <a:p>
          <a:endParaRPr lang="en-US"/>
        </a:p>
      </dgm:t>
    </dgm:pt>
    <dgm:pt modelId="{BDCE1BE2-F93D-644E-A87C-3BDBA63FE966}" type="sibTrans" cxnId="{45FC2835-6C28-7249-87E2-50094E90AC11}">
      <dgm:prSet/>
      <dgm:spPr/>
      <dgm:t>
        <a:bodyPr/>
        <a:lstStyle/>
        <a:p>
          <a:endParaRPr lang="en-US"/>
        </a:p>
      </dgm:t>
    </dgm:pt>
    <dgm:pt modelId="{F241AE5A-917F-4F41-A742-85EAAFA073AA}" type="pres">
      <dgm:prSet presAssocID="{83575122-5863-674F-B409-783932147BAF}" presName="theList" presStyleCnt="0">
        <dgm:presLayoutVars>
          <dgm:dir/>
          <dgm:animLvl val="lvl"/>
          <dgm:resizeHandles val="exact"/>
        </dgm:presLayoutVars>
      </dgm:prSet>
      <dgm:spPr/>
    </dgm:pt>
    <dgm:pt modelId="{48B4C1B4-0A2F-4F45-92DD-5D471538D599}" type="pres">
      <dgm:prSet presAssocID="{F5CBACFC-492F-894E-BD45-4CEB981FEE98}" presName="compNode" presStyleCnt="0"/>
      <dgm:spPr/>
    </dgm:pt>
    <dgm:pt modelId="{DE9D7EF1-FE14-154F-B8E9-4902FAA851F8}" type="pres">
      <dgm:prSet presAssocID="{F5CBACFC-492F-894E-BD45-4CEB981FEE98}" presName="aNode" presStyleLbl="bgShp" presStyleIdx="0" presStyleCnt="2"/>
      <dgm:spPr/>
    </dgm:pt>
    <dgm:pt modelId="{318545A0-3F20-164A-A510-BBB4249727E7}" type="pres">
      <dgm:prSet presAssocID="{F5CBACFC-492F-894E-BD45-4CEB981FEE98}" presName="textNode" presStyleLbl="bgShp" presStyleIdx="0" presStyleCnt="2"/>
      <dgm:spPr/>
    </dgm:pt>
    <dgm:pt modelId="{9AE86B2F-161D-F345-A5CA-3592935B1678}" type="pres">
      <dgm:prSet presAssocID="{F5CBACFC-492F-894E-BD45-4CEB981FEE98}" presName="compChildNode" presStyleCnt="0"/>
      <dgm:spPr/>
    </dgm:pt>
    <dgm:pt modelId="{27A65BF5-AF8D-2D47-A075-724FDBD25589}" type="pres">
      <dgm:prSet presAssocID="{F5CBACFC-492F-894E-BD45-4CEB981FEE98}" presName="theInnerList" presStyleCnt="0"/>
      <dgm:spPr/>
    </dgm:pt>
    <dgm:pt modelId="{4F9B6F41-29E8-3644-8BF8-AFF1E1DF72EA}" type="pres">
      <dgm:prSet presAssocID="{936E373B-6ECF-9740-AFFC-55B6BA8129B4}" presName="childNode" presStyleLbl="node1" presStyleIdx="0" presStyleCnt="8">
        <dgm:presLayoutVars>
          <dgm:bulletEnabled val="1"/>
        </dgm:presLayoutVars>
      </dgm:prSet>
      <dgm:spPr/>
    </dgm:pt>
    <dgm:pt modelId="{955D93A5-5EBF-3F48-9512-F28E3DDB172F}" type="pres">
      <dgm:prSet presAssocID="{936E373B-6ECF-9740-AFFC-55B6BA8129B4}" presName="aSpace2" presStyleCnt="0"/>
      <dgm:spPr/>
    </dgm:pt>
    <dgm:pt modelId="{4DE804DD-9D4C-D140-A861-D52D355EA7DB}" type="pres">
      <dgm:prSet presAssocID="{93020503-DBEC-C84D-B680-0EB4C7E17D7B}" presName="childNode" presStyleLbl="node1" presStyleIdx="1" presStyleCnt="8" custLinFactNeighborX="-290">
        <dgm:presLayoutVars>
          <dgm:bulletEnabled val="1"/>
        </dgm:presLayoutVars>
      </dgm:prSet>
      <dgm:spPr/>
    </dgm:pt>
    <dgm:pt modelId="{84446379-F03B-6C45-B19F-90B1818BE97E}" type="pres">
      <dgm:prSet presAssocID="{93020503-DBEC-C84D-B680-0EB4C7E17D7B}" presName="aSpace2" presStyleCnt="0"/>
      <dgm:spPr/>
    </dgm:pt>
    <dgm:pt modelId="{08A831AE-47A6-7E4C-80F5-37D235A9F2AA}" type="pres">
      <dgm:prSet presAssocID="{CDD3A17A-D150-EF47-9C26-112DE03ADF91}" presName="childNode" presStyleLbl="node1" presStyleIdx="2" presStyleCnt="8">
        <dgm:presLayoutVars>
          <dgm:bulletEnabled val="1"/>
        </dgm:presLayoutVars>
      </dgm:prSet>
      <dgm:spPr/>
    </dgm:pt>
    <dgm:pt modelId="{5228CB53-6FA4-E244-9A9A-ABEDC53761B2}" type="pres">
      <dgm:prSet presAssocID="{CDD3A17A-D150-EF47-9C26-112DE03ADF91}" presName="aSpace2" presStyleCnt="0"/>
      <dgm:spPr/>
    </dgm:pt>
    <dgm:pt modelId="{88335EA1-72E9-9C42-9FA8-AF80A9074E76}" type="pres">
      <dgm:prSet presAssocID="{9BE65424-AF1A-EC4D-926C-CF325D69DD93}" presName="childNode" presStyleLbl="node1" presStyleIdx="3" presStyleCnt="8">
        <dgm:presLayoutVars>
          <dgm:bulletEnabled val="1"/>
        </dgm:presLayoutVars>
      </dgm:prSet>
      <dgm:spPr/>
    </dgm:pt>
    <dgm:pt modelId="{11762687-F7ED-C54C-A24F-1D22AAEB3221}" type="pres">
      <dgm:prSet presAssocID="{F5CBACFC-492F-894E-BD45-4CEB981FEE98}" presName="aSpace" presStyleCnt="0"/>
      <dgm:spPr/>
    </dgm:pt>
    <dgm:pt modelId="{3207B9E9-BF51-2B46-8419-0935DA232FE3}" type="pres">
      <dgm:prSet presAssocID="{807D48AF-2DCD-9747-A97D-A92E5C640997}" presName="compNode" presStyleCnt="0"/>
      <dgm:spPr/>
    </dgm:pt>
    <dgm:pt modelId="{49407589-8322-0345-B6B3-516DFC28E759}" type="pres">
      <dgm:prSet presAssocID="{807D48AF-2DCD-9747-A97D-A92E5C640997}" presName="aNode" presStyleLbl="bgShp" presStyleIdx="1" presStyleCnt="2"/>
      <dgm:spPr/>
    </dgm:pt>
    <dgm:pt modelId="{EAA22324-2118-7E49-915F-9FDA40B7165A}" type="pres">
      <dgm:prSet presAssocID="{807D48AF-2DCD-9747-A97D-A92E5C640997}" presName="textNode" presStyleLbl="bgShp" presStyleIdx="1" presStyleCnt="2"/>
      <dgm:spPr/>
    </dgm:pt>
    <dgm:pt modelId="{286433F1-F583-CE49-8276-FB727CDFA4FD}" type="pres">
      <dgm:prSet presAssocID="{807D48AF-2DCD-9747-A97D-A92E5C640997}" presName="compChildNode" presStyleCnt="0"/>
      <dgm:spPr/>
    </dgm:pt>
    <dgm:pt modelId="{6C0B076D-A514-8449-B832-DE62BAC2378D}" type="pres">
      <dgm:prSet presAssocID="{807D48AF-2DCD-9747-A97D-A92E5C640997}" presName="theInnerList" presStyleCnt="0"/>
      <dgm:spPr/>
    </dgm:pt>
    <dgm:pt modelId="{AD0FD738-B1ED-734F-89E6-1C1C373CB4BF}" type="pres">
      <dgm:prSet presAssocID="{F41FF75C-2ED1-6F4E-A92C-D026CCE1CD49}" presName="childNode" presStyleLbl="node1" presStyleIdx="4" presStyleCnt="8">
        <dgm:presLayoutVars>
          <dgm:bulletEnabled val="1"/>
        </dgm:presLayoutVars>
      </dgm:prSet>
      <dgm:spPr/>
    </dgm:pt>
    <dgm:pt modelId="{0AB33AE9-31F2-F54C-911D-7E4C1426529B}" type="pres">
      <dgm:prSet presAssocID="{F41FF75C-2ED1-6F4E-A92C-D026CCE1CD49}" presName="aSpace2" presStyleCnt="0"/>
      <dgm:spPr/>
    </dgm:pt>
    <dgm:pt modelId="{D55D1641-DF14-4D40-A363-88392089F796}" type="pres">
      <dgm:prSet presAssocID="{BA3F7977-CAE4-0E40-852B-3AE584280FCA}" presName="childNode" presStyleLbl="node1" presStyleIdx="5" presStyleCnt="8">
        <dgm:presLayoutVars>
          <dgm:bulletEnabled val="1"/>
        </dgm:presLayoutVars>
      </dgm:prSet>
      <dgm:spPr/>
    </dgm:pt>
    <dgm:pt modelId="{6C8C9639-E0D9-0D4D-A72A-DC92BC8FC0EF}" type="pres">
      <dgm:prSet presAssocID="{BA3F7977-CAE4-0E40-852B-3AE584280FCA}" presName="aSpace2" presStyleCnt="0"/>
      <dgm:spPr/>
    </dgm:pt>
    <dgm:pt modelId="{38D53650-B01E-8849-892E-BB3FBD8992F4}" type="pres">
      <dgm:prSet presAssocID="{24C493C1-34F6-AD4B-A838-69475245B446}" presName="childNode" presStyleLbl="node1" presStyleIdx="6" presStyleCnt="8">
        <dgm:presLayoutVars>
          <dgm:bulletEnabled val="1"/>
        </dgm:presLayoutVars>
      </dgm:prSet>
      <dgm:spPr/>
    </dgm:pt>
    <dgm:pt modelId="{68D1AEC8-EA21-BD49-BF39-1EB062B4B14A}" type="pres">
      <dgm:prSet presAssocID="{24C493C1-34F6-AD4B-A838-69475245B446}" presName="aSpace2" presStyleCnt="0"/>
      <dgm:spPr/>
    </dgm:pt>
    <dgm:pt modelId="{48B7694D-E327-3843-A617-7D31C4DB0F88}" type="pres">
      <dgm:prSet presAssocID="{D731EE2B-A217-1B4C-AD56-032FCC513980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FCD83306-CAA5-401B-B98A-F0D860A708CC}" type="presOf" srcId="{CDD3A17A-D150-EF47-9C26-112DE03ADF91}" destId="{08A831AE-47A6-7E4C-80F5-37D235A9F2AA}" srcOrd="0" destOrd="0" presId="urn:microsoft.com/office/officeart/2005/8/layout/lProcess2"/>
    <dgm:cxn modelId="{5DA74910-66D0-E741-B49E-12BB5FD0ACFD}" srcId="{807D48AF-2DCD-9747-A97D-A92E5C640997}" destId="{D731EE2B-A217-1B4C-AD56-032FCC513980}" srcOrd="3" destOrd="0" parTransId="{DC6925E0-2BE1-AB47-8546-3BF4F5622850}" sibTransId="{E9266962-FA96-1F4C-9B40-CFB539D416DB}"/>
    <dgm:cxn modelId="{128C9E12-E9E2-4217-86E8-602B9C08BF27}" type="presOf" srcId="{83575122-5863-674F-B409-783932147BAF}" destId="{F241AE5A-917F-4F41-A742-85EAAFA073AA}" srcOrd="0" destOrd="0" presId="urn:microsoft.com/office/officeart/2005/8/layout/lProcess2"/>
    <dgm:cxn modelId="{DF039F26-35A3-5549-8DBD-9310EE7ADAE9}" srcId="{F5CBACFC-492F-894E-BD45-4CEB981FEE98}" destId="{9BE65424-AF1A-EC4D-926C-CF325D69DD93}" srcOrd="3" destOrd="0" parTransId="{02444DE0-9F58-9741-A2FB-26D7608E9C19}" sibTransId="{D31DC0C1-A363-6E41-AA83-65FD729C24B2}"/>
    <dgm:cxn modelId="{19224931-72F9-4D16-9CA8-410044AA9405}" type="presOf" srcId="{93020503-DBEC-C84D-B680-0EB4C7E17D7B}" destId="{4DE804DD-9D4C-D140-A861-D52D355EA7DB}" srcOrd="0" destOrd="0" presId="urn:microsoft.com/office/officeart/2005/8/layout/lProcess2"/>
    <dgm:cxn modelId="{45FC2835-6C28-7249-87E2-50094E90AC11}" srcId="{807D48AF-2DCD-9747-A97D-A92E5C640997}" destId="{24C493C1-34F6-AD4B-A838-69475245B446}" srcOrd="2" destOrd="0" parTransId="{80B400FB-59D9-E348-9CD5-9549740A74E2}" sibTransId="{BDCE1BE2-F93D-644E-A87C-3BDBA63FE966}"/>
    <dgm:cxn modelId="{D0227D41-72FC-2A47-A0C1-E9F06AC572AA}" srcId="{F5CBACFC-492F-894E-BD45-4CEB981FEE98}" destId="{93020503-DBEC-C84D-B680-0EB4C7E17D7B}" srcOrd="1" destOrd="0" parTransId="{9E1468D4-A9B0-C143-8EE5-BFAB21452120}" sibTransId="{ABF7AC88-17B7-7848-812A-D1CFF433DC6F}"/>
    <dgm:cxn modelId="{0A8A5D44-01D1-4572-A229-75EFAA3B3BF3}" type="presOf" srcId="{9BE65424-AF1A-EC4D-926C-CF325D69DD93}" destId="{88335EA1-72E9-9C42-9FA8-AF80A9074E76}" srcOrd="0" destOrd="0" presId="urn:microsoft.com/office/officeart/2005/8/layout/lProcess2"/>
    <dgm:cxn modelId="{224A136B-876E-4849-91F0-1D7970EB0EB4}" type="presOf" srcId="{D731EE2B-A217-1B4C-AD56-032FCC513980}" destId="{48B7694D-E327-3843-A617-7D31C4DB0F88}" srcOrd="0" destOrd="0" presId="urn:microsoft.com/office/officeart/2005/8/layout/lProcess2"/>
    <dgm:cxn modelId="{C5478E6E-B001-4B46-B226-E0E6087AD0D2}" type="presOf" srcId="{F5CBACFC-492F-894E-BD45-4CEB981FEE98}" destId="{318545A0-3F20-164A-A510-BBB4249727E7}" srcOrd="1" destOrd="0" presId="urn:microsoft.com/office/officeart/2005/8/layout/lProcess2"/>
    <dgm:cxn modelId="{DC514586-BD48-EA4F-833A-600E953DB656}" srcId="{83575122-5863-674F-B409-783932147BAF}" destId="{F5CBACFC-492F-894E-BD45-4CEB981FEE98}" srcOrd="0" destOrd="0" parTransId="{97EE47DD-701B-1948-A1E9-322E120EBDB7}" sibTransId="{E33A8F44-572D-EB42-B8E5-842301EB7D8F}"/>
    <dgm:cxn modelId="{4AA4E78B-9554-8245-BBBB-C0E2F4684F49}" srcId="{83575122-5863-674F-B409-783932147BAF}" destId="{807D48AF-2DCD-9747-A97D-A92E5C640997}" srcOrd="1" destOrd="0" parTransId="{594299BE-67F5-C041-9DDA-A28132071783}" sibTransId="{C96C2190-9A7E-C04D-AA92-210619C0B22A}"/>
    <dgm:cxn modelId="{629AF090-3D19-4017-9D50-1EE97B4A3D6F}" type="presOf" srcId="{807D48AF-2DCD-9747-A97D-A92E5C640997}" destId="{49407589-8322-0345-B6B3-516DFC28E759}" srcOrd="0" destOrd="0" presId="urn:microsoft.com/office/officeart/2005/8/layout/lProcess2"/>
    <dgm:cxn modelId="{E8D0649F-F723-4810-B167-044ECBCD94A7}" type="presOf" srcId="{807D48AF-2DCD-9747-A97D-A92E5C640997}" destId="{EAA22324-2118-7E49-915F-9FDA40B7165A}" srcOrd="1" destOrd="0" presId="urn:microsoft.com/office/officeart/2005/8/layout/lProcess2"/>
    <dgm:cxn modelId="{F7AEA19F-2AEE-9746-8F84-F8664C05CA3A}" srcId="{F5CBACFC-492F-894E-BD45-4CEB981FEE98}" destId="{936E373B-6ECF-9740-AFFC-55B6BA8129B4}" srcOrd="0" destOrd="0" parTransId="{D95249E7-6084-DB45-A13E-6F247F83EF8C}" sibTransId="{6A654DDB-6ED1-BC46-8E71-6B8DCBF1CE11}"/>
    <dgm:cxn modelId="{D8DE3FAA-66E4-4F3B-BE89-7FECCB87D6BC}" type="presOf" srcId="{24C493C1-34F6-AD4B-A838-69475245B446}" destId="{38D53650-B01E-8849-892E-BB3FBD8992F4}" srcOrd="0" destOrd="0" presId="urn:microsoft.com/office/officeart/2005/8/layout/lProcess2"/>
    <dgm:cxn modelId="{48E625AC-FCF7-4936-93BC-F8F335C7DE2B}" type="presOf" srcId="{BA3F7977-CAE4-0E40-852B-3AE584280FCA}" destId="{D55D1641-DF14-4D40-A363-88392089F796}" srcOrd="0" destOrd="0" presId="urn:microsoft.com/office/officeart/2005/8/layout/lProcess2"/>
    <dgm:cxn modelId="{F7E879BF-41F6-413A-989B-0857253D11CB}" type="presOf" srcId="{F41FF75C-2ED1-6F4E-A92C-D026CCE1CD49}" destId="{AD0FD738-B1ED-734F-89E6-1C1C373CB4BF}" srcOrd="0" destOrd="0" presId="urn:microsoft.com/office/officeart/2005/8/layout/lProcess2"/>
    <dgm:cxn modelId="{5C894DC1-F5B2-FC49-B79A-591E9D464E70}" srcId="{807D48AF-2DCD-9747-A97D-A92E5C640997}" destId="{F41FF75C-2ED1-6F4E-A92C-D026CCE1CD49}" srcOrd="0" destOrd="0" parTransId="{5C79A700-8FF2-AF47-8FF1-FE93FECA1E3C}" sibTransId="{C827A46E-7065-4443-97C1-342611D05590}"/>
    <dgm:cxn modelId="{E21B6AC4-5BF5-47CC-9877-F481212BED12}" type="presOf" srcId="{936E373B-6ECF-9740-AFFC-55B6BA8129B4}" destId="{4F9B6F41-29E8-3644-8BF8-AFF1E1DF72EA}" srcOrd="0" destOrd="0" presId="urn:microsoft.com/office/officeart/2005/8/layout/lProcess2"/>
    <dgm:cxn modelId="{EDFEE7D1-D04E-490B-8CC3-FB94D298F68F}" type="presOf" srcId="{F5CBACFC-492F-894E-BD45-4CEB981FEE98}" destId="{DE9D7EF1-FE14-154F-B8E9-4902FAA851F8}" srcOrd="0" destOrd="0" presId="urn:microsoft.com/office/officeart/2005/8/layout/lProcess2"/>
    <dgm:cxn modelId="{39088AF6-49E7-EC45-93D5-02D893A34922}" srcId="{F5CBACFC-492F-894E-BD45-4CEB981FEE98}" destId="{CDD3A17A-D150-EF47-9C26-112DE03ADF91}" srcOrd="2" destOrd="0" parTransId="{84DB327F-25AF-6649-B0DD-BFB2866384ED}" sibTransId="{AA40E8EE-1884-1345-AD36-A0EF952C5335}"/>
    <dgm:cxn modelId="{496D4DFE-0BD4-234F-899F-9CFCC787033C}" srcId="{807D48AF-2DCD-9747-A97D-A92E5C640997}" destId="{BA3F7977-CAE4-0E40-852B-3AE584280FCA}" srcOrd="1" destOrd="0" parTransId="{B45F70BC-3392-5349-880F-469D4E714920}" sibTransId="{7995E39A-2319-A34A-A0FD-E386BD05F6A8}"/>
    <dgm:cxn modelId="{5E19BEBC-152B-4513-9747-E8F3F1E793CE}" type="presParOf" srcId="{F241AE5A-917F-4F41-A742-85EAAFA073AA}" destId="{48B4C1B4-0A2F-4F45-92DD-5D471538D599}" srcOrd="0" destOrd="0" presId="urn:microsoft.com/office/officeart/2005/8/layout/lProcess2"/>
    <dgm:cxn modelId="{D23C71C5-EBDB-4B13-8646-939DD639C050}" type="presParOf" srcId="{48B4C1B4-0A2F-4F45-92DD-5D471538D599}" destId="{DE9D7EF1-FE14-154F-B8E9-4902FAA851F8}" srcOrd="0" destOrd="0" presId="urn:microsoft.com/office/officeart/2005/8/layout/lProcess2"/>
    <dgm:cxn modelId="{42F631BC-DE7B-4694-B600-5BA902174A07}" type="presParOf" srcId="{48B4C1B4-0A2F-4F45-92DD-5D471538D599}" destId="{318545A0-3F20-164A-A510-BBB4249727E7}" srcOrd="1" destOrd="0" presId="urn:microsoft.com/office/officeart/2005/8/layout/lProcess2"/>
    <dgm:cxn modelId="{2A0D7688-AF67-4BCD-8D57-93189B70E84A}" type="presParOf" srcId="{48B4C1B4-0A2F-4F45-92DD-5D471538D599}" destId="{9AE86B2F-161D-F345-A5CA-3592935B1678}" srcOrd="2" destOrd="0" presId="urn:microsoft.com/office/officeart/2005/8/layout/lProcess2"/>
    <dgm:cxn modelId="{16B7E044-CC4E-4DE2-98AF-30C6C4964176}" type="presParOf" srcId="{9AE86B2F-161D-F345-A5CA-3592935B1678}" destId="{27A65BF5-AF8D-2D47-A075-724FDBD25589}" srcOrd="0" destOrd="0" presId="urn:microsoft.com/office/officeart/2005/8/layout/lProcess2"/>
    <dgm:cxn modelId="{3C5E48FF-C65A-4E3A-94AA-51588E632887}" type="presParOf" srcId="{27A65BF5-AF8D-2D47-A075-724FDBD25589}" destId="{4F9B6F41-29E8-3644-8BF8-AFF1E1DF72EA}" srcOrd="0" destOrd="0" presId="urn:microsoft.com/office/officeart/2005/8/layout/lProcess2"/>
    <dgm:cxn modelId="{B4945FA5-A465-499D-841A-604554346397}" type="presParOf" srcId="{27A65BF5-AF8D-2D47-A075-724FDBD25589}" destId="{955D93A5-5EBF-3F48-9512-F28E3DDB172F}" srcOrd="1" destOrd="0" presId="urn:microsoft.com/office/officeart/2005/8/layout/lProcess2"/>
    <dgm:cxn modelId="{5B032D1E-6A8F-453C-BBD4-ADE09DE4418C}" type="presParOf" srcId="{27A65BF5-AF8D-2D47-A075-724FDBD25589}" destId="{4DE804DD-9D4C-D140-A861-D52D355EA7DB}" srcOrd="2" destOrd="0" presId="urn:microsoft.com/office/officeart/2005/8/layout/lProcess2"/>
    <dgm:cxn modelId="{ABC59259-74F9-4EE9-B9F4-066508F8D436}" type="presParOf" srcId="{27A65BF5-AF8D-2D47-A075-724FDBD25589}" destId="{84446379-F03B-6C45-B19F-90B1818BE97E}" srcOrd="3" destOrd="0" presId="urn:microsoft.com/office/officeart/2005/8/layout/lProcess2"/>
    <dgm:cxn modelId="{5F618DB4-AD6B-44F2-9442-577917212C24}" type="presParOf" srcId="{27A65BF5-AF8D-2D47-A075-724FDBD25589}" destId="{08A831AE-47A6-7E4C-80F5-37D235A9F2AA}" srcOrd="4" destOrd="0" presId="urn:microsoft.com/office/officeart/2005/8/layout/lProcess2"/>
    <dgm:cxn modelId="{8E8CB1C8-D938-49DD-89BD-2E450177416D}" type="presParOf" srcId="{27A65BF5-AF8D-2D47-A075-724FDBD25589}" destId="{5228CB53-6FA4-E244-9A9A-ABEDC53761B2}" srcOrd="5" destOrd="0" presId="urn:microsoft.com/office/officeart/2005/8/layout/lProcess2"/>
    <dgm:cxn modelId="{350F79D4-2B05-4942-9633-3D3454BCCD85}" type="presParOf" srcId="{27A65BF5-AF8D-2D47-A075-724FDBD25589}" destId="{88335EA1-72E9-9C42-9FA8-AF80A9074E76}" srcOrd="6" destOrd="0" presId="urn:microsoft.com/office/officeart/2005/8/layout/lProcess2"/>
    <dgm:cxn modelId="{4118D449-1D45-432C-B261-74E0956CC799}" type="presParOf" srcId="{F241AE5A-917F-4F41-A742-85EAAFA073AA}" destId="{11762687-F7ED-C54C-A24F-1D22AAEB3221}" srcOrd="1" destOrd="0" presId="urn:microsoft.com/office/officeart/2005/8/layout/lProcess2"/>
    <dgm:cxn modelId="{A2BBF510-2519-4C70-9FB8-E190937A60D3}" type="presParOf" srcId="{F241AE5A-917F-4F41-A742-85EAAFA073AA}" destId="{3207B9E9-BF51-2B46-8419-0935DA232FE3}" srcOrd="2" destOrd="0" presId="urn:microsoft.com/office/officeart/2005/8/layout/lProcess2"/>
    <dgm:cxn modelId="{CD8DD0C4-5270-4F2B-B3F0-49AC3F7D6219}" type="presParOf" srcId="{3207B9E9-BF51-2B46-8419-0935DA232FE3}" destId="{49407589-8322-0345-B6B3-516DFC28E759}" srcOrd="0" destOrd="0" presId="urn:microsoft.com/office/officeart/2005/8/layout/lProcess2"/>
    <dgm:cxn modelId="{A76A2320-C462-45E4-A9E4-6CAAA031527C}" type="presParOf" srcId="{3207B9E9-BF51-2B46-8419-0935DA232FE3}" destId="{EAA22324-2118-7E49-915F-9FDA40B7165A}" srcOrd="1" destOrd="0" presId="urn:microsoft.com/office/officeart/2005/8/layout/lProcess2"/>
    <dgm:cxn modelId="{DB641CBE-583B-481C-BCD2-2E0EB1418659}" type="presParOf" srcId="{3207B9E9-BF51-2B46-8419-0935DA232FE3}" destId="{286433F1-F583-CE49-8276-FB727CDFA4FD}" srcOrd="2" destOrd="0" presId="urn:microsoft.com/office/officeart/2005/8/layout/lProcess2"/>
    <dgm:cxn modelId="{7C92C683-FDAB-42CB-B24E-42C8BBAF68BE}" type="presParOf" srcId="{286433F1-F583-CE49-8276-FB727CDFA4FD}" destId="{6C0B076D-A514-8449-B832-DE62BAC2378D}" srcOrd="0" destOrd="0" presId="urn:microsoft.com/office/officeart/2005/8/layout/lProcess2"/>
    <dgm:cxn modelId="{4DA33383-E8A7-4096-8E2A-2B2B2AFD7FDE}" type="presParOf" srcId="{6C0B076D-A514-8449-B832-DE62BAC2378D}" destId="{AD0FD738-B1ED-734F-89E6-1C1C373CB4BF}" srcOrd="0" destOrd="0" presId="urn:microsoft.com/office/officeart/2005/8/layout/lProcess2"/>
    <dgm:cxn modelId="{C0FB9825-DF1F-4B3C-A414-CD9BD3FF35CD}" type="presParOf" srcId="{6C0B076D-A514-8449-B832-DE62BAC2378D}" destId="{0AB33AE9-31F2-F54C-911D-7E4C1426529B}" srcOrd="1" destOrd="0" presId="urn:microsoft.com/office/officeart/2005/8/layout/lProcess2"/>
    <dgm:cxn modelId="{288BCCFF-26D2-4D24-A9A7-5ACF13EA4719}" type="presParOf" srcId="{6C0B076D-A514-8449-B832-DE62BAC2378D}" destId="{D55D1641-DF14-4D40-A363-88392089F796}" srcOrd="2" destOrd="0" presId="urn:microsoft.com/office/officeart/2005/8/layout/lProcess2"/>
    <dgm:cxn modelId="{65AA1AF8-A162-4492-85BE-A4F28024E320}" type="presParOf" srcId="{6C0B076D-A514-8449-B832-DE62BAC2378D}" destId="{6C8C9639-E0D9-0D4D-A72A-DC92BC8FC0EF}" srcOrd="3" destOrd="0" presId="urn:microsoft.com/office/officeart/2005/8/layout/lProcess2"/>
    <dgm:cxn modelId="{79586E50-8435-4A55-9ABB-9DCE837A10AE}" type="presParOf" srcId="{6C0B076D-A514-8449-B832-DE62BAC2378D}" destId="{38D53650-B01E-8849-892E-BB3FBD8992F4}" srcOrd="4" destOrd="0" presId="urn:microsoft.com/office/officeart/2005/8/layout/lProcess2"/>
    <dgm:cxn modelId="{66058F6D-D651-4D43-8299-9DDD9078DCC1}" type="presParOf" srcId="{6C0B076D-A514-8449-B832-DE62BAC2378D}" destId="{68D1AEC8-EA21-BD49-BF39-1EB062B4B14A}" srcOrd="5" destOrd="0" presId="urn:microsoft.com/office/officeart/2005/8/layout/lProcess2"/>
    <dgm:cxn modelId="{3F296DCC-3BDB-4E43-ABAD-74CD34388E28}" type="presParOf" srcId="{6C0B076D-A514-8449-B832-DE62BAC2378D}" destId="{48B7694D-E327-3843-A617-7D31C4DB0F88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3D4F94C9-8BB6-458E-A286-47F7D717383A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B9C4FD2B-FE4E-41B9-BD0E-B6B9A42912C2}">
      <dgm:prSet custT="1"/>
      <dgm:spPr>
        <a:solidFill>
          <a:schemeClr val="tx2">
            <a:lumMod val="25000"/>
            <a:lumOff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39.0139  “Keeping Children Safe Act”</a:t>
          </a:r>
        </a:p>
      </dgm:t>
    </dgm:pt>
    <dgm:pt modelId="{0A726B2C-C281-4005-A510-C9C335BC64AC}" type="parTrans" cxnId="{71D58E59-661A-4E0B-ABD4-5491BAB75344}">
      <dgm:prSet/>
      <dgm:spPr/>
      <dgm:t>
        <a:bodyPr/>
        <a:lstStyle/>
        <a:p>
          <a:endParaRPr lang="en-US" sz="3200"/>
        </a:p>
      </dgm:t>
    </dgm:pt>
    <dgm:pt modelId="{47B1C514-7DF4-4AED-9F87-2F1086D8CBD0}" type="sibTrans" cxnId="{71D58E59-661A-4E0B-ABD4-5491BAB75344}">
      <dgm:prSet/>
      <dgm:spPr/>
      <dgm:t>
        <a:bodyPr/>
        <a:lstStyle/>
        <a:p>
          <a:endParaRPr lang="en-US" sz="3200"/>
        </a:p>
      </dgm:t>
    </dgm:pt>
    <dgm:pt modelId="{1FFDCFC0-B22B-47D6-8DC4-EBF193574622}" type="pres">
      <dgm:prSet presAssocID="{3D4F94C9-8BB6-458E-A286-47F7D717383A}" presName="linear" presStyleCnt="0">
        <dgm:presLayoutVars>
          <dgm:animLvl val="lvl"/>
          <dgm:resizeHandles val="exact"/>
        </dgm:presLayoutVars>
      </dgm:prSet>
      <dgm:spPr/>
    </dgm:pt>
    <dgm:pt modelId="{50248C4B-CBB6-450E-8257-D1C9F438C9C7}" type="pres">
      <dgm:prSet presAssocID="{B9C4FD2B-FE4E-41B9-BD0E-B6B9A42912C2}" presName="parentText" presStyleLbl="node1" presStyleIdx="0" presStyleCnt="1" custLinFactNeighborY="9055">
        <dgm:presLayoutVars>
          <dgm:chMax val="0"/>
          <dgm:bulletEnabled val="1"/>
        </dgm:presLayoutVars>
      </dgm:prSet>
      <dgm:spPr/>
    </dgm:pt>
  </dgm:ptLst>
  <dgm:cxnLst>
    <dgm:cxn modelId="{71D58E59-661A-4E0B-ABD4-5491BAB75344}" srcId="{3D4F94C9-8BB6-458E-A286-47F7D717383A}" destId="{B9C4FD2B-FE4E-41B9-BD0E-B6B9A42912C2}" srcOrd="0" destOrd="0" parTransId="{0A726B2C-C281-4005-A510-C9C335BC64AC}" sibTransId="{47B1C514-7DF4-4AED-9F87-2F1086D8CBD0}"/>
    <dgm:cxn modelId="{7418B85A-7054-478B-98FA-20D6B5BA944E}" type="presOf" srcId="{3D4F94C9-8BB6-458E-A286-47F7D717383A}" destId="{1FFDCFC0-B22B-47D6-8DC4-EBF193574622}" srcOrd="0" destOrd="0" presId="urn:microsoft.com/office/officeart/2005/8/layout/vList2"/>
    <dgm:cxn modelId="{C8E5E1B8-D434-4794-9679-04063360E96D}" type="presOf" srcId="{B9C4FD2B-FE4E-41B9-BD0E-B6B9A42912C2}" destId="{50248C4B-CBB6-450E-8257-D1C9F438C9C7}" srcOrd="0" destOrd="0" presId="urn:microsoft.com/office/officeart/2005/8/layout/vList2"/>
    <dgm:cxn modelId="{E3BE0DA4-D3D4-42C3-8187-19B6AD9CE121}" type="presParOf" srcId="{1FFDCFC0-B22B-47D6-8DC4-EBF193574622}" destId="{50248C4B-CBB6-450E-8257-D1C9F438C9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A6BBA39C-0331-4D1A-8403-E5566D6E5E3F}" type="doc">
      <dgm:prSet loTypeId="urn:microsoft.com/office/officeart/2005/8/layout/chevron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14E3500A-B939-4E27-9C29-2EA429614D2F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b="1" dirty="0">
              <a:solidFill>
                <a:schemeClr val="tx1"/>
              </a:solidFill>
            </a:rPr>
            <a:t>“Presumption of Detriment”</a:t>
          </a:r>
          <a:endParaRPr lang="en-US" dirty="0">
            <a:solidFill>
              <a:schemeClr val="tx1"/>
            </a:solidFill>
          </a:endParaRPr>
        </a:p>
      </dgm:t>
    </dgm:pt>
    <dgm:pt modelId="{B4F29796-1FE4-44C4-BA17-480ACFB0E982}" type="parTrans" cxnId="{5FAB99CB-1BAA-4C53-976B-5198B0499586}">
      <dgm:prSet/>
      <dgm:spPr/>
      <dgm:t>
        <a:bodyPr/>
        <a:lstStyle/>
        <a:p>
          <a:endParaRPr lang="en-US"/>
        </a:p>
      </dgm:t>
    </dgm:pt>
    <dgm:pt modelId="{5F65C96E-57D4-49A7-A193-D4D2B323D75C}" type="sibTrans" cxnId="{5FAB99CB-1BAA-4C53-976B-5198B0499586}">
      <dgm:prSet/>
      <dgm:spPr/>
      <dgm:t>
        <a:bodyPr/>
        <a:lstStyle/>
        <a:p>
          <a:endParaRPr lang="en-US"/>
        </a:p>
      </dgm:t>
    </dgm:pt>
    <dgm:pt modelId="{BC647715-CF02-4F9C-AE74-A846A6E4E647}">
      <dgm:prSet custT="1"/>
      <dgm:spPr/>
      <dgm:t>
        <a:bodyPr/>
        <a:lstStyle/>
        <a:p>
          <a:pPr rtl="0"/>
          <a:r>
            <a:rPr lang="en-US" sz="2200" dirty="0"/>
            <a:t>Sexual battery</a:t>
          </a:r>
        </a:p>
      </dgm:t>
    </dgm:pt>
    <dgm:pt modelId="{C69E58FF-9915-4777-B757-C7A4F5172350}" type="parTrans" cxnId="{FBBEA870-F97C-4545-BDD8-655889CC71D7}">
      <dgm:prSet/>
      <dgm:spPr/>
      <dgm:t>
        <a:bodyPr/>
        <a:lstStyle/>
        <a:p>
          <a:endParaRPr lang="en-US"/>
        </a:p>
      </dgm:t>
    </dgm:pt>
    <dgm:pt modelId="{4EE3951C-B66C-4EF1-90CA-2667BFEFB421}" type="sibTrans" cxnId="{FBBEA870-F97C-4545-BDD8-655889CC71D7}">
      <dgm:prSet/>
      <dgm:spPr/>
      <dgm:t>
        <a:bodyPr/>
        <a:lstStyle/>
        <a:p>
          <a:endParaRPr lang="en-US"/>
        </a:p>
      </dgm:t>
    </dgm:pt>
    <dgm:pt modelId="{94BC1337-FD33-4721-9849-5E88629F6014}">
      <dgm:prSet custT="1"/>
      <dgm:spPr/>
      <dgm:t>
        <a:bodyPr/>
        <a:lstStyle/>
        <a:p>
          <a:pPr rtl="0"/>
          <a:r>
            <a:rPr lang="en-US" sz="2200" dirty="0"/>
            <a:t>Removing minors from the state or concealing minors contrary to court order</a:t>
          </a:r>
        </a:p>
      </dgm:t>
    </dgm:pt>
    <dgm:pt modelId="{2DF5F1AC-65E5-4519-B02B-4BE52F1481B0}" type="parTrans" cxnId="{4E840B91-6DD1-4982-9835-89ACD66B1366}">
      <dgm:prSet/>
      <dgm:spPr/>
      <dgm:t>
        <a:bodyPr/>
        <a:lstStyle/>
        <a:p>
          <a:endParaRPr lang="en-US"/>
        </a:p>
      </dgm:t>
    </dgm:pt>
    <dgm:pt modelId="{5B014390-9740-4D6B-B6F5-C36518A11E48}" type="sibTrans" cxnId="{4E840B91-6DD1-4982-9835-89ACD66B1366}">
      <dgm:prSet/>
      <dgm:spPr/>
      <dgm:t>
        <a:bodyPr/>
        <a:lstStyle/>
        <a:p>
          <a:endParaRPr lang="en-US"/>
        </a:p>
      </dgm:t>
    </dgm:pt>
    <dgm:pt modelId="{3AB7F2F2-CBAC-4B49-A4B4-EE05AD18F033}">
      <dgm:prSet custT="1"/>
      <dgm:spPr/>
      <dgm:t>
        <a:bodyPr/>
        <a:lstStyle/>
        <a:p>
          <a:pPr rtl="0"/>
          <a:r>
            <a:rPr lang="en-US" sz="2200" dirty="0"/>
            <a:t>Lewd &amp; lascivious behavior</a:t>
          </a:r>
        </a:p>
      </dgm:t>
    </dgm:pt>
    <dgm:pt modelId="{714E2022-AF59-47CE-A872-64BBB94D73C0}" type="parTrans" cxnId="{0364A3DA-0055-48AA-A977-D0365B62F8F2}">
      <dgm:prSet/>
      <dgm:spPr/>
      <dgm:t>
        <a:bodyPr/>
        <a:lstStyle/>
        <a:p>
          <a:endParaRPr lang="en-US"/>
        </a:p>
      </dgm:t>
    </dgm:pt>
    <dgm:pt modelId="{8B125A64-A599-4D1A-8177-501389A60280}" type="sibTrans" cxnId="{0364A3DA-0055-48AA-A977-D0365B62F8F2}">
      <dgm:prSet/>
      <dgm:spPr/>
      <dgm:t>
        <a:bodyPr/>
        <a:lstStyle/>
        <a:p>
          <a:endParaRPr lang="en-US"/>
        </a:p>
      </dgm:t>
    </dgm:pt>
    <dgm:pt modelId="{FB378749-9C67-490E-BD77-01912B915834}">
      <dgm:prSet custT="1"/>
      <dgm:spPr/>
      <dgm:t>
        <a:bodyPr/>
        <a:lstStyle/>
        <a:p>
          <a:pPr rtl="0"/>
          <a:r>
            <a:rPr lang="en-US" sz="2200" dirty="0"/>
            <a:t>Lewdness &amp; indecent exposure</a:t>
          </a:r>
        </a:p>
      </dgm:t>
    </dgm:pt>
    <dgm:pt modelId="{444B74D2-D371-45D9-8B3B-DBC0FE37BAC1}" type="parTrans" cxnId="{A1210D77-C9F6-44BC-8E6E-3D6D3DF182FF}">
      <dgm:prSet/>
      <dgm:spPr/>
      <dgm:t>
        <a:bodyPr/>
        <a:lstStyle/>
        <a:p>
          <a:endParaRPr lang="en-US"/>
        </a:p>
      </dgm:t>
    </dgm:pt>
    <dgm:pt modelId="{65338521-74C0-4E29-B629-8D7B949AF86E}" type="sibTrans" cxnId="{A1210D77-C9F6-44BC-8E6E-3D6D3DF182FF}">
      <dgm:prSet/>
      <dgm:spPr/>
      <dgm:t>
        <a:bodyPr/>
        <a:lstStyle/>
        <a:p>
          <a:endParaRPr lang="en-US"/>
        </a:p>
      </dgm:t>
    </dgm:pt>
    <dgm:pt modelId="{59456EFE-285C-480C-99E3-82D61BA84BF6}">
      <dgm:prSet custT="1"/>
      <dgm:spPr/>
      <dgm:t>
        <a:bodyPr/>
        <a:lstStyle/>
        <a:p>
          <a:pPr rtl="0"/>
          <a:r>
            <a:rPr lang="en-US" sz="2200" dirty="0"/>
            <a:t>Incest</a:t>
          </a:r>
        </a:p>
      </dgm:t>
    </dgm:pt>
    <dgm:pt modelId="{7B503256-3533-4E43-850E-5DF0160F4A67}" type="parTrans" cxnId="{553985F3-3398-40AD-8792-D5E380251F50}">
      <dgm:prSet/>
      <dgm:spPr/>
      <dgm:t>
        <a:bodyPr/>
        <a:lstStyle/>
        <a:p>
          <a:endParaRPr lang="en-US"/>
        </a:p>
      </dgm:t>
    </dgm:pt>
    <dgm:pt modelId="{E1C715E8-836E-43AF-A472-592AE11DF351}" type="sibTrans" cxnId="{553985F3-3398-40AD-8792-D5E380251F50}">
      <dgm:prSet/>
      <dgm:spPr/>
      <dgm:t>
        <a:bodyPr/>
        <a:lstStyle/>
        <a:p>
          <a:endParaRPr lang="en-US"/>
        </a:p>
      </dgm:t>
    </dgm:pt>
    <dgm:pt modelId="{31337834-42A9-4F14-87FD-D6B0CA334D59}">
      <dgm:prSet custT="1"/>
      <dgm:spPr/>
      <dgm:t>
        <a:bodyPr/>
        <a:lstStyle/>
        <a:p>
          <a:pPr rtl="0"/>
          <a:r>
            <a:rPr lang="en-US" sz="2200" dirty="0"/>
            <a:t>Has been found by the court to be a sexual predator</a:t>
          </a:r>
        </a:p>
      </dgm:t>
    </dgm:pt>
    <dgm:pt modelId="{8F7E1977-0E4F-4795-9F5C-30EC72C672AB}" type="parTrans" cxnId="{D6BAC3BC-47E0-4DAD-9EDB-6A66FEB74B38}">
      <dgm:prSet/>
      <dgm:spPr/>
      <dgm:t>
        <a:bodyPr/>
        <a:lstStyle/>
        <a:p>
          <a:endParaRPr lang="en-US"/>
        </a:p>
      </dgm:t>
    </dgm:pt>
    <dgm:pt modelId="{F55C6D61-47C0-49DB-9544-F2B8C6030182}" type="sibTrans" cxnId="{D6BAC3BC-47E0-4DAD-9EDB-6A66FEB74B38}">
      <dgm:prSet/>
      <dgm:spPr/>
      <dgm:t>
        <a:bodyPr/>
        <a:lstStyle/>
        <a:p>
          <a:endParaRPr lang="en-US"/>
        </a:p>
      </dgm:t>
    </dgm:pt>
    <dgm:pt modelId="{1701FEEE-5EFA-46AC-BAC6-42A4529F5C1A}">
      <dgm:prSet custT="1"/>
      <dgm:spPr/>
      <dgm:t>
        <a:bodyPr/>
        <a:lstStyle/>
        <a:p>
          <a:pPr rtl="0"/>
          <a:r>
            <a:rPr lang="en-US" sz="2200" dirty="0"/>
            <a:t>When a parent or caregiver has been the subject of an intake alleging sexual abuse of any child; or has been found guilty of, or has plead guilty (or no contest) to:</a:t>
          </a:r>
        </a:p>
      </dgm:t>
    </dgm:pt>
    <dgm:pt modelId="{CEE4F8B1-8C8D-4D3A-821D-03597E4C70C1}" type="parTrans" cxnId="{FB1E4D4B-1129-4269-8D97-B93E80B4C128}">
      <dgm:prSet/>
      <dgm:spPr/>
      <dgm:t>
        <a:bodyPr/>
        <a:lstStyle/>
        <a:p>
          <a:endParaRPr lang="en-US"/>
        </a:p>
      </dgm:t>
    </dgm:pt>
    <dgm:pt modelId="{8EBF66FC-4811-4F62-ADB2-F07E87506445}" type="sibTrans" cxnId="{FB1E4D4B-1129-4269-8D97-B93E80B4C128}">
      <dgm:prSet/>
      <dgm:spPr/>
      <dgm:t>
        <a:bodyPr/>
        <a:lstStyle/>
        <a:p>
          <a:endParaRPr lang="en-US"/>
        </a:p>
      </dgm:t>
    </dgm:pt>
    <dgm:pt modelId="{BDA1D620-F260-4ADE-BE09-18A450761D46}" type="pres">
      <dgm:prSet presAssocID="{A6BBA39C-0331-4D1A-8403-E5566D6E5E3F}" presName="linearFlow" presStyleCnt="0">
        <dgm:presLayoutVars>
          <dgm:dir/>
          <dgm:animLvl val="lvl"/>
          <dgm:resizeHandles val="exact"/>
        </dgm:presLayoutVars>
      </dgm:prSet>
      <dgm:spPr/>
    </dgm:pt>
    <dgm:pt modelId="{9F5CC754-CAE2-491A-B685-23B5690DA988}" type="pres">
      <dgm:prSet presAssocID="{14E3500A-B939-4E27-9C29-2EA429614D2F}" presName="composite" presStyleCnt="0"/>
      <dgm:spPr/>
    </dgm:pt>
    <dgm:pt modelId="{7D56E96B-F710-4C45-B6A0-42020BD27627}" type="pres">
      <dgm:prSet presAssocID="{14E3500A-B939-4E27-9C29-2EA429614D2F}" presName="parentText" presStyleLbl="alignNode1" presStyleIdx="0" presStyleCnt="1" custScaleX="87607" custLinFactNeighborX="48" custLinFactNeighborY="-18007">
        <dgm:presLayoutVars>
          <dgm:chMax val="1"/>
          <dgm:bulletEnabled val="1"/>
        </dgm:presLayoutVars>
      </dgm:prSet>
      <dgm:spPr/>
    </dgm:pt>
    <dgm:pt modelId="{182835C8-80B3-43F0-B9E9-48629503DF45}" type="pres">
      <dgm:prSet presAssocID="{14E3500A-B939-4E27-9C29-2EA429614D2F}" presName="descendantText" presStyleLbl="alignAcc1" presStyleIdx="0" presStyleCnt="1" custScaleX="104380" custScaleY="155106">
        <dgm:presLayoutVars>
          <dgm:bulletEnabled val="1"/>
        </dgm:presLayoutVars>
      </dgm:prSet>
      <dgm:spPr/>
    </dgm:pt>
  </dgm:ptLst>
  <dgm:cxnLst>
    <dgm:cxn modelId="{42D6961F-43DA-449D-B292-2B1BB5E16BC0}" type="presOf" srcId="{14E3500A-B939-4E27-9C29-2EA429614D2F}" destId="{7D56E96B-F710-4C45-B6A0-42020BD27627}" srcOrd="0" destOrd="0" presId="urn:microsoft.com/office/officeart/2005/8/layout/chevron2"/>
    <dgm:cxn modelId="{12A32C63-3DEC-4100-818A-9479A72CB2BB}" type="presOf" srcId="{94BC1337-FD33-4721-9849-5E88629F6014}" destId="{182835C8-80B3-43F0-B9E9-48629503DF45}" srcOrd="0" destOrd="2" presId="urn:microsoft.com/office/officeart/2005/8/layout/chevron2"/>
    <dgm:cxn modelId="{FB1E4D4B-1129-4269-8D97-B93E80B4C128}" srcId="{14E3500A-B939-4E27-9C29-2EA429614D2F}" destId="{1701FEEE-5EFA-46AC-BAC6-42A4529F5C1A}" srcOrd="0" destOrd="0" parTransId="{CEE4F8B1-8C8D-4D3A-821D-03597E4C70C1}" sibTransId="{8EBF66FC-4811-4F62-ADB2-F07E87506445}"/>
    <dgm:cxn modelId="{85CD804D-FE02-4F66-B2EE-A1B1EFD2115C}" type="presOf" srcId="{A6BBA39C-0331-4D1A-8403-E5566D6E5E3F}" destId="{BDA1D620-F260-4ADE-BE09-18A450761D46}" srcOrd="0" destOrd="0" presId="urn:microsoft.com/office/officeart/2005/8/layout/chevron2"/>
    <dgm:cxn modelId="{FBBEA870-F97C-4545-BDD8-655889CC71D7}" srcId="{1701FEEE-5EFA-46AC-BAC6-42A4529F5C1A}" destId="{BC647715-CF02-4F9C-AE74-A846A6E4E647}" srcOrd="0" destOrd="0" parTransId="{C69E58FF-9915-4777-B757-C7A4F5172350}" sibTransId="{4EE3951C-B66C-4EF1-90CA-2667BFEFB421}"/>
    <dgm:cxn modelId="{A1210D77-C9F6-44BC-8E6E-3D6D3DF182FF}" srcId="{1701FEEE-5EFA-46AC-BAC6-42A4529F5C1A}" destId="{FB378749-9C67-490E-BD77-01912B915834}" srcOrd="3" destOrd="0" parTransId="{444B74D2-D371-45D9-8B3B-DBC0FE37BAC1}" sibTransId="{65338521-74C0-4E29-B629-8D7B949AF86E}"/>
    <dgm:cxn modelId="{ED382C7D-5B4E-44FD-8D5D-C4BEF5F8D1B8}" type="presOf" srcId="{1701FEEE-5EFA-46AC-BAC6-42A4529F5C1A}" destId="{182835C8-80B3-43F0-B9E9-48629503DF45}" srcOrd="0" destOrd="0" presId="urn:microsoft.com/office/officeart/2005/8/layout/chevron2"/>
    <dgm:cxn modelId="{43609282-FEEB-4475-B1F1-0F2C5081A549}" type="presOf" srcId="{31337834-42A9-4F14-87FD-D6B0CA334D59}" destId="{182835C8-80B3-43F0-B9E9-48629503DF45}" srcOrd="0" destOrd="6" presId="urn:microsoft.com/office/officeart/2005/8/layout/chevron2"/>
    <dgm:cxn modelId="{4E840B91-6DD1-4982-9835-89ACD66B1366}" srcId="{1701FEEE-5EFA-46AC-BAC6-42A4529F5C1A}" destId="{94BC1337-FD33-4721-9849-5E88629F6014}" srcOrd="1" destOrd="0" parTransId="{2DF5F1AC-65E5-4519-B02B-4BE52F1481B0}" sibTransId="{5B014390-9740-4D6B-B6F5-C36518A11E48}"/>
    <dgm:cxn modelId="{D6BAC3BC-47E0-4DAD-9EDB-6A66FEB74B38}" srcId="{1701FEEE-5EFA-46AC-BAC6-42A4529F5C1A}" destId="{31337834-42A9-4F14-87FD-D6B0CA334D59}" srcOrd="5" destOrd="0" parTransId="{8F7E1977-0E4F-4795-9F5C-30EC72C672AB}" sibTransId="{F55C6D61-47C0-49DB-9544-F2B8C6030182}"/>
    <dgm:cxn modelId="{E4BE6CBD-9805-419E-97B4-694F53F8AFDC}" type="presOf" srcId="{FB378749-9C67-490E-BD77-01912B915834}" destId="{182835C8-80B3-43F0-B9E9-48629503DF45}" srcOrd="0" destOrd="4" presId="urn:microsoft.com/office/officeart/2005/8/layout/chevron2"/>
    <dgm:cxn modelId="{5FAB99CB-1BAA-4C53-976B-5198B0499586}" srcId="{A6BBA39C-0331-4D1A-8403-E5566D6E5E3F}" destId="{14E3500A-B939-4E27-9C29-2EA429614D2F}" srcOrd="0" destOrd="0" parTransId="{B4F29796-1FE4-44C4-BA17-480ACFB0E982}" sibTransId="{5F65C96E-57D4-49A7-A193-D4D2B323D75C}"/>
    <dgm:cxn modelId="{0364A3DA-0055-48AA-A977-D0365B62F8F2}" srcId="{1701FEEE-5EFA-46AC-BAC6-42A4529F5C1A}" destId="{3AB7F2F2-CBAC-4B49-A4B4-EE05AD18F033}" srcOrd="2" destOrd="0" parTransId="{714E2022-AF59-47CE-A872-64BBB94D73C0}" sibTransId="{8B125A64-A599-4D1A-8177-501389A60280}"/>
    <dgm:cxn modelId="{02AC9DED-0B46-43D4-9718-C1F163753854}" type="presOf" srcId="{59456EFE-285C-480C-99E3-82D61BA84BF6}" destId="{182835C8-80B3-43F0-B9E9-48629503DF45}" srcOrd="0" destOrd="5" presId="urn:microsoft.com/office/officeart/2005/8/layout/chevron2"/>
    <dgm:cxn modelId="{7C65B7EF-810B-4248-82B9-2B1234A8AF98}" type="presOf" srcId="{BC647715-CF02-4F9C-AE74-A846A6E4E647}" destId="{182835C8-80B3-43F0-B9E9-48629503DF45}" srcOrd="0" destOrd="1" presId="urn:microsoft.com/office/officeart/2005/8/layout/chevron2"/>
    <dgm:cxn modelId="{553985F3-3398-40AD-8792-D5E380251F50}" srcId="{1701FEEE-5EFA-46AC-BAC6-42A4529F5C1A}" destId="{59456EFE-285C-480C-99E3-82D61BA84BF6}" srcOrd="4" destOrd="0" parTransId="{7B503256-3533-4E43-850E-5DF0160F4A67}" sibTransId="{E1C715E8-836E-43AF-A472-592AE11DF351}"/>
    <dgm:cxn modelId="{ED2E14FA-1A41-471C-A9B4-6033BFB863F2}" type="presOf" srcId="{3AB7F2F2-CBAC-4B49-A4B4-EE05AD18F033}" destId="{182835C8-80B3-43F0-B9E9-48629503DF45}" srcOrd="0" destOrd="3" presId="urn:microsoft.com/office/officeart/2005/8/layout/chevron2"/>
    <dgm:cxn modelId="{E9DD4706-3166-4954-8F85-2FDA73973A52}" type="presParOf" srcId="{BDA1D620-F260-4ADE-BE09-18A450761D46}" destId="{9F5CC754-CAE2-491A-B685-23B5690DA988}" srcOrd="0" destOrd="0" presId="urn:microsoft.com/office/officeart/2005/8/layout/chevron2"/>
    <dgm:cxn modelId="{EDCDDE04-A52F-4CAE-85AB-38A5FF8434C0}" type="presParOf" srcId="{9F5CC754-CAE2-491A-B685-23B5690DA988}" destId="{7D56E96B-F710-4C45-B6A0-42020BD27627}" srcOrd="0" destOrd="0" presId="urn:microsoft.com/office/officeart/2005/8/layout/chevron2"/>
    <dgm:cxn modelId="{5AC02FC4-F295-4444-805D-2AD141BC25D2}" type="presParOf" srcId="{9F5CC754-CAE2-491A-B685-23B5690DA988}" destId="{182835C8-80B3-43F0-B9E9-48629503DF4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6E6722-AFC7-48EC-851C-B0110C137917}" type="doc">
      <dgm:prSet loTypeId="urn:microsoft.com/office/officeart/2005/8/layout/process5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28A85F0-5D8A-4700-85FB-FD78EBEA83FA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2400" dirty="0">
              <a:solidFill>
                <a:schemeClr val="tx1"/>
              </a:solidFill>
            </a:rPr>
            <a:t>Relatives</a:t>
          </a:r>
        </a:p>
      </dgm:t>
    </dgm:pt>
    <dgm:pt modelId="{A892C308-406E-4C55-9407-EB4306713210}" type="parTrans" cxnId="{D4F40778-76B4-482C-BD07-CA5EBB2D982F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9279DFA2-7BA5-4457-834E-7337A6F3D475}" type="sibTrans" cxnId="{D4F40778-76B4-482C-BD07-CA5EBB2D982F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03FB77B1-C5F6-4AF9-9B7A-DB5170BBFCD0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2400" dirty="0">
              <a:solidFill>
                <a:schemeClr val="tx1"/>
              </a:solidFill>
            </a:rPr>
            <a:t>Non-relatives</a:t>
          </a:r>
        </a:p>
      </dgm:t>
    </dgm:pt>
    <dgm:pt modelId="{09459F17-4FFA-41A6-B824-E963D3A24825}" type="parTrans" cxnId="{68A9EC8D-A740-4E2C-AA50-9C7890DF0046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D46ADDFD-0438-4205-9F77-CB7F099CE342}" type="sibTrans" cxnId="{68A9EC8D-A740-4E2C-AA50-9C7890DF0046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51E78B83-19B5-4739-B61F-9201B6853367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2800" dirty="0">
              <a:solidFill>
                <a:schemeClr val="tx1"/>
              </a:solidFill>
            </a:rPr>
            <a:t>Foster family home</a:t>
          </a:r>
        </a:p>
      </dgm:t>
    </dgm:pt>
    <dgm:pt modelId="{811955AD-5101-416C-AD60-C3782308B07E}" type="parTrans" cxnId="{CE3A7CE3-5980-4C75-8D21-3298C5FC1D6E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119EDAD1-7EE5-4D8C-881A-3E2062EAB4E7}" type="sibTrans" cxnId="{CE3A7CE3-5980-4C75-8D21-3298C5FC1D6E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F26F8796-4E7F-4D77-82DB-83B54C746A0B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2800" dirty="0">
              <a:solidFill>
                <a:schemeClr val="tx1"/>
              </a:solidFill>
            </a:rPr>
            <a:t>Residential treatment facility</a:t>
          </a:r>
        </a:p>
      </dgm:t>
    </dgm:pt>
    <dgm:pt modelId="{7358B1EF-9E15-4A06-9163-4D4C1AAA8F5C}" type="parTrans" cxnId="{8459517B-5047-4ED7-A8FF-A0E41B22CEA9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0DB41F6C-E313-4E7C-A2A0-5D63CCA9B255}" type="sibTrans" cxnId="{8459517B-5047-4ED7-A8FF-A0E41B22CEA9}">
      <dgm:prSet custT="1"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D72BD52E-7B8B-462E-89FE-05AA7283C917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2400" dirty="0">
              <a:solidFill>
                <a:schemeClr val="tx1"/>
              </a:solidFill>
            </a:rPr>
            <a:t>Non-custodial parents</a:t>
          </a:r>
        </a:p>
      </dgm:t>
    </dgm:pt>
    <dgm:pt modelId="{00E6C267-DF18-43FA-B088-62AE0510BB77}" type="parTrans" cxnId="{B4A11496-93B0-4EC0-8B1E-94E989016FA8}">
      <dgm:prSet/>
      <dgm:spPr/>
      <dgm:t>
        <a:bodyPr/>
        <a:lstStyle/>
        <a:p>
          <a:endParaRPr lang="en-US" sz="1600"/>
        </a:p>
      </dgm:t>
    </dgm:pt>
    <dgm:pt modelId="{1451DB18-1F21-438F-9527-8FD33B6CB079}" type="sibTrans" cxnId="{B4A11496-93B0-4EC0-8B1E-94E989016FA8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 sz="1600"/>
        </a:p>
      </dgm:t>
    </dgm:pt>
    <dgm:pt modelId="{1B550BA6-7133-4356-B9A8-FF6D30786F04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2800" dirty="0">
              <a:solidFill>
                <a:schemeClr val="tx1"/>
              </a:solidFill>
            </a:rPr>
            <a:t>Medical/</a:t>
          </a:r>
        </a:p>
        <a:p>
          <a:pPr rtl="0"/>
          <a:r>
            <a:rPr lang="en-US" sz="2800" dirty="0">
              <a:solidFill>
                <a:schemeClr val="tx1"/>
              </a:solidFill>
            </a:rPr>
            <a:t>Therapeutic Foster care</a:t>
          </a:r>
        </a:p>
      </dgm:t>
    </dgm:pt>
    <dgm:pt modelId="{1AFE3F61-66B3-4147-8A1A-D5312F1D75A4}" type="sibTrans" cxnId="{E61E75C9-55C4-4F42-8F02-09F7497BAC89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4F8BA4ED-0425-4977-9456-31D177C7FD7E}" type="parTrans" cxnId="{E61E75C9-55C4-4F42-8F02-09F7497BAC89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C2CCEF43-A569-44D3-8A91-153096BB6566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2800" dirty="0">
              <a:solidFill>
                <a:schemeClr val="tx1"/>
              </a:solidFill>
            </a:rPr>
            <a:t>Residential group care (group home)</a:t>
          </a:r>
        </a:p>
      </dgm:t>
    </dgm:pt>
    <dgm:pt modelId="{ED317C9B-516F-4E21-9294-D14694DC2F64}" type="sibTrans" cxnId="{54F064F8-4E21-4BE9-A796-CEFDE57FCFCA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E0863267-0395-4D73-B573-68F8B73A702B}" type="parTrans" cxnId="{54F064F8-4E21-4BE9-A796-CEFDE57FCFCA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6BA18077-673C-443A-8321-85CA3569AADC}" type="pres">
      <dgm:prSet presAssocID="{F96E6722-AFC7-48EC-851C-B0110C137917}" presName="diagram" presStyleCnt="0">
        <dgm:presLayoutVars>
          <dgm:dir/>
          <dgm:resizeHandles val="exact"/>
        </dgm:presLayoutVars>
      </dgm:prSet>
      <dgm:spPr/>
    </dgm:pt>
    <dgm:pt modelId="{7E0A248D-79FD-4FFD-9D96-1C357F3AC9BC}" type="pres">
      <dgm:prSet presAssocID="{D72BD52E-7B8B-462E-89FE-05AA7283C917}" presName="node" presStyleLbl="node1" presStyleIdx="0" presStyleCnt="7" custScaleY="159054">
        <dgm:presLayoutVars>
          <dgm:bulletEnabled val="1"/>
        </dgm:presLayoutVars>
      </dgm:prSet>
      <dgm:spPr/>
    </dgm:pt>
    <dgm:pt modelId="{5F344D7F-55B9-44CE-A66D-C2A2D36CD657}" type="pres">
      <dgm:prSet presAssocID="{1451DB18-1F21-438F-9527-8FD33B6CB079}" presName="sibTrans" presStyleLbl="sibTrans2D1" presStyleIdx="0" presStyleCnt="6"/>
      <dgm:spPr/>
    </dgm:pt>
    <dgm:pt modelId="{6A34C001-EA14-44B9-A2BC-7B12DD8AB4CF}" type="pres">
      <dgm:prSet presAssocID="{1451DB18-1F21-438F-9527-8FD33B6CB079}" presName="connectorText" presStyleLbl="sibTrans2D1" presStyleIdx="0" presStyleCnt="6"/>
      <dgm:spPr/>
    </dgm:pt>
    <dgm:pt modelId="{B450292F-C3A5-49AB-A414-F5450EA9E64C}" type="pres">
      <dgm:prSet presAssocID="{528A85F0-5D8A-4700-85FB-FD78EBEA83FA}" presName="node" presStyleLbl="node1" presStyleIdx="1" presStyleCnt="7" custScaleY="152340">
        <dgm:presLayoutVars>
          <dgm:bulletEnabled val="1"/>
        </dgm:presLayoutVars>
      </dgm:prSet>
      <dgm:spPr/>
    </dgm:pt>
    <dgm:pt modelId="{6953DE64-EAF8-4DC0-92A5-8F2B34639E07}" type="pres">
      <dgm:prSet presAssocID="{9279DFA2-7BA5-4457-834E-7337A6F3D475}" presName="sibTrans" presStyleLbl="sibTrans2D1" presStyleIdx="1" presStyleCnt="6"/>
      <dgm:spPr/>
    </dgm:pt>
    <dgm:pt modelId="{B16A0C8D-F8E0-409C-9F0A-796AE7928D24}" type="pres">
      <dgm:prSet presAssocID="{9279DFA2-7BA5-4457-834E-7337A6F3D475}" presName="connectorText" presStyleLbl="sibTrans2D1" presStyleIdx="1" presStyleCnt="6"/>
      <dgm:spPr/>
    </dgm:pt>
    <dgm:pt modelId="{9FDBCC9B-3CB0-4834-9A9C-E46CA6E1BB55}" type="pres">
      <dgm:prSet presAssocID="{03FB77B1-C5F6-4AF9-9B7A-DB5170BBFCD0}" presName="node" presStyleLbl="node1" presStyleIdx="2" presStyleCnt="7" custScaleY="152340">
        <dgm:presLayoutVars>
          <dgm:bulletEnabled val="1"/>
        </dgm:presLayoutVars>
      </dgm:prSet>
      <dgm:spPr/>
    </dgm:pt>
    <dgm:pt modelId="{B7F5FC9B-C272-4BE0-AD28-50FB129AAECC}" type="pres">
      <dgm:prSet presAssocID="{D46ADDFD-0438-4205-9F77-CB7F099CE342}" presName="sibTrans" presStyleLbl="sibTrans2D1" presStyleIdx="2" presStyleCnt="6"/>
      <dgm:spPr/>
    </dgm:pt>
    <dgm:pt modelId="{37C9912A-ABB8-46D3-9563-EB2407B0D994}" type="pres">
      <dgm:prSet presAssocID="{D46ADDFD-0438-4205-9F77-CB7F099CE342}" presName="connectorText" presStyleLbl="sibTrans2D1" presStyleIdx="2" presStyleCnt="6"/>
      <dgm:spPr/>
    </dgm:pt>
    <dgm:pt modelId="{85305A63-C179-4DD2-B1B8-A85A6E751A8C}" type="pres">
      <dgm:prSet presAssocID="{51E78B83-19B5-4739-B61F-9201B6853367}" presName="node" presStyleLbl="node1" presStyleIdx="3" presStyleCnt="7" custScaleY="152340">
        <dgm:presLayoutVars>
          <dgm:bulletEnabled val="1"/>
        </dgm:presLayoutVars>
      </dgm:prSet>
      <dgm:spPr/>
    </dgm:pt>
    <dgm:pt modelId="{0CDB6353-17F9-459D-922E-2944E2FFE512}" type="pres">
      <dgm:prSet presAssocID="{119EDAD1-7EE5-4D8C-881A-3E2062EAB4E7}" presName="sibTrans" presStyleLbl="sibTrans2D1" presStyleIdx="3" presStyleCnt="6" custAng="21084343"/>
      <dgm:spPr/>
    </dgm:pt>
    <dgm:pt modelId="{131EE5D3-5C50-4936-B2E0-CE473BA4EE50}" type="pres">
      <dgm:prSet presAssocID="{119EDAD1-7EE5-4D8C-881A-3E2062EAB4E7}" presName="connectorText" presStyleLbl="sibTrans2D1" presStyleIdx="3" presStyleCnt="6"/>
      <dgm:spPr/>
    </dgm:pt>
    <dgm:pt modelId="{C0BF815A-E631-4684-B8A2-6410C434D3A5}" type="pres">
      <dgm:prSet presAssocID="{C2CCEF43-A569-44D3-8A91-153096BB6566}" presName="node" presStyleLbl="node1" presStyleIdx="4" presStyleCnt="7" custScaleX="142676" custScaleY="178233" custLinFactNeighborX="229" custLinFactNeighborY="-6463">
        <dgm:presLayoutVars>
          <dgm:bulletEnabled val="1"/>
        </dgm:presLayoutVars>
      </dgm:prSet>
      <dgm:spPr/>
    </dgm:pt>
    <dgm:pt modelId="{EF3E1F4F-3B43-43DD-BF0D-C1680A581892}" type="pres">
      <dgm:prSet presAssocID="{ED317C9B-516F-4E21-9294-D14694DC2F64}" presName="sibTrans" presStyleLbl="sibTrans2D1" presStyleIdx="4" presStyleCnt="6"/>
      <dgm:spPr/>
    </dgm:pt>
    <dgm:pt modelId="{76074D9A-41B0-4523-8A13-4AD2B12E008F}" type="pres">
      <dgm:prSet presAssocID="{ED317C9B-516F-4E21-9294-D14694DC2F64}" presName="connectorText" presStyleLbl="sibTrans2D1" presStyleIdx="4" presStyleCnt="6"/>
      <dgm:spPr/>
    </dgm:pt>
    <dgm:pt modelId="{5D4D50FC-42AE-42AA-B9B2-42BECC1586BF}" type="pres">
      <dgm:prSet presAssocID="{1B550BA6-7133-4356-B9A8-FF6D30786F04}" presName="node" presStyleLbl="node1" presStyleIdx="5" presStyleCnt="7" custScaleX="147722" custScaleY="178233">
        <dgm:presLayoutVars>
          <dgm:bulletEnabled val="1"/>
        </dgm:presLayoutVars>
      </dgm:prSet>
      <dgm:spPr/>
    </dgm:pt>
    <dgm:pt modelId="{6592138E-99E2-4D67-A45F-518352D29426}" type="pres">
      <dgm:prSet presAssocID="{1AFE3F61-66B3-4147-8A1A-D5312F1D75A4}" presName="sibTrans" presStyleLbl="sibTrans2D1" presStyleIdx="5" presStyleCnt="6"/>
      <dgm:spPr/>
    </dgm:pt>
    <dgm:pt modelId="{DB307AD9-683E-47E7-A847-3922CD476FB6}" type="pres">
      <dgm:prSet presAssocID="{1AFE3F61-66B3-4147-8A1A-D5312F1D75A4}" presName="connectorText" presStyleLbl="sibTrans2D1" presStyleIdx="5" presStyleCnt="6"/>
      <dgm:spPr/>
    </dgm:pt>
    <dgm:pt modelId="{964C37A5-FF5E-4AF9-8CC4-8F96BBBC5977}" type="pres">
      <dgm:prSet presAssocID="{F26F8796-4E7F-4D77-82DB-83B54C746A0B}" presName="node" presStyleLbl="node1" presStyleIdx="6" presStyleCnt="7" custScaleX="143022" custScaleY="178233">
        <dgm:presLayoutVars>
          <dgm:bulletEnabled val="1"/>
        </dgm:presLayoutVars>
      </dgm:prSet>
      <dgm:spPr/>
    </dgm:pt>
  </dgm:ptLst>
  <dgm:cxnLst>
    <dgm:cxn modelId="{9435610D-66AC-4781-9460-C7763D3CD9BD}" type="presOf" srcId="{9279DFA2-7BA5-4457-834E-7337A6F3D475}" destId="{6953DE64-EAF8-4DC0-92A5-8F2B34639E07}" srcOrd="0" destOrd="0" presId="urn:microsoft.com/office/officeart/2005/8/layout/process5"/>
    <dgm:cxn modelId="{48DF7225-D057-4BE9-85BC-86519F7A2BF4}" type="presOf" srcId="{1AFE3F61-66B3-4147-8A1A-D5312F1D75A4}" destId="{6592138E-99E2-4D67-A45F-518352D29426}" srcOrd="0" destOrd="0" presId="urn:microsoft.com/office/officeart/2005/8/layout/process5"/>
    <dgm:cxn modelId="{DCEEC73A-EA8F-4268-BBE0-F2AC17552851}" type="presOf" srcId="{1AFE3F61-66B3-4147-8A1A-D5312F1D75A4}" destId="{DB307AD9-683E-47E7-A847-3922CD476FB6}" srcOrd="1" destOrd="0" presId="urn:microsoft.com/office/officeart/2005/8/layout/process5"/>
    <dgm:cxn modelId="{005D575C-4879-43EA-A8C9-BE8D7456359E}" type="presOf" srcId="{119EDAD1-7EE5-4D8C-881A-3E2062EAB4E7}" destId="{0CDB6353-17F9-459D-922E-2944E2FFE512}" srcOrd="0" destOrd="0" presId="urn:microsoft.com/office/officeart/2005/8/layout/process5"/>
    <dgm:cxn modelId="{63204964-5535-47C0-807E-7FE4BBCC3EC6}" type="presOf" srcId="{ED317C9B-516F-4E21-9294-D14694DC2F64}" destId="{76074D9A-41B0-4523-8A13-4AD2B12E008F}" srcOrd="1" destOrd="0" presId="urn:microsoft.com/office/officeart/2005/8/layout/process5"/>
    <dgm:cxn modelId="{1A3F0968-DE3E-4A8F-9474-55EBBBE70AC8}" type="presOf" srcId="{ED317C9B-516F-4E21-9294-D14694DC2F64}" destId="{EF3E1F4F-3B43-43DD-BF0D-C1680A581892}" srcOrd="0" destOrd="0" presId="urn:microsoft.com/office/officeart/2005/8/layout/process5"/>
    <dgm:cxn modelId="{7CA72853-E49A-4FB6-A59A-7BCEA6DA0CF3}" type="presOf" srcId="{F96E6722-AFC7-48EC-851C-B0110C137917}" destId="{6BA18077-673C-443A-8321-85CA3569AADC}" srcOrd="0" destOrd="0" presId="urn:microsoft.com/office/officeart/2005/8/layout/process5"/>
    <dgm:cxn modelId="{D4F40778-76B4-482C-BD07-CA5EBB2D982F}" srcId="{F96E6722-AFC7-48EC-851C-B0110C137917}" destId="{528A85F0-5D8A-4700-85FB-FD78EBEA83FA}" srcOrd="1" destOrd="0" parTransId="{A892C308-406E-4C55-9407-EB4306713210}" sibTransId="{9279DFA2-7BA5-4457-834E-7337A6F3D475}"/>
    <dgm:cxn modelId="{C77D7059-B4DD-4772-B96F-79962DC87120}" type="presOf" srcId="{D46ADDFD-0438-4205-9F77-CB7F099CE342}" destId="{37C9912A-ABB8-46D3-9563-EB2407B0D994}" srcOrd="1" destOrd="0" presId="urn:microsoft.com/office/officeart/2005/8/layout/process5"/>
    <dgm:cxn modelId="{80505679-70A7-41A0-AA4C-442F41E43E2F}" type="presOf" srcId="{119EDAD1-7EE5-4D8C-881A-3E2062EAB4E7}" destId="{131EE5D3-5C50-4936-B2E0-CE473BA4EE50}" srcOrd="1" destOrd="0" presId="urn:microsoft.com/office/officeart/2005/8/layout/process5"/>
    <dgm:cxn modelId="{FF3DB379-1A03-47D1-9ABB-25D4822FF9B8}" type="presOf" srcId="{D72BD52E-7B8B-462E-89FE-05AA7283C917}" destId="{7E0A248D-79FD-4FFD-9D96-1C357F3AC9BC}" srcOrd="0" destOrd="0" presId="urn:microsoft.com/office/officeart/2005/8/layout/process5"/>
    <dgm:cxn modelId="{8459517B-5047-4ED7-A8FF-A0E41B22CEA9}" srcId="{F96E6722-AFC7-48EC-851C-B0110C137917}" destId="{F26F8796-4E7F-4D77-82DB-83B54C746A0B}" srcOrd="6" destOrd="0" parTransId="{7358B1EF-9E15-4A06-9163-4D4C1AAA8F5C}" sibTransId="{0DB41F6C-E313-4E7C-A2A0-5D63CCA9B255}"/>
    <dgm:cxn modelId="{B07E297D-7BF3-4E5C-8E75-A3EC0BB2652D}" type="presOf" srcId="{9279DFA2-7BA5-4457-834E-7337A6F3D475}" destId="{B16A0C8D-F8E0-409C-9F0A-796AE7928D24}" srcOrd="1" destOrd="0" presId="urn:microsoft.com/office/officeart/2005/8/layout/process5"/>
    <dgm:cxn modelId="{05EDDD84-1EA8-4518-88C4-3DCB48C29643}" type="presOf" srcId="{03FB77B1-C5F6-4AF9-9B7A-DB5170BBFCD0}" destId="{9FDBCC9B-3CB0-4834-9A9C-E46CA6E1BB55}" srcOrd="0" destOrd="0" presId="urn:microsoft.com/office/officeart/2005/8/layout/process5"/>
    <dgm:cxn modelId="{68A9EC8D-A740-4E2C-AA50-9C7890DF0046}" srcId="{F96E6722-AFC7-48EC-851C-B0110C137917}" destId="{03FB77B1-C5F6-4AF9-9B7A-DB5170BBFCD0}" srcOrd="2" destOrd="0" parTransId="{09459F17-4FFA-41A6-B824-E963D3A24825}" sibTransId="{D46ADDFD-0438-4205-9F77-CB7F099CE342}"/>
    <dgm:cxn modelId="{B4A11496-93B0-4EC0-8B1E-94E989016FA8}" srcId="{F96E6722-AFC7-48EC-851C-B0110C137917}" destId="{D72BD52E-7B8B-462E-89FE-05AA7283C917}" srcOrd="0" destOrd="0" parTransId="{00E6C267-DF18-43FA-B088-62AE0510BB77}" sibTransId="{1451DB18-1F21-438F-9527-8FD33B6CB079}"/>
    <dgm:cxn modelId="{C841E3AE-EAF4-40CA-B53E-4A8C24A088FA}" type="presOf" srcId="{51E78B83-19B5-4739-B61F-9201B6853367}" destId="{85305A63-C179-4DD2-B1B8-A85A6E751A8C}" srcOrd="0" destOrd="0" presId="urn:microsoft.com/office/officeart/2005/8/layout/process5"/>
    <dgm:cxn modelId="{520A87C5-ED87-4D32-934B-0036D2BBD283}" type="presOf" srcId="{1B550BA6-7133-4356-B9A8-FF6D30786F04}" destId="{5D4D50FC-42AE-42AA-B9B2-42BECC1586BF}" srcOrd="0" destOrd="0" presId="urn:microsoft.com/office/officeart/2005/8/layout/process5"/>
    <dgm:cxn modelId="{3DFEE2C7-BB68-4EEF-BBCD-E2F9DD4A39AD}" type="presOf" srcId="{1451DB18-1F21-438F-9527-8FD33B6CB079}" destId="{6A34C001-EA14-44B9-A2BC-7B12DD8AB4CF}" srcOrd="1" destOrd="0" presId="urn:microsoft.com/office/officeart/2005/8/layout/process5"/>
    <dgm:cxn modelId="{E61E75C9-55C4-4F42-8F02-09F7497BAC89}" srcId="{F96E6722-AFC7-48EC-851C-B0110C137917}" destId="{1B550BA6-7133-4356-B9A8-FF6D30786F04}" srcOrd="5" destOrd="0" parTransId="{4F8BA4ED-0425-4977-9456-31D177C7FD7E}" sibTransId="{1AFE3F61-66B3-4147-8A1A-D5312F1D75A4}"/>
    <dgm:cxn modelId="{4BB9D6D3-CB8E-4E05-A730-732C2F2A6154}" type="presOf" srcId="{D46ADDFD-0438-4205-9F77-CB7F099CE342}" destId="{B7F5FC9B-C272-4BE0-AD28-50FB129AAECC}" srcOrd="0" destOrd="0" presId="urn:microsoft.com/office/officeart/2005/8/layout/process5"/>
    <dgm:cxn modelId="{CE3A7CE3-5980-4C75-8D21-3298C5FC1D6E}" srcId="{F96E6722-AFC7-48EC-851C-B0110C137917}" destId="{51E78B83-19B5-4739-B61F-9201B6853367}" srcOrd="3" destOrd="0" parTransId="{811955AD-5101-416C-AD60-C3782308B07E}" sibTransId="{119EDAD1-7EE5-4D8C-881A-3E2062EAB4E7}"/>
    <dgm:cxn modelId="{E281F6EB-190B-4D9D-A38C-F438588F9BBA}" type="presOf" srcId="{1451DB18-1F21-438F-9527-8FD33B6CB079}" destId="{5F344D7F-55B9-44CE-A66D-C2A2D36CD657}" srcOrd="0" destOrd="0" presId="urn:microsoft.com/office/officeart/2005/8/layout/process5"/>
    <dgm:cxn modelId="{0C81ADF2-226C-4D6F-8FD2-1E6D18FB8B85}" type="presOf" srcId="{C2CCEF43-A569-44D3-8A91-153096BB6566}" destId="{C0BF815A-E631-4684-B8A2-6410C434D3A5}" srcOrd="0" destOrd="0" presId="urn:microsoft.com/office/officeart/2005/8/layout/process5"/>
    <dgm:cxn modelId="{808329F5-4797-45D9-B2BA-F8F157A29233}" type="presOf" srcId="{F26F8796-4E7F-4D77-82DB-83B54C746A0B}" destId="{964C37A5-FF5E-4AF9-8CC4-8F96BBBC5977}" srcOrd="0" destOrd="0" presId="urn:microsoft.com/office/officeart/2005/8/layout/process5"/>
    <dgm:cxn modelId="{742378F7-086F-45E9-A128-F9D43DE681DF}" type="presOf" srcId="{528A85F0-5D8A-4700-85FB-FD78EBEA83FA}" destId="{B450292F-C3A5-49AB-A414-F5450EA9E64C}" srcOrd="0" destOrd="0" presId="urn:microsoft.com/office/officeart/2005/8/layout/process5"/>
    <dgm:cxn modelId="{54F064F8-4E21-4BE9-A796-CEFDE57FCFCA}" srcId="{F96E6722-AFC7-48EC-851C-B0110C137917}" destId="{C2CCEF43-A569-44D3-8A91-153096BB6566}" srcOrd="4" destOrd="0" parTransId="{E0863267-0395-4D73-B573-68F8B73A702B}" sibTransId="{ED317C9B-516F-4E21-9294-D14694DC2F64}"/>
    <dgm:cxn modelId="{9392DFAE-2FCA-434A-81FB-B7AC08611175}" type="presParOf" srcId="{6BA18077-673C-443A-8321-85CA3569AADC}" destId="{7E0A248D-79FD-4FFD-9D96-1C357F3AC9BC}" srcOrd="0" destOrd="0" presId="urn:microsoft.com/office/officeart/2005/8/layout/process5"/>
    <dgm:cxn modelId="{3406A216-4FD0-4FA5-928F-4C68D9507394}" type="presParOf" srcId="{6BA18077-673C-443A-8321-85CA3569AADC}" destId="{5F344D7F-55B9-44CE-A66D-C2A2D36CD657}" srcOrd="1" destOrd="0" presId="urn:microsoft.com/office/officeart/2005/8/layout/process5"/>
    <dgm:cxn modelId="{00302DD4-7568-4744-9126-182836ED8376}" type="presParOf" srcId="{5F344D7F-55B9-44CE-A66D-C2A2D36CD657}" destId="{6A34C001-EA14-44B9-A2BC-7B12DD8AB4CF}" srcOrd="0" destOrd="0" presId="urn:microsoft.com/office/officeart/2005/8/layout/process5"/>
    <dgm:cxn modelId="{E68F312A-5BA7-4C2C-B32D-69F1A101A2C6}" type="presParOf" srcId="{6BA18077-673C-443A-8321-85CA3569AADC}" destId="{B450292F-C3A5-49AB-A414-F5450EA9E64C}" srcOrd="2" destOrd="0" presId="urn:microsoft.com/office/officeart/2005/8/layout/process5"/>
    <dgm:cxn modelId="{FF2B502F-C3CC-4953-9BA3-EDA0576E2DC3}" type="presParOf" srcId="{6BA18077-673C-443A-8321-85CA3569AADC}" destId="{6953DE64-EAF8-4DC0-92A5-8F2B34639E07}" srcOrd="3" destOrd="0" presId="urn:microsoft.com/office/officeart/2005/8/layout/process5"/>
    <dgm:cxn modelId="{07F19FFA-9FA8-4763-9384-AFF203DBFD11}" type="presParOf" srcId="{6953DE64-EAF8-4DC0-92A5-8F2B34639E07}" destId="{B16A0C8D-F8E0-409C-9F0A-796AE7928D24}" srcOrd="0" destOrd="0" presId="urn:microsoft.com/office/officeart/2005/8/layout/process5"/>
    <dgm:cxn modelId="{0C7B06DB-1324-418C-B710-39DC24E6E4EA}" type="presParOf" srcId="{6BA18077-673C-443A-8321-85CA3569AADC}" destId="{9FDBCC9B-3CB0-4834-9A9C-E46CA6E1BB55}" srcOrd="4" destOrd="0" presId="urn:microsoft.com/office/officeart/2005/8/layout/process5"/>
    <dgm:cxn modelId="{057D7C7F-27A5-454E-967D-6EBBFE443BBE}" type="presParOf" srcId="{6BA18077-673C-443A-8321-85CA3569AADC}" destId="{B7F5FC9B-C272-4BE0-AD28-50FB129AAECC}" srcOrd="5" destOrd="0" presId="urn:microsoft.com/office/officeart/2005/8/layout/process5"/>
    <dgm:cxn modelId="{61919C6B-DCD0-441F-9065-4C00EE3B0CB3}" type="presParOf" srcId="{B7F5FC9B-C272-4BE0-AD28-50FB129AAECC}" destId="{37C9912A-ABB8-46D3-9563-EB2407B0D994}" srcOrd="0" destOrd="0" presId="urn:microsoft.com/office/officeart/2005/8/layout/process5"/>
    <dgm:cxn modelId="{724B01FF-2BC4-492C-AF1A-05A0C90A3F65}" type="presParOf" srcId="{6BA18077-673C-443A-8321-85CA3569AADC}" destId="{85305A63-C179-4DD2-B1B8-A85A6E751A8C}" srcOrd="6" destOrd="0" presId="urn:microsoft.com/office/officeart/2005/8/layout/process5"/>
    <dgm:cxn modelId="{7A065A08-900E-4468-8B5A-8F0DC8DC6CE1}" type="presParOf" srcId="{6BA18077-673C-443A-8321-85CA3569AADC}" destId="{0CDB6353-17F9-459D-922E-2944E2FFE512}" srcOrd="7" destOrd="0" presId="urn:microsoft.com/office/officeart/2005/8/layout/process5"/>
    <dgm:cxn modelId="{6073EC13-8871-42F2-AF9B-941F45B5204D}" type="presParOf" srcId="{0CDB6353-17F9-459D-922E-2944E2FFE512}" destId="{131EE5D3-5C50-4936-B2E0-CE473BA4EE50}" srcOrd="0" destOrd="0" presId="urn:microsoft.com/office/officeart/2005/8/layout/process5"/>
    <dgm:cxn modelId="{589E8400-E1F6-4D36-BF89-1DE20AD35AAA}" type="presParOf" srcId="{6BA18077-673C-443A-8321-85CA3569AADC}" destId="{C0BF815A-E631-4684-B8A2-6410C434D3A5}" srcOrd="8" destOrd="0" presId="urn:microsoft.com/office/officeart/2005/8/layout/process5"/>
    <dgm:cxn modelId="{AE445F4D-0DD5-4FEB-90E8-8CCD45C32E46}" type="presParOf" srcId="{6BA18077-673C-443A-8321-85CA3569AADC}" destId="{EF3E1F4F-3B43-43DD-BF0D-C1680A581892}" srcOrd="9" destOrd="0" presId="urn:microsoft.com/office/officeart/2005/8/layout/process5"/>
    <dgm:cxn modelId="{4CD26032-A550-4E36-B009-7E4ED291537D}" type="presParOf" srcId="{EF3E1F4F-3B43-43DD-BF0D-C1680A581892}" destId="{76074D9A-41B0-4523-8A13-4AD2B12E008F}" srcOrd="0" destOrd="0" presId="urn:microsoft.com/office/officeart/2005/8/layout/process5"/>
    <dgm:cxn modelId="{B7540907-9043-45BE-A12F-0E5F786435F8}" type="presParOf" srcId="{6BA18077-673C-443A-8321-85CA3569AADC}" destId="{5D4D50FC-42AE-42AA-B9B2-42BECC1586BF}" srcOrd="10" destOrd="0" presId="urn:microsoft.com/office/officeart/2005/8/layout/process5"/>
    <dgm:cxn modelId="{7CA3D9C6-A212-449D-A148-D779D73C92F0}" type="presParOf" srcId="{6BA18077-673C-443A-8321-85CA3569AADC}" destId="{6592138E-99E2-4D67-A45F-518352D29426}" srcOrd="11" destOrd="0" presId="urn:microsoft.com/office/officeart/2005/8/layout/process5"/>
    <dgm:cxn modelId="{FEC6D817-1B2A-4A37-9327-BDBB2006AD8E}" type="presParOf" srcId="{6592138E-99E2-4D67-A45F-518352D29426}" destId="{DB307AD9-683E-47E7-A847-3922CD476FB6}" srcOrd="0" destOrd="0" presId="urn:microsoft.com/office/officeart/2005/8/layout/process5"/>
    <dgm:cxn modelId="{17A51ABF-F51B-4A6D-85BC-EC66B560D717}" type="presParOf" srcId="{6BA18077-673C-443A-8321-85CA3569AADC}" destId="{964C37A5-FF5E-4AF9-8CC4-8F96BBBC5977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7C9792EA-FF87-4712-8766-15CF6BD5ED83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825067F-4E31-4C63-BA3C-B63CB1F84CF3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b="0" dirty="0">
              <a:solidFill>
                <a:schemeClr val="tx1"/>
              </a:solidFill>
            </a:rPr>
            <a:t>Persons meeting any of the criteria may visit or have other contact with a child </a:t>
          </a:r>
          <a:r>
            <a:rPr lang="en-US" b="1" dirty="0">
              <a:solidFill>
                <a:schemeClr val="tx1"/>
              </a:solidFill>
            </a:rPr>
            <a:t>ONLY</a:t>
          </a:r>
          <a:r>
            <a:rPr lang="en-US" b="0" dirty="0">
              <a:solidFill>
                <a:schemeClr val="tx1"/>
              </a:solidFill>
            </a:rPr>
            <a:t> after a hearing &amp; an order by the court allowing the visitation/contact. </a:t>
          </a:r>
        </a:p>
      </dgm:t>
    </dgm:pt>
    <dgm:pt modelId="{C3E02BFF-3F55-4436-B053-9500831A9F7C}" type="parTrans" cxnId="{3D9D1C84-1F29-4BF0-A0D5-9B8521803174}">
      <dgm:prSet/>
      <dgm:spPr/>
      <dgm:t>
        <a:bodyPr/>
        <a:lstStyle/>
        <a:p>
          <a:endParaRPr lang="en-US" b="0"/>
        </a:p>
      </dgm:t>
    </dgm:pt>
    <dgm:pt modelId="{6E6DD6E7-E871-4813-9975-479212BF6796}" type="sibTrans" cxnId="{3D9D1C84-1F29-4BF0-A0D5-9B8521803174}">
      <dgm:prSet/>
      <dgm:spPr/>
      <dgm:t>
        <a:bodyPr/>
        <a:lstStyle/>
        <a:p>
          <a:endParaRPr lang="en-US" b="0"/>
        </a:p>
      </dgm:t>
    </dgm:pt>
    <dgm:pt modelId="{9409E160-76FB-482E-85FB-983BCFE39B63}" type="pres">
      <dgm:prSet presAssocID="{7C9792EA-FF87-4712-8766-15CF6BD5ED83}" presName="linear" presStyleCnt="0">
        <dgm:presLayoutVars>
          <dgm:animLvl val="lvl"/>
          <dgm:resizeHandles val="exact"/>
        </dgm:presLayoutVars>
      </dgm:prSet>
      <dgm:spPr/>
    </dgm:pt>
    <dgm:pt modelId="{83B5BB25-9C67-4F3D-83FF-9E369683ED5B}" type="pres">
      <dgm:prSet presAssocID="{E825067F-4E31-4C63-BA3C-B63CB1F84CF3}" presName="parentText" presStyleLbl="node1" presStyleIdx="0" presStyleCnt="1" custLinFactNeighborX="-2609" custLinFactNeighborY="-1987">
        <dgm:presLayoutVars>
          <dgm:chMax val="0"/>
          <dgm:bulletEnabled val="1"/>
        </dgm:presLayoutVars>
      </dgm:prSet>
      <dgm:spPr/>
    </dgm:pt>
  </dgm:ptLst>
  <dgm:cxnLst>
    <dgm:cxn modelId="{B69DF223-CE77-40D0-B895-46265184BB8B}" type="presOf" srcId="{7C9792EA-FF87-4712-8766-15CF6BD5ED83}" destId="{9409E160-76FB-482E-85FB-983BCFE39B63}" srcOrd="0" destOrd="0" presId="urn:microsoft.com/office/officeart/2005/8/layout/vList2"/>
    <dgm:cxn modelId="{3D9D1C84-1F29-4BF0-A0D5-9B8521803174}" srcId="{7C9792EA-FF87-4712-8766-15CF6BD5ED83}" destId="{E825067F-4E31-4C63-BA3C-B63CB1F84CF3}" srcOrd="0" destOrd="0" parTransId="{C3E02BFF-3F55-4436-B053-9500831A9F7C}" sibTransId="{6E6DD6E7-E871-4813-9975-479212BF6796}"/>
    <dgm:cxn modelId="{22A2BA93-EF04-4B3B-8219-EF481A03487A}" type="presOf" srcId="{E825067F-4E31-4C63-BA3C-B63CB1F84CF3}" destId="{83B5BB25-9C67-4F3D-83FF-9E369683ED5B}" srcOrd="0" destOrd="0" presId="urn:microsoft.com/office/officeart/2005/8/layout/vList2"/>
    <dgm:cxn modelId="{5C2E0E5B-297C-42BC-8272-B3FADEE66D4E}" type="presParOf" srcId="{9409E160-76FB-482E-85FB-983BCFE39B63}" destId="{83B5BB25-9C67-4F3D-83FF-9E369683ED5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68457ADE-B5D6-4408-A7CF-A31B2C8B5DD0}" type="doc">
      <dgm:prSet loTypeId="urn:microsoft.com/office/officeart/2005/8/layout/vList2" loCatId="list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E7840606-51F5-427B-89E5-9D1DD4C9C28B}">
      <dgm:prSet custT="1"/>
      <dgm:spPr>
        <a:solidFill>
          <a:schemeClr val="tx2">
            <a:lumMod val="25000"/>
            <a:lumOff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39.0139  “Keeping Children Safe Act” </a:t>
          </a:r>
        </a:p>
      </dgm:t>
    </dgm:pt>
    <dgm:pt modelId="{EC67DC8A-4556-4F75-8E50-37F92C2175E3}" type="parTrans" cxnId="{5656523F-B93C-4E2F-B888-81963AFC3A9C}">
      <dgm:prSet/>
      <dgm:spPr/>
      <dgm:t>
        <a:bodyPr/>
        <a:lstStyle/>
        <a:p>
          <a:endParaRPr lang="en-US" sz="3200"/>
        </a:p>
      </dgm:t>
    </dgm:pt>
    <dgm:pt modelId="{5E833B16-BF91-4477-AC4C-301795FE83D4}" type="sibTrans" cxnId="{5656523F-B93C-4E2F-B888-81963AFC3A9C}">
      <dgm:prSet/>
      <dgm:spPr/>
      <dgm:t>
        <a:bodyPr/>
        <a:lstStyle/>
        <a:p>
          <a:endParaRPr lang="en-US" sz="3200"/>
        </a:p>
      </dgm:t>
    </dgm:pt>
    <dgm:pt modelId="{4DF3DB11-4CB8-4C95-8597-3A37C712BA5B}" type="pres">
      <dgm:prSet presAssocID="{68457ADE-B5D6-4408-A7CF-A31B2C8B5DD0}" presName="linear" presStyleCnt="0">
        <dgm:presLayoutVars>
          <dgm:animLvl val="lvl"/>
          <dgm:resizeHandles val="exact"/>
        </dgm:presLayoutVars>
      </dgm:prSet>
      <dgm:spPr/>
    </dgm:pt>
    <dgm:pt modelId="{D1DCEE93-14E4-44AD-93A5-37741E7BC13F}" type="pres">
      <dgm:prSet presAssocID="{E7840606-51F5-427B-89E5-9D1DD4C9C28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2734214-BAB1-4048-866F-6245A664E69F}" type="presOf" srcId="{68457ADE-B5D6-4408-A7CF-A31B2C8B5DD0}" destId="{4DF3DB11-4CB8-4C95-8597-3A37C712BA5B}" srcOrd="0" destOrd="0" presId="urn:microsoft.com/office/officeart/2005/8/layout/vList2"/>
    <dgm:cxn modelId="{5656523F-B93C-4E2F-B888-81963AFC3A9C}" srcId="{68457ADE-B5D6-4408-A7CF-A31B2C8B5DD0}" destId="{E7840606-51F5-427B-89E5-9D1DD4C9C28B}" srcOrd="0" destOrd="0" parTransId="{EC67DC8A-4556-4F75-8E50-37F92C2175E3}" sibTransId="{5E833B16-BF91-4477-AC4C-301795FE83D4}"/>
    <dgm:cxn modelId="{0167AAA2-66CB-48ED-9204-2CD0A3CF3462}" type="presOf" srcId="{E7840606-51F5-427B-89E5-9D1DD4C9C28B}" destId="{D1DCEE93-14E4-44AD-93A5-37741E7BC13F}" srcOrd="0" destOrd="0" presId="urn:microsoft.com/office/officeart/2005/8/layout/vList2"/>
    <dgm:cxn modelId="{4779412D-5205-4982-BFBC-76573BF2FF71}" type="presParOf" srcId="{4DF3DB11-4CB8-4C95-8597-3A37C712BA5B}" destId="{D1DCEE93-14E4-44AD-93A5-37741E7BC13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B8B4DBDB-F5F9-4610-95AE-A7FB492EAF83}" type="doc">
      <dgm:prSet loTypeId="urn:microsoft.com/office/officeart/2005/8/layout/vList4#4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4F70AEED-4AB2-410B-BA8F-EDDC829803D9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2800" dirty="0">
              <a:solidFill>
                <a:schemeClr val="tx1"/>
              </a:solidFill>
            </a:rPr>
            <a:t>The court must appoint an Attorney ad Litem or Guardian ad Litem, who has special training in the dynamics of child sexual abuse. </a:t>
          </a:r>
        </a:p>
      </dgm:t>
    </dgm:pt>
    <dgm:pt modelId="{CB1DA914-5DBC-4988-8443-4AEEA396D03D}" type="parTrans" cxnId="{16A11B09-2EB8-4073-8E74-77C96FF98EE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46B8101-F011-48BF-9CC5-2FEC1C166629}" type="sibTrans" cxnId="{16A11B09-2EB8-4073-8E74-77C96FF98EE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13EEC3C-1B45-48C8-9BFE-EE4D519A317F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2700" dirty="0">
              <a:solidFill>
                <a:schemeClr val="tx1"/>
              </a:solidFill>
            </a:rPr>
            <a:t>Any visitation or other contact ordered by the court in this situation will be supervised by:</a:t>
          </a:r>
        </a:p>
      </dgm:t>
    </dgm:pt>
    <dgm:pt modelId="{A8E3C091-2014-44E2-B09C-699F5119F7A5}" type="parTrans" cxnId="{A8373AAC-F414-4E93-A97B-B0195535AC3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70B2744-67C3-4CA8-991E-5C2541A92E41}" type="sibTrans" cxnId="{A8373AAC-F414-4E93-A97B-B0195535AC3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AD2E200-BAB3-4336-839A-4B9EC3B49938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2000" dirty="0">
              <a:solidFill>
                <a:schemeClr val="tx1"/>
              </a:solidFill>
            </a:rPr>
            <a:t>A person specially trained in the dynamics of child sexual abuse or</a:t>
          </a:r>
        </a:p>
      </dgm:t>
    </dgm:pt>
    <dgm:pt modelId="{0A0D40DE-23A2-4CC2-9EF1-499BE5A2F6A9}" type="parTrans" cxnId="{1F39D851-C75B-46ED-9168-78B50809B32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0AD897C-C785-4712-B97D-906D9CF879C9}" type="sibTrans" cxnId="{1F39D851-C75B-46ED-9168-78B50809B32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EBD63F0-444E-48A2-B8B1-C18D028C1639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2000" dirty="0">
              <a:solidFill>
                <a:schemeClr val="tx1"/>
              </a:solidFill>
            </a:rPr>
            <a:t>Conducted in a supervised visitation program.</a:t>
          </a:r>
        </a:p>
      </dgm:t>
    </dgm:pt>
    <dgm:pt modelId="{379025C7-9597-4CA0-859B-7672E0BA9A87}" type="parTrans" cxnId="{F054AADD-7314-48FF-A4AF-9A7A608EA6D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332CDD8-5588-4721-A199-AC6CF02B7A17}" type="sibTrans" cxnId="{F054AADD-7314-48FF-A4AF-9A7A608EA6D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31A1585-0C53-407D-BA82-BB1951B9A46E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2000" dirty="0">
              <a:solidFill>
                <a:schemeClr val="tx1"/>
              </a:solidFill>
            </a:rPr>
            <a:t>If the program has an agreement with the court, &amp; has agreed to comply with the minimum standard guidelines specifically related to referrals of cases involving child sexual abuse.</a:t>
          </a:r>
          <a:endParaRPr lang="en-US" sz="2400" dirty="0">
            <a:solidFill>
              <a:schemeClr val="tx1"/>
            </a:solidFill>
          </a:endParaRPr>
        </a:p>
      </dgm:t>
    </dgm:pt>
    <dgm:pt modelId="{BBE1CDD5-0956-4A16-9E90-77961E7687DE}" type="parTrans" cxnId="{02E7E72A-446C-427B-9121-EF8E8D19B3CE}">
      <dgm:prSet/>
      <dgm:spPr/>
      <dgm:t>
        <a:bodyPr/>
        <a:lstStyle/>
        <a:p>
          <a:endParaRPr lang="en-US"/>
        </a:p>
      </dgm:t>
    </dgm:pt>
    <dgm:pt modelId="{F3AA3612-E705-4584-96CA-C6B3A10DB129}" type="sibTrans" cxnId="{02E7E72A-446C-427B-9121-EF8E8D19B3CE}">
      <dgm:prSet/>
      <dgm:spPr/>
      <dgm:t>
        <a:bodyPr/>
        <a:lstStyle/>
        <a:p>
          <a:endParaRPr lang="en-US"/>
        </a:p>
      </dgm:t>
    </dgm:pt>
    <dgm:pt modelId="{CD942D5B-FAF7-42F4-86F1-0EF383EF9330}" type="pres">
      <dgm:prSet presAssocID="{B8B4DBDB-F5F9-4610-95AE-A7FB492EAF83}" presName="linear" presStyleCnt="0">
        <dgm:presLayoutVars>
          <dgm:dir/>
          <dgm:resizeHandles val="exact"/>
        </dgm:presLayoutVars>
      </dgm:prSet>
      <dgm:spPr/>
    </dgm:pt>
    <dgm:pt modelId="{D9226C4E-4FA4-4969-BF85-F22091A805DA}" type="pres">
      <dgm:prSet presAssocID="{4F70AEED-4AB2-410B-BA8F-EDDC829803D9}" presName="comp" presStyleCnt="0"/>
      <dgm:spPr/>
    </dgm:pt>
    <dgm:pt modelId="{BAA90967-5590-41D5-9FD2-66EE5F677DBE}" type="pres">
      <dgm:prSet presAssocID="{4F70AEED-4AB2-410B-BA8F-EDDC829803D9}" presName="box" presStyleLbl="node1" presStyleIdx="0" presStyleCnt="2" custScaleY="85500"/>
      <dgm:spPr/>
    </dgm:pt>
    <dgm:pt modelId="{09F902E8-DA46-4461-9609-258847C88DAA}" type="pres">
      <dgm:prSet presAssocID="{4F70AEED-4AB2-410B-BA8F-EDDC829803D9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062DD7B-A736-46CA-B7A1-42235B466F6E}" type="pres">
      <dgm:prSet presAssocID="{4F70AEED-4AB2-410B-BA8F-EDDC829803D9}" presName="text" presStyleLbl="node1" presStyleIdx="0" presStyleCnt="2">
        <dgm:presLayoutVars>
          <dgm:bulletEnabled val="1"/>
        </dgm:presLayoutVars>
      </dgm:prSet>
      <dgm:spPr/>
    </dgm:pt>
    <dgm:pt modelId="{8CFBAB3B-E459-40E8-9BAF-D255F3C0A475}" type="pres">
      <dgm:prSet presAssocID="{446B8101-F011-48BF-9CC5-2FEC1C166629}" presName="spacer" presStyleCnt="0"/>
      <dgm:spPr/>
    </dgm:pt>
    <dgm:pt modelId="{F36835BE-1FE4-4C64-A2CD-E74DC113DBD1}" type="pres">
      <dgm:prSet presAssocID="{213EEC3C-1B45-48C8-9BFE-EE4D519A317F}" presName="comp" presStyleCnt="0"/>
      <dgm:spPr/>
    </dgm:pt>
    <dgm:pt modelId="{780FD364-4C48-4FA0-BA4A-77832A00893E}" type="pres">
      <dgm:prSet presAssocID="{213EEC3C-1B45-48C8-9BFE-EE4D519A317F}" presName="box" presStyleLbl="node1" presStyleIdx="1" presStyleCnt="2" custScaleY="177927"/>
      <dgm:spPr/>
    </dgm:pt>
    <dgm:pt modelId="{C99A9CEA-63D2-4A17-B363-6EB0323D404B}" type="pres">
      <dgm:prSet presAssocID="{213EEC3C-1B45-48C8-9BFE-EE4D519A317F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1D69CF3-92E9-4EEA-9E52-421B07570EBB}" type="pres">
      <dgm:prSet presAssocID="{213EEC3C-1B45-48C8-9BFE-EE4D519A317F}" presName="text" presStyleLbl="node1" presStyleIdx="1" presStyleCnt="2">
        <dgm:presLayoutVars>
          <dgm:bulletEnabled val="1"/>
        </dgm:presLayoutVars>
      </dgm:prSet>
      <dgm:spPr/>
    </dgm:pt>
  </dgm:ptLst>
  <dgm:cxnLst>
    <dgm:cxn modelId="{4A897606-D991-48D2-B41A-310F793AEB73}" type="presOf" srcId="{213EEC3C-1B45-48C8-9BFE-EE4D519A317F}" destId="{780FD364-4C48-4FA0-BA4A-77832A00893E}" srcOrd="0" destOrd="0" presId="urn:microsoft.com/office/officeart/2005/8/layout/vList4#4"/>
    <dgm:cxn modelId="{16A11B09-2EB8-4073-8E74-77C96FF98EE0}" srcId="{B8B4DBDB-F5F9-4610-95AE-A7FB492EAF83}" destId="{4F70AEED-4AB2-410B-BA8F-EDDC829803D9}" srcOrd="0" destOrd="0" parTransId="{CB1DA914-5DBC-4988-8443-4AEEA396D03D}" sibTransId="{446B8101-F011-48BF-9CC5-2FEC1C166629}"/>
    <dgm:cxn modelId="{BD8DB01D-47B7-4576-B84C-9321AED1A5DE}" type="presOf" srcId="{931A1585-0C53-407D-BA82-BB1951B9A46E}" destId="{780FD364-4C48-4FA0-BA4A-77832A00893E}" srcOrd="0" destOrd="3" presId="urn:microsoft.com/office/officeart/2005/8/layout/vList4#4"/>
    <dgm:cxn modelId="{02E7E72A-446C-427B-9121-EF8E8D19B3CE}" srcId="{6EBD63F0-444E-48A2-B8B1-C18D028C1639}" destId="{931A1585-0C53-407D-BA82-BB1951B9A46E}" srcOrd="0" destOrd="0" parTransId="{BBE1CDD5-0956-4A16-9E90-77961E7687DE}" sibTransId="{F3AA3612-E705-4584-96CA-C6B3A10DB129}"/>
    <dgm:cxn modelId="{A3F19D2C-7E7F-436E-8D74-B11D30B762B9}" type="presOf" srcId="{213EEC3C-1B45-48C8-9BFE-EE4D519A317F}" destId="{C1D69CF3-92E9-4EEA-9E52-421B07570EBB}" srcOrd="1" destOrd="0" presId="urn:microsoft.com/office/officeart/2005/8/layout/vList4#4"/>
    <dgm:cxn modelId="{CC40D43C-4CEC-4209-8484-85DB0C07B79F}" type="presOf" srcId="{4F70AEED-4AB2-410B-BA8F-EDDC829803D9}" destId="{BAA90967-5590-41D5-9FD2-66EE5F677DBE}" srcOrd="0" destOrd="0" presId="urn:microsoft.com/office/officeart/2005/8/layout/vList4#4"/>
    <dgm:cxn modelId="{1F39D851-C75B-46ED-9168-78B50809B32C}" srcId="{213EEC3C-1B45-48C8-9BFE-EE4D519A317F}" destId="{EAD2E200-BAB3-4336-839A-4B9EC3B49938}" srcOrd="0" destOrd="0" parTransId="{0A0D40DE-23A2-4CC2-9EF1-499BE5A2F6A9}" sibTransId="{E0AD897C-C785-4712-B97D-906D9CF879C9}"/>
    <dgm:cxn modelId="{39B9C373-37EE-4681-8FB7-BEA8F647EF57}" type="presOf" srcId="{EAD2E200-BAB3-4336-839A-4B9EC3B49938}" destId="{C1D69CF3-92E9-4EEA-9E52-421B07570EBB}" srcOrd="1" destOrd="1" presId="urn:microsoft.com/office/officeart/2005/8/layout/vList4#4"/>
    <dgm:cxn modelId="{C498AC99-F44D-4307-A286-0C28EBA26EFB}" type="presOf" srcId="{931A1585-0C53-407D-BA82-BB1951B9A46E}" destId="{C1D69CF3-92E9-4EEA-9E52-421B07570EBB}" srcOrd="1" destOrd="3" presId="urn:microsoft.com/office/officeart/2005/8/layout/vList4#4"/>
    <dgm:cxn modelId="{37B9599F-3376-48F4-918A-BC8456F03A11}" type="presOf" srcId="{4F70AEED-4AB2-410B-BA8F-EDDC829803D9}" destId="{B062DD7B-A736-46CA-B7A1-42235B466F6E}" srcOrd="1" destOrd="0" presId="urn:microsoft.com/office/officeart/2005/8/layout/vList4#4"/>
    <dgm:cxn modelId="{A8373AAC-F414-4E93-A97B-B0195535AC3E}" srcId="{B8B4DBDB-F5F9-4610-95AE-A7FB492EAF83}" destId="{213EEC3C-1B45-48C8-9BFE-EE4D519A317F}" srcOrd="1" destOrd="0" parTransId="{A8E3C091-2014-44E2-B09C-699F5119F7A5}" sibTransId="{E70B2744-67C3-4CA8-991E-5C2541A92E41}"/>
    <dgm:cxn modelId="{3DA92EB6-2231-4999-B6D8-3ADC9A3AB867}" type="presOf" srcId="{EAD2E200-BAB3-4336-839A-4B9EC3B49938}" destId="{780FD364-4C48-4FA0-BA4A-77832A00893E}" srcOrd="0" destOrd="1" presId="urn:microsoft.com/office/officeart/2005/8/layout/vList4#4"/>
    <dgm:cxn modelId="{DE190FC1-A313-4990-95AE-230B7A5CF5F5}" type="presOf" srcId="{6EBD63F0-444E-48A2-B8B1-C18D028C1639}" destId="{C1D69CF3-92E9-4EEA-9E52-421B07570EBB}" srcOrd="1" destOrd="2" presId="urn:microsoft.com/office/officeart/2005/8/layout/vList4#4"/>
    <dgm:cxn modelId="{AC66F2CC-A087-494E-A21E-C65A865AD7E5}" type="presOf" srcId="{6EBD63F0-444E-48A2-B8B1-C18D028C1639}" destId="{780FD364-4C48-4FA0-BA4A-77832A00893E}" srcOrd="0" destOrd="2" presId="urn:microsoft.com/office/officeart/2005/8/layout/vList4#4"/>
    <dgm:cxn modelId="{F054AADD-7314-48FF-A4AF-9A7A608EA6DA}" srcId="{213EEC3C-1B45-48C8-9BFE-EE4D519A317F}" destId="{6EBD63F0-444E-48A2-B8B1-C18D028C1639}" srcOrd="1" destOrd="0" parTransId="{379025C7-9597-4CA0-859B-7672E0BA9A87}" sibTransId="{0332CDD8-5588-4721-A199-AC6CF02B7A17}"/>
    <dgm:cxn modelId="{80D74DE2-72F2-4A37-BD6C-7C3F9618D528}" type="presOf" srcId="{B8B4DBDB-F5F9-4610-95AE-A7FB492EAF83}" destId="{CD942D5B-FAF7-42F4-86F1-0EF383EF9330}" srcOrd="0" destOrd="0" presId="urn:microsoft.com/office/officeart/2005/8/layout/vList4#4"/>
    <dgm:cxn modelId="{6BD681EE-0D7B-4396-84EB-9BFE1A8B9BAC}" type="presParOf" srcId="{CD942D5B-FAF7-42F4-86F1-0EF383EF9330}" destId="{D9226C4E-4FA4-4969-BF85-F22091A805DA}" srcOrd="0" destOrd="0" presId="urn:microsoft.com/office/officeart/2005/8/layout/vList4#4"/>
    <dgm:cxn modelId="{72A61D24-180F-40AB-9068-2CF9C0FC7FFA}" type="presParOf" srcId="{D9226C4E-4FA4-4969-BF85-F22091A805DA}" destId="{BAA90967-5590-41D5-9FD2-66EE5F677DBE}" srcOrd="0" destOrd="0" presId="urn:microsoft.com/office/officeart/2005/8/layout/vList4#4"/>
    <dgm:cxn modelId="{AC438932-9D01-4EA9-BDB4-E5AA713F75E7}" type="presParOf" srcId="{D9226C4E-4FA4-4969-BF85-F22091A805DA}" destId="{09F902E8-DA46-4461-9609-258847C88DAA}" srcOrd="1" destOrd="0" presId="urn:microsoft.com/office/officeart/2005/8/layout/vList4#4"/>
    <dgm:cxn modelId="{C26B4433-99DD-40A2-BA26-A45990A939C1}" type="presParOf" srcId="{D9226C4E-4FA4-4969-BF85-F22091A805DA}" destId="{B062DD7B-A736-46CA-B7A1-42235B466F6E}" srcOrd="2" destOrd="0" presId="urn:microsoft.com/office/officeart/2005/8/layout/vList4#4"/>
    <dgm:cxn modelId="{144F6539-455F-4E33-8813-64B614BF4FE0}" type="presParOf" srcId="{CD942D5B-FAF7-42F4-86F1-0EF383EF9330}" destId="{8CFBAB3B-E459-40E8-9BAF-D255F3C0A475}" srcOrd="1" destOrd="0" presId="urn:microsoft.com/office/officeart/2005/8/layout/vList4#4"/>
    <dgm:cxn modelId="{29F3B291-5B20-4C82-82F2-2A194558F3B9}" type="presParOf" srcId="{CD942D5B-FAF7-42F4-86F1-0EF383EF9330}" destId="{F36835BE-1FE4-4C64-A2CD-E74DC113DBD1}" srcOrd="2" destOrd="0" presId="urn:microsoft.com/office/officeart/2005/8/layout/vList4#4"/>
    <dgm:cxn modelId="{9BC84888-F447-4B0D-AE85-BB4A875D7952}" type="presParOf" srcId="{F36835BE-1FE4-4C64-A2CD-E74DC113DBD1}" destId="{780FD364-4C48-4FA0-BA4A-77832A00893E}" srcOrd="0" destOrd="0" presId="urn:microsoft.com/office/officeart/2005/8/layout/vList4#4"/>
    <dgm:cxn modelId="{D9853A02-77B1-40F8-88CB-04B8EE36F685}" type="presParOf" srcId="{F36835BE-1FE4-4C64-A2CD-E74DC113DBD1}" destId="{C99A9CEA-63D2-4A17-B363-6EB0323D404B}" srcOrd="1" destOrd="0" presId="urn:microsoft.com/office/officeart/2005/8/layout/vList4#4"/>
    <dgm:cxn modelId="{FB38C0D3-BAFF-4463-A9A0-5B6A29AD3486}" type="presParOf" srcId="{F36835BE-1FE4-4C64-A2CD-E74DC113DBD1}" destId="{C1D69CF3-92E9-4EEA-9E52-421B07570EBB}" srcOrd="2" destOrd="0" presId="urn:microsoft.com/office/officeart/2005/8/layout/vList4#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52B2F929-1410-4F62-A31B-CDDB35870211}" type="doc">
      <dgm:prSet loTypeId="urn:microsoft.com/office/officeart/2005/8/layout/vList2" loCatId="list" qsTypeId="urn:microsoft.com/office/officeart/2005/8/quickstyle/3d1" qsCatId="3D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A370D0A0-5D5A-4450-8970-9C490692DA73}">
      <dgm:prSet custT="1"/>
      <dgm:spPr>
        <a:solidFill>
          <a:schemeClr val="tx2">
            <a:lumMod val="25000"/>
            <a:lumOff val="75000"/>
          </a:schemeClr>
        </a:solidFill>
        <a:ln>
          <a:solidFill>
            <a:srgbClr val="134377"/>
          </a:solidFill>
        </a:ln>
      </dgm:spPr>
      <dgm:t>
        <a:bodyPr/>
        <a:lstStyle/>
        <a:p>
          <a:pPr rtl="0"/>
          <a:r>
            <a:rPr lang="en-US" sz="3600" b="1" dirty="0">
              <a:solidFill>
                <a:schemeClr val="tx1"/>
              </a:solidFill>
            </a:rPr>
            <a:t>Sibling Visitation</a:t>
          </a:r>
        </a:p>
      </dgm:t>
    </dgm:pt>
    <dgm:pt modelId="{F919DE53-1998-4E0B-838B-A9FBC022492B}" type="parTrans" cxnId="{1E061052-614D-4549-86DB-130276A61EC6}">
      <dgm:prSet/>
      <dgm:spPr/>
      <dgm:t>
        <a:bodyPr/>
        <a:lstStyle/>
        <a:p>
          <a:endParaRPr lang="en-US"/>
        </a:p>
      </dgm:t>
    </dgm:pt>
    <dgm:pt modelId="{C9B62FEB-332B-471D-9C96-20C23D96A82E}" type="sibTrans" cxnId="{1E061052-614D-4549-86DB-130276A61EC6}">
      <dgm:prSet/>
      <dgm:spPr/>
      <dgm:t>
        <a:bodyPr/>
        <a:lstStyle/>
        <a:p>
          <a:endParaRPr lang="en-US"/>
        </a:p>
      </dgm:t>
    </dgm:pt>
    <dgm:pt modelId="{56F655E9-8D6D-4E58-A67F-3C4917E8127E}" type="pres">
      <dgm:prSet presAssocID="{52B2F929-1410-4F62-A31B-CDDB35870211}" presName="linear" presStyleCnt="0">
        <dgm:presLayoutVars>
          <dgm:animLvl val="lvl"/>
          <dgm:resizeHandles val="exact"/>
        </dgm:presLayoutVars>
      </dgm:prSet>
      <dgm:spPr/>
    </dgm:pt>
    <dgm:pt modelId="{B09E59AF-9265-41AA-9E2D-5537C1B9204D}" type="pres">
      <dgm:prSet presAssocID="{A370D0A0-5D5A-4450-8970-9C490692DA7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4A6C405-08C1-46D9-B24D-02808741AD32}" type="presOf" srcId="{52B2F929-1410-4F62-A31B-CDDB35870211}" destId="{56F655E9-8D6D-4E58-A67F-3C4917E8127E}" srcOrd="0" destOrd="0" presId="urn:microsoft.com/office/officeart/2005/8/layout/vList2"/>
    <dgm:cxn modelId="{1E061052-614D-4549-86DB-130276A61EC6}" srcId="{52B2F929-1410-4F62-A31B-CDDB35870211}" destId="{A370D0A0-5D5A-4450-8970-9C490692DA73}" srcOrd="0" destOrd="0" parTransId="{F919DE53-1998-4E0B-838B-A9FBC022492B}" sibTransId="{C9B62FEB-332B-471D-9C96-20C23D96A82E}"/>
    <dgm:cxn modelId="{5BACFC73-5393-4BD9-BAE8-52EDDBA15FF0}" type="presOf" srcId="{A370D0A0-5D5A-4450-8970-9C490692DA73}" destId="{B09E59AF-9265-41AA-9E2D-5537C1B9204D}" srcOrd="0" destOrd="0" presId="urn:microsoft.com/office/officeart/2005/8/layout/vList2"/>
    <dgm:cxn modelId="{C9C4FC0A-9641-4EBF-B36D-F2402CC07EF0}" type="presParOf" srcId="{56F655E9-8D6D-4E58-A67F-3C4917E8127E}" destId="{B09E59AF-9265-41AA-9E2D-5537C1B9204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70CA7EC0-F496-4985-8AD0-9E492939B2E1}" type="doc">
      <dgm:prSet loTypeId="urn:microsoft.com/office/officeart/2005/8/layout/hierarchy3" loCatId="hierarchy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322D0DC-BA41-48BE-9AD5-2603AEFEC518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Fostering Connections and Increasing Adoptions Act</a:t>
          </a:r>
        </a:p>
      </dgm:t>
    </dgm:pt>
    <dgm:pt modelId="{A8BD790A-D802-4402-A578-6E80535CEB5E}" type="parTrans" cxnId="{9BF58FAF-81B4-49A7-AB40-D6BC630EBFE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F97912C-3611-4806-BAB6-CB74E0401E23}" type="sibTrans" cxnId="{9BF58FAF-81B4-49A7-AB40-D6BC630EBFE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3555942-0ABA-4039-8852-1A3F0542470B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39.4085(16) </a:t>
          </a:r>
        </a:p>
      </dgm:t>
    </dgm:pt>
    <dgm:pt modelId="{7AD334B2-B611-4A8C-ACF2-38E74ACC18BE}" type="parTrans" cxnId="{77B42A0C-5D48-4B0D-B659-80874775143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9B0A253-9C4A-4259-9278-9F54C65D9A3B}" type="sibTrans" cxnId="{77B42A0C-5D48-4B0D-B659-80874775143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188C414-78CB-4CD0-939B-ECF311C59064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39.6012 (3)(b) </a:t>
          </a:r>
        </a:p>
      </dgm:t>
    </dgm:pt>
    <dgm:pt modelId="{E4F2DA0B-9A92-4EA8-9AE3-E9E4E4927A38}" type="parTrans" cxnId="{089061CE-9B10-427D-8D79-C1F002377C5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CC7A3CB-2E3F-48FB-A5EC-FF4B964471EA}" type="sibTrans" cxnId="{089061CE-9B10-427D-8D79-C1F002377C5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DA50FF0-4839-4C25-A52F-4E249947D14F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Reasonable efforts to provide visitation and interaction outside of parent visitation</a:t>
          </a:r>
        </a:p>
      </dgm:t>
    </dgm:pt>
    <dgm:pt modelId="{26114251-9B96-4769-BEA9-3602A6A002B5}" type="parTrans" cxnId="{F10B6A71-E865-476E-A7C2-0B457839F6BB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D13B7BC3-8349-4F52-AF0F-C2242C0C0ABD}" type="sibTrans" cxnId="{F10B6A71-E865-476E-A7C2-0B457839F6B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EFC451D-EDFE-4959-B529-EB9E2E1D8240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2400" dirty="0">
              <a:solidFill>
                <a:schemeClr val="tx1"/>
              </a:solidFill>
            </a:rPr>
            <a:t>Sibling visitation should occur once per week unless court orders otherwise</a:t>
          </a:r>
        </a:p>
      </dgm:t>
    </dgm:pt>
    <dgm:pt modelId="{9733ADDB-69F0-4035-BDC3-45EA302C9369}" type="parTrans" cxnId="{55961CC3-364C-466E-A56A-949D31239D77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63FFBB34-5604-4A89-928C-30FA0BE95333}" type="sibTrans" cxnId="{55961CC3-364C-466E-A56A-949D31239D7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256A666-9512-43DE-9FF9-917FEF5C194D}">
      <dgm:prSet custT="1"/>
      <dgm:spPr/>
      <dgm:t>
        <a:bodyPr/>
        <a:lstStyle/>
        <a:p>
          <a:pPr rtl="0"/>
          <a:r>
            <a:rPr lang="en-US" sz="2400" dirty="0">
              <a:solidFill>
                <a:schemeClr val="tx1"/>
              </a:solidFill>
            </a:rPr>
            <a:t>Case plan must outline plan for sibling visitation</a:t>
          </a:r>
        </a:p>
      </dgm:t>
    </dgm:pt>
    <dgm:pt modelId="{04C5B30E-F635-45F0-97EA-E4C92A7CB1D9}" type="parTrans" cxnId="{0CF19AD3-3AD8-41B5-B572-D26BAD4D7453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6D8143B2-C178-4F0E-99A2-0115F4FBFA48}" type="sibTrans" cxnId="{0CF19AD3-3AD8-41B5-B572-D26BAD4D745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18D8A17-0D82-4FBB-B6A4-A38465DCC1BA}" type="pres">
      <dgm:prSet presAssocID="{70CA7EC0-F496-4985-8AD0-9E492939B2E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696A894-58B6-47C1-B485-E54D7D5FD1B2}" type="pres">
      <dgm:prSet presAssocID="{3322D0DC-BA41-48BE-9AD5-2603AEFEC518}" presName="root" presStyleCnt="0"/>
      <dgm:spPr/>
    </dgm:pt>
    <dgm:pt modelId="{474324C0-6433-4373-9E06-5E0072E1BE0E}" type="pres">
      <dgm:prSet presAssocID="{3322D0DC-BA41-48BE-9AD5-2603AEFEC518}" presName="rootComposite" presStyleCnt="0"/>
      <dgm:spPr/>
    </dgm:pt>
    <dgm:pt modelId="{0707787B-6B8A-49FF-9988-555FE77F2D03}" type="pres">
      <dgm:prSet presAssocID="{3322D0DC-BA41-48BE-9AD5-2603AEFEC518}" presName="rootText" presStyleLbl="node1" presStyleIdx="0" presStyleCnt="3"/>
      <dgm:spPr/>
    </dgm:pt>
    <dgm:pt modelId="{E240DB76-9C8F-445A-ACFA-E474787C7F27}" type="pres">
      <dgm:prSet presAssocID="{3322D0DC-BA41-48BE-9AD5-2603AEFEC518}" presName="rootConnector" presStyleLbl="node1" presStyleIdx="0" presStyleCnt="3"/>
      <dgm:spPr/>
    </dgm:pt>
    <dgm:pt modelId="{1A57A87A-1EF3-4BEE-8557-D4A25DD2A10F}" type="pres">
      <dgm:prSet presAssocID="{3322D0DC-BA41-48BE-9AD5-2603AEFEC518}" presName="childShape" presStyleCnt="0"/>
      <dgm:spPr/>
    </dgm:pt>
    <dgm:pt modelId="{5EDABEBD-CC70-4939-8D05-004A633790E5}" type="pres">
      <dgm:prSet presAssocID="{26114251-9B96-4769-BEA9-3602A6A002B5}" presName="Name13" presStyleLbl="parChTrans1D2" presStyleIdx="0" presStyleCnt="3"/>
      <dgm:spPr/>
    </dgm:pt>
    <dgm:pt modelId="{E689039E-E30E-4085-B31E-2DE562A3800D}" type="pres">
      <dgm:prSet presAssocID="{3DA50FF0-4839-4C25-A52F-4E249947D14F}" presName="childText" presStyleLbl="bgAcc1" presStyleIdx="0" presStyleCnt="3" custScaleY="167929">
        <dgm:presLayoutVars>
          <dgm:bulletEnabled val="1"/>
        </dgm:presLayoutVars>
      </dgm:prSet>
      <dgm:spPr/>
    </dgm:pt>
    <dgm:pt modelId="{48E89847-6FA0-4D08-B7D6-5B2BBD05A7EB}" type="pres">
      <dgm:prSet presAssocID="{73555942-0ABA-4039-8852-1A3F0542470B}" presName="root" presStyleCnt="0"/>
      <dgm:spPr/>
    </dgm:pt>
    <dgm:pt modelId="{B639FAB3-BCAA-4659-893B-BF4A0AA32E07}" type="pres">
      <dgm:prSet presAssocID="{73555942-0ABA-4039-8852-1A3F0542470B}" presName="rootComposite" presStyleCnt="0"/>
      <dgm:spPr/>
    </dgm:pt>
    <dgm:pt modelId="{095FB02B-BEDB-4CE1-8760-876B8E6BF4FD}" type="pres">
      <dgm:prSet presAssocID="{73555942-0ABA-4039-8852-1A3F0542470B}" presName="rootText" presStyleLbl="node1" presStyleIdx="1" presStyleCnt="3" custLinFactNeighborX="-1246" custLinFactNeighborY="2983"/>
      <dgm:spPr/>
    </dgm:pt>
    <dgm:pt modelId="{40E4E4B4-6FBD-4EEC-A5E5-742A41466D68}" type="pres">
      <dgm:prSet presAssocID="{73555942-0ABA-4039-8852-1A3F0542470B}" presName="rootConnector" presStyleLbl="node1" presStyleIdx="1" presStyleCnt="3"/>
      <dgm:spPr/>
    </dgm:pt>
    <dgm:pt modelId="{CB0B0920-0003-45B9-B6C2-FAB1278F33C9}" type="pres">
      <dgm:prSet presAssocID="{73555942-0ABA-4039-8852-1A3F0542470B}" presName="childShape" presStyleCnt="0"/>
      <dgm:spPr/>
    </dgm:pt>
    <dgm:pt modelId="{293994F4-45E5-490B-B365-94E1C9A4D0EF}" type="pres">
      <dgm:prSet presAssocID="{9733ADDB-69F0-4035-BDC3-45EA302C9369}" presName="Name13" presStyleLbl="parChTrans1D2" presStyleIdx="1" presStyleCnt="3"/>
      <dgm:spPr/>
    </dgm:pt>
    <dgm:pt modelId="{5A3A18C4-EC22-42A8-9E00-D27FB720F2AC}" type="pres">
      <dgm:prSet presAssocID="{EEFC451D-EDFE-4959-B529-EB9E2E1D8240}" presName="childText" presStyleLbl="bgAcc1" presStyleIdx="1" presStyleCnt="3" custScaleX="126173" custScaleY="246353">
        <dgm:presLayoutVars>
          <dgm:bulletEnabled val="1"/>
        </dgm:presLayoutVars>
      </dgm:prSet>
      <dgm:spPr/>
    </dgm:pt>
    <dgm:pt modelId="{A69FF3A5-2B55-4D24-88AD-8E228DA55937}" type="pres">
      <dgm:prSet presAssocID="{7188C414-78CB-4CD0-939B-ECF311C59064}" presName="root" presStyleCnt="0"/>
      <dgm:spPr/>
    </dgm:pt>
    <dgm:pt modelId="{F63922B8-7541-494D-8192-D4910A727D83}" type="pres">
      <dgm:prSet presAssocID="{7188C414-78CB-4CD0-939B-ECF311C59064}" presName="rootComposite" presStyleCnt="0"/>
      <dgm:spPr/>
    </dgm:pt>
    <dgm:pt modelId="{FB1DD523-5947-4FED-8DC2-B21EA8F468E8}" type="pres">
      <dgm:prSet presAssocID="{7188C414-78CB-4CD0-939B-ECF311C59064}" presName="rootText" presStyleLbl="node1" presStyleIdx="2" presStyleCnt="3"/>
      <dgm:spPr/>
    </dgm:pt>
    <dgm:pt modelId="{93CDF33C-06E9-4BD8-B320-F1C05A11FB95}" type="pres">
      <dgm:prSet presAssocID="{7188C414-78CB-4CD0-939B-ECF311C59064}" presName="rootConnector" presStyleLbl="node1" presStyleIdx="2" presStyleCnt="3"/>
      <dgm:spPr/>
    </dgm:pt>
    <dgm:pt modelId="{CB96468C-370D-45DB-B80C-EB6EC7532D4A}" type="pres">
      <dgm:prSet presAssocID="{7188C414-78CB-4CD0-939B-ECF311C59064}" presName="childShape" presStyleCnt="0"/>
      <dgm:spPr/>
    </dgm:pt>
    <dgm:pt modelId="{6A94DA62-9A60-4557-8A10-F98F0882A450}" type="pres">
      <dgm:prSet presAssocID="{04C5B30E-F635-45F0-97EA-E4C92A7CB1D9}" presName="Name13" presStyleLbl="parChTrans1D2" presStyleIdx="2" presStyleCnt="3"/>
      <dgm:spPr/>
    </dgm:pt>
    <dgm:pt modelId="{6A38192E-4994-4D28-8D00-54E5DA8F68AB}" type="pres">
      <dgm:prSet presAssocID="{E256A666-9512-43DE-9FF9-917FEF5C194D}" presName="childText" presStyleLbl="bgAcc1" presStyleIdx="2" presStyleCnt="3" custScaleY="243330">
        <dgm:presLayoutVars>
          <dgm:bulletEnabled val="1"/>
        </dgm:presLayoutVars>
      </dgm:prSet>
      <dgm:spPr/>
    </dgm:pt>
  </dgm:ptLst>
  <dgm:cxnLst>
    <dgm:cxn modelId="{77B42A0C-5D48-4B0D-B659-808747751438}" srcId="{70CA7EC0-F496-4985-8AD0-9E492939B2E1}" destId="{73555942-0ABA-4039-8852-1A3F0542470B}" srcOrd="1" destOrd="0" parTransId="{7AD334B2-B611-4A8C-ACF2-38E74ACC18BE}" sibTransId="{39B0A253-9C4A-4259-9278-9F54C65D9A3B}"/>
    <dgm:cxn modelId="{00EA8E11-0E61-4055-9274-18054BC1C316}" type="presOf" srcId="{E256A666-9512-43DE-9FF9-917FEF5C194D}" destId="{6A38192E-4994-4D28-8D00-54E5DA8F68AB}" srcOrd="0" destOrd="0" presId="urn:microsoft.com/office/officeart/2005/8/layout/hierarchy3"/>
    <dgm:cxn modelId="{C3782817-1C76-4B69-AF2B-244CC011C3B8}" type="presOf" srcId="{73555942-0ABA-4039-8852-1A3F0542470B}" destId="{40E4E4B4-6FBD-4EEC-A5E5-742A41466D68}" srcOrd="1" destOrd="0" presId="urn:microsoft.com/office/officeart/2005/8/layout/hierarchy3"/>
    <dgm:cxn modelId="{DF678D34-F364-471F-A715-8955099E2819}" type="presOf" srcId="{04C5B30E-F635-45F0-97EA-E4C92A7CB1D9}" destId="{6A94DA62-9A60-4557-8A10-F98F0882A450}" srcOrd="0" destOrd="0" presId="urn:microsoft.com/office/officeart/2005/8/layout/hierarchy3"/>
    <dgm:cxn modelId="{3DA93A38-6A85-4A00-B54D-9A15AF038A51}" type="presOf" srcId="{70CA7EC0-F496-4985-8AD0-9E492939B2E1}" destId="{318D8A17-0D82-4FBB-B6A4-A38465DCC1BA}" srcOrd="0" destOrd="0" presId="urn:microsoft.com/office/officeart/2005/8/layout/hierarchy3"/>
    <dgm:cxn modelId="{B53AD263-7101-4BB1-A7A6-2F790DBEC7AB}" type="presOf" srcId="{9733ADDB-69F0-4035-BDC3-45EA302C9369}" destId="{293994F4-45E5-490B-B365-94E1C9A4D0EF}" srcOrd="0" destOrd="0" presId="urn:microsoft.com/office/officeart/2005/8/layout/hierarchy3"/>
    <dgm:cxn modelId="{F10B6A71-E865-476E-A7C2-0B457839F6BB}" srcId="{3322D0DC-BA41-48BE-9AD5-2603AEFEC518}" destId="{3DA50FF0-4839-4C25-A52F-4E249947D14F}" srcOrd="0" destOrd="0" parTransId="{26114251-9B96-4769-BEA9-3602A6A002B5}" sibTransId="{D13B7BC3-8349-4F52-AF0F-C2242C0C0ABD}"/>
    <dgm:cxn modelId="{51E84A7B-1F80-4C9D-A71B-833CA34DB7F4}" type="presOf" srcId="{3DA50FF0-4839-4C25-A52F-4E249947D14F}" destId="{E689039E-E30E-4085-B31E-2DE562A3800D}" srcOrd="0" destOrd="0" presId="urn:microsoft.com/office/officeart/2005/8/layout/hierarchy3"/>
    <dgm:cxn modelId="{9819E187-B356-4A55-81CC-F0CE5F61663C}" type="presOf" srcId="{3322D0DC-BA41-48BE-9AD5-2603AEFEC518}" destId="{E240DB76-9C8F-445A-ACFA-E474787C7F27}" srcOrd="1" destOrd="0" presId="urn:microsoft.com/office/officeart/2005/8/layout/hierarchy3"/>
    <dgm:cxn modelId="{C6F5338E-7A5B-4D8D-ADC8-F4BC7C0DC8D2}" type="presOf" srcId="{3322D0DC-BA41-48BE-9AD5-2603AEFEC518}" destId="{0707787B-6B8A-49FF-9988-555FE77F2D03}" srcOrd="0" destOrd="0" presId="urn:microsoft.com/office/officeart/2005/8/layout/hierarchy3"/>
    <dgm:cxn modelId="{F2772691-FA8B-4F61-9BD6-37BFBAC3EB43}" type="presOf" srcId="{7188C414-78CB-4CD0-939B-ECF311C59064}" destId="{93CDF33C-06E9-4BD8-B320-F1C05A11FB95}" srcOrd="1" destOrd="0" presId="urn:microsoft.com/office/officeart/2005/8/layout/hierarchy3"/>
    <dgm:cxn modelId="{9BF58FAF-81B4-49A7-AB40-D6BC630EBFE1}" srcId="{70CA7EC0-F496-4985-8AD0-9E492939B2E1}" destId="{3322D0DC-BA41-48BE-9AD5-2603AEFEC518}" srcOrd="0" destOrd="0" parTransId="{A8BD790A-D802-4402-A578-6E80535CEB5E}" sibTransId="{5F97912C-3611-4806-BAB6-CB74E0401E23}"/>
    <dgm:cxn modelId="{B1F857B7-15EA-4FDF-BEF3-796B0B7646BA}" type="presOf" srcId="{EEFC451D-EDFE-4959-B529-EB9E2E1D8240}" destId="{5A3A18C4-EC22-42A8-9E00-D27FB720F2AC}" srcOrd="0" destOrd="0" presId="urn:microsoft.com/office/officeart/2005/8/layout/hierarchy3"/>
    <dgm:cxn modelId="{55961CC3-364C-466E-A56A-949D31239D77}" srcId="{73555942-0ABA-4039-8852-1A3F0542470B}" destId="{EEFC451D-EDFE-4959-B529-EB9E2E1D8240}" srcOrd="0" destOrd="0" parTransId="{9733ADDB-69F0-4035-BDC3-45EA302C9369}" sibTransId="{63FFBB34-5604-4A89-928C-30FA0BE95333}"/>
    <dgm:cxn modelId="{089061CE-9B10-427D-8D79-C1F002377C5D}" srcId="{70CA7EC0-F496-4985-8AD0-9E492939B2E1}" destId="{7188C414-78CB-4CD0-939B-ECF311C59064}" srcOrd="2" destOrd="0" parTransId="{E4F2DA0B-9A92-4EA8-9AE3-E9E4E4927A38}" sibTransId="{0CC7A3CB-2E3F-48FB-A5EC-FF4B964471EA}"/>
    <dgm:cxn modelId="{0CF19AD3-3AD8-41B5-B572-D26BAD4D7453}" srcId="{7188C414-78CB-4CD0-939B-ECF311C59064}" destId="{E256A666-9512-43DE-9FF9-917FEF5C194D}" srcOrd="0" destOrd="0" parTransId="{04C5B30E-F635-45F0-97EA-E4C92A7CB1D9}" sibTransId="{6D8143B2-C178-4F0E-99A2-0115F4FBFA48}"/>
    <dgm:cxn modelId="{53B838F7-BEE4-47E9-B5AD-684053114193}" type="presOf" srcId="{73555942-0ABA-4039-8852-1A3F0542470B}" destId="{095FB02B-BEDB-4CE1-8760-876B8E6BF4FD}" srcOrd="0" destOrd="0" presId="urn:microsoft.com/office/officeart/2005/8/layout/hierarchy3"/>
    <dgm:cxn modelId="{7B0E51FE-08C7-4EDE-A47A-BB5FE01D2E1C}" type="presOf" srcId="{26114251-9B96-4769-BEA9-3602A6A002B5}" destId="{5EDABEBD-CC70-4939-8D05-004A633790E5}" srcOrd="0" destOrd="0" presId="urn:microsoft.com/office/officeart/2005/8/layout/hierarchy3"/>
    <dgm:cxn modelId="{026966FF-B644-4B40-95C4-E9ABEF6BAA98}" type="presOf" srcId="{7188C414-78CB-4CD0-939B-ECF311C59064}" destId="{FB1DD523-5947-4FED-8DC2-B21EA8F468E8}" srcOrd="0" destOrd="0" presId="urn:microsoft.com/office/officeart/2005/8/layout/hierarchy3"/>
    <dgm:cxn modelId="{5593B485-A767-4767-806A-900A33928BDD}" type="presParOf" srcId="{318D8A17-0D82-4FBB-B6A4-A38465DCC1BA}" destId="{A696A894-58B6-47C1-B485-E54D7D5FD1B2}" srcOrd="0" destOrd="0" presId="urn:microsoft.com/office/officeart/2005/8/layout/hierarchy3"/>
    <dgm:cxn modelId="{0FB2D4CE-D25A-4324-B671-D50D45B73549}" type="presParOf" srcId="{A696A894-58B6-47C1-B485-E54D7D5FD1B2}" destId="{474324C0-6433-4373-9E06-5E0072E1BE0E}" srcOrd="0" destOrd="0" presId="urn:microsoft.com/office/officeart/2005/8/layout/hierarchy3"/>
    <dgm:cxn modelId="{95E4D237-D7C9-4155-B30F-8127C88EC9CD}" type="presParOf" srcId="{474324C0-6433-4373-9E06-5E0072E1BE0E}" destId="{0707787B-6B8A-49FF-9988-555FE77F2D03}" srcOrd="0" destOrd="0" presId="urn:microsoft.com/office/officeart/2005/8/layout/hierarchy3"/>
    <dgm:cxn modelId="{3F73C984-7436-4D69-8693-162F2DE60F45}" type="presParOf" srcId="{474324C0-6433-4373-9E06-5E0072E1BE0E}" destId="{E240DB76-9C8F-445A-ACFA-E474787C7F27}" srcOrd="1" destOrd="0" presId="urn:microsoft.com/office/officeart/2005/8/layout/hierarchy3"/>
    <dgm:cxn modelId="{7F8D5D1A-2493-4FF9-9B02-9AD6D81E7BC3}" type="presParOf" srcId="{A696A894-58B6-47C1-B485-E54D7D5FD1B2}" destId="{1A57A87A-1EF3-4BEE-8557-D4A25DD2A10F}" srcOrd="1" destOrd="0" presId="urn:microsoft.com/office/officeart/2005/8/layout/hierarchy3"/>
    <dgm:cxn modelId="{0473BC5D-C67D-417E-9185-7F8626654B75}" type="presParOf" srcId="{1A57A87A-1EF3-4BEE-8557-D4A25DD2A10F}" destId="{5EDABEBD-CC70-4939-8D05-004A633790E5}" srcOrd="0" destOrd="0" presId="urn:microsoft.com/office/officeart/2005/8/layout/hierarchy3"/>
    <dgm:cxn modelId="{DC476497-46EB-4E0F-A4E2-C92AA874FFA0}" type="presParOf" srcId="{1A57A87A-1EF3-4BEE-8557-D4A25DD2A10F}" destId="{E689039E-E30E-4085-B31E-2DE562A3800D}" srcOrd="1" destOrd="0" presId="urn:microsoft.com/office/officeart/2005/8/layout/hierarchy3"/>
    <dgm:cxn modelId="{A1AFED77-FAF9-431E-9FEA-3DDEAE5CE640}" type="presParOf" srcId="{318D8A17-0D82-4FBB-B6A4-A38465DCC1BA}" destId="{48E89847-6FA0-4D08-B7D6-5B2BBD05A7EB}" srcOrd="1" destOrd="0" presId="urn:microsoft.com/office/officeart/2005/8/layout/hierarchy3"/>
    <dgm:cxn modelId="{44C201AA-2088-40A0-8E0C-056AB14D611E}" type="presParOf" srcId="{48E89847-6FA0-4D08-B7D6-5B2BBD05A7EB}" destId="{B639FAB3-BCAA-4659-893B-BF4A0AA32E07}" srcOrd="0" destOrd="0" presId="urn:microsoft.com/office/officeart/2005/8/layout/hierarchy3"/>
    <dgm:cxn modelId="{4F1E5191-76B1-44E3-A094-0AA1FC373869}" type="presParOf" srcId="{B639FAB3-BCAA-4659-893B-BF4A0AA32E07}" destId="{095FB02B-BEDB-4CE1-8760-876B8E6BF4FD}" srcOrd="0" destOrd="0" presId="urn:microsoft.com/office/officeart/2005/8/layout/hierarchy3"/>
    <dgm:cxn modelId="{9F03343C-BCB0-42B2-9F0D-F44A6BF2EBF4}" type="presParOf" srcId="{B639FAB3-BCAA-4659-893B-BF4A0AA32E07}" destId="{40E4E4B4-6FBD-4EEC-A5E5-742A41466D68}" srcOrd="1" destOrd="0" presId="urn:microsoft.com/office/officeart/2005/8/layout/hierarchy3"/>
    <dgm:cxn modelId="{3FA92712-AACE-47EB-BF72-D353AFED9089}" type="presParOf" srcId="{48E89847-6FA0-4D08-B7D6-5B2BBD05A7EB}" destId="{CB0B0920-0003-45B9-B6C2-FAB1278F33C9}" srcOrd="1" destOrd="0" presId="urn:microsoft.com/office/officeart/2005/8/layout/hierarchy3"/>
    <dgm:cxn modelId="{FEE882B9-441F-4060-98A8-389F7BD7F006}" type="presParOf" srcId="{CB0B0920-0003-45B9-B6C2-FAB1278F33C9}" destId="{293994F4-45E5-490B-B365-94E1C9A4D0EF}" srcOrd="0" destOrd="0" presId="urn:microsoft.com/office/officeart/2005/8/layout/hierarchy3"/>
    <dgm:cxn modelId="{77346A3C-9EA0-4DEC-9E36-93EECE02B2B3}" type="presParOf" srcId="{CB0B0920-0003-45B9-B6C2-FAB1278F33C9}" destId="{5A3A18C4-EC22-42A8-9E00-D27FB720F2AC}" srcOrd="1" destOrd="0" presId="urn:microsoft.com/office/officeart/2005/8/layout/hierarchy3"/>
    <dgm:cxn modelId="{708FE2B1-9DF1-4F2C-BF54-7402A9631183}" type="presParOf" srcId="{318D8A17-0D82-4FBB-B6A4-A38465DCC1BA}" destId="{A69FF3A5-2B55-4D24-88AD-8E228DA55937}" srcOrd="2" destOrd="0" presId="urn:microsoft.com/office/officeart/2005/8/layout/hierarchy3"/>
    <dgm:cxn modelId="{20FF0437-A9E6-405B-A336-2BE4DE7A1D51}" type="presParOf" srcId="{A69FF3A5-2B55-4D24-88AD-8E228DA55937}" destId="{F63922B8-7541-494D-8192-D4910A727D83}" srcOrd="0" destOrd="0" presId="urn:microsoft.com/office/officeart/2005/8/layout/hierarchy3"/>
    <dgm:cxn modelId="{CE6C092A-7C6A-4B7A-82E6-618D376E7FC0}" type="presParOf" srcId="{F63922B8-7541-494D-8192-D4910A727D83}" destId="{FB1DD523-5947-4FED-8DC2-B21EA8F468E8}" srcOrd="0" destOrd="0" presId="urn:microsoft.com/office/officeart/2005/8/layout/hierarchy3"/>
    <dgm:cxn modelId="{15053D4E-DAB4-4B68-A521-EB9FA99E2E42}" type="presParOf" srcId="{F63922B8-7541-494D-8192-D4910A727D83}" destId="{93CDF33C-06E9-4BD8-B320-F1C05A11FB95}" srcOrd="1" destOrd="0" presId="urn:microsoft.com/office/officeart/2005/8/layout/hierarchy3"/>
    <dgm:cxn modelId="{790CD286-EB77-40BC-AC5D-01838F3D8C48}" type="presParOf" srcId="{A69FF3A5-2B55-4D24-88AD-8E228DA55937}" destId="{CB96468C-370D-45DB-B80C-EB6EC7532D4A}" srcOrd="1" destOrd="0" presId="urn:microsoft.com/office/officeart/2005/8/layout/hierarchy3"/>
    <dgm:cxn modelId="{58054D66-1E18-45AA-8F21-B45E4499FCEE}" type="presParOf" srcId="{CB96468C-370D-45DB-B80C-EB6EC7532D4A}" destId="{6A94DA62-9A60-4557-8A10-F98F0882A450}" srcOrd="0" destOrd="0" presId="urn:microsoft.com/office/officeart/2005/8/layout/hierarchy3"/>
    <dgm:cxn modelId="{3893E06F-60E0-40C8-9E3D-641A4A8951D5}" type="presParOf" srcId="{CB96468C-370D-45DB-B80C-EB6EC7532D4A}" destId="{6A38192E-4994-4D28-8D00-54E5DA8F68A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28C2E46E-6202-4CCF-98C6-6999AAB940D5}" type="doc">
      <dgm:prSet loTypeId="urn:microsoft.com/office/officeart/2005/8/layout/hierarchy2" loCatId="hierarchy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6395B6B8-2968-44F3-9050-01D6F49150A6}">
      <dgm:prSet phldrT="[Text]"/>
      <dgm:spPr/>
      <dgm:t>
        <a:bodyPr/>
        <a:lstStyle/>
        <a:p>
          <a:r>
            <a:rPr lang="en-US" dirty="0"/>
            <a:t>Child in out of home care</a:t>
          </a:r>
        </a:p>
      </dgm:t>
    </dgm:pt>
    <dgm:pt modelId="{46BD76AD-C0C2-41A5-9BC6-67779CC45E81}" type="parTrans" cxnId="{72C3360E-71ED-4309-83BB-A2D1F5350FC8}">
      <dgm:prSet/>
      <dgm:spPr/>
      <dgm:t>
        <a:bodyPr/>
        <a:lstStyle/>
        <a:p>
          <a:endParaRPr lang="en-US"/>
        </a:p>
      </dgm:t>
    </dgm:pt>
    <dgm:pt modelId="{4DBE04E9-1CDD-4E16-ADC1-B0A616725C31}" type="sibTrans" cxnId="{72C3360E-71ED-4309-83BB-A2D1F5350FC8}">
      <dgm:prSet/>
      <dgm:spPr/>
      <dgm:t>
        <a:bodyPr/>
        <a:lstStyle/>
        <a:p>
          <a:endParaRPr lang="en-US"/>
        </a:p>
      </dgm:t>
    </dgm:pt>
    <dgm:pt modelId="{78DC95B8-5D60-4F6A-9513-063A60E2047F}" type="asst">
      <dgm:prSet phldrT="[Text]"/>
      <dgm:spPr/>
      <dgm:t>
        <a:bodyPr/>
        <a:lstStyle/>
        <a:p>
          <a:r>
            <a:rPr lang="en-US" dirty="0"/>
            <a:t>Another foster home</a:t>
          </a:r>
        </a:p>
      </dgm:t>
    </dgm:pt>
    <dgm:pt modelId="{13B041AA-F2C7-4056-B60E-D51FE4CC625E}" type="parTrans" cxnId="{4A8A796B-40B1-4641-B8CE-10A4D30B6565}">
      <dgm:prSet/>
      <dgm:spPr/>
      <dgm:t>
        <a:bodyPr/>
        <a:lstStyle/>
        <a:p>
          <a:endParaRPr lang="en-US"/>
        </a:p>
      </dgm:t>
    </dgm:pt>
    <dgm:pt modelId="{046960E2-98A4-44EF-B42A-ECB8AEE1D894}" type="sibTrans" cxnId="{4A8A796B-40B1-4641-B8CE-10A4D30B6565}">
      <dgm:prSet/>
      <dgm:spPr/>
      <dgm:t>
        <a:bodyPr/>
        <a:lstStyle/>
        <a:p>
          <a:endParaRPr lang="en-US"/>
        </a:p>
      </dgm:t>
    </dgm:pt>
    <dgm:pt modelId="{D878E8E0-8613-41A9-B714-A340F3489D97}">
      <dgm:prSet phldrT="[Text]"/>
      <dgm:spPr/>
      <dgm:t>
        <a:bodyPr/>
        <a:lstStyle/>
        <a:p>
          <a:r>
            <a:rPr lang="en-US" dirty="0"/>
            <a:t>Reunification</a:t>
          </a:r>
        </a:p>
      </dgm:t>
    </dgm:pt>
    <dgm:pt modelId="{2CABF5B4-EB81-425E-B427-917EF6D02696}" type="parTrans" cxnId="{565D2BCE-76A7-4384-B594-032A2237E2D9}">
      <dgm:prSet/>
      <dgm:spPr/>
      <dgm:t>
        <a:bodyPr/>
        <a:lstStyle/>
        <a:p>
          <a:endParaRPr lang="en-US"/>
        </a:p>
      </dgm:t>
    </dgm:pt>
    <dgm:pt modelId="{59EBEE2C-38DB-4751-96BE-2B5D77C1CBA6}" type="sibTrans" cxnId="{565D2BCE-76A7-4384-B594-032A2237E2D9}">
      <dgm:prSet/>
      <dgm:spPr/>
      <dgm:t>
        <a:bodyPr/>
        <a:lstStyle/>
        <a:p>
          <a:endParaRPr lang="en-US"/>
        </a:p>
      </dgm:t>
    </dgm:pt>
    <dgm:pt modelId="{8D235C82-8D7B-4529-BE86-723CC838E38E}">
      <dgm:prSet phldrT="[Text]"/>
      <dgm:spPr/>
      <dgm:t>
        <a:bodyPr/>
        <a:lstStyle/>
        <a:p>
          <a:r>
            <a:rPr lang="en-US" dirty="0"/>
            <a:t>Adoption</a:t>
          </a:r>
        </a:p>
      </dgm:t>
    </dgm:pt>
    <dgm:pt modelId="{AABE5E06-0328-4169-8EE6-BD2E11266DC6}" type="parTrans" cxnId="{05C51A8E-7296-48C7-8B89-AE97B9EED19B}">
      <dgm:prSet/>
      <dgm:spPr/>
      <dgm:t>
        <a:bodyPr/>
        <a:lstStyle/>
        <a:p>
          <a:endParaRPr lang="en-US"/>
        </a:p>
      </dgm:t>
    </dgm:pt>
    <dgm:pt modelId="{C6AAE5BD-F485-47DF-AF9E-06AC415D65AA}" type="sibTrans" cxnId="{05C51A8E-7296-48C7-8B89-AE97B9EED19B}">
      <dgm:prSet/>
      <dgm:spPr/>
      <dgm:t>
        <a:bodyPr/>
        <a:lstStyle/>
        <a:p>
          <a:endParaRPr lang="en-US"/>
        </a:p>
      </dgm:t>
    </dgm:pt>
    <dgm:pt modelId="{09905E8C-ED35-490C-919B-3B7F0C924B4A}">
      <dgm:prSet phldrT="[Text]"/>
      <dgm:spPr/>
      <dgm:t>
        <a:bodyPr/>
        <a:lstStyle/>
        <a:p>
          <a:r>
            <a:rPr lang="en-US" dirty="0"/>
            <a:t>PESS/Extended Foster Care</a:t>
          </a:r>
        </a:p>
      </dgm:t>
    </dgm:pt>
    <dgm:pt modelId="{C7D59B48-BC44-4F6E-9D78-6AC3914D847D}" type="parTrans" cxnId="{AFB9FA01-0AA6-4B56-8C1D-563F59E0E378}">
      <dgm:prSet/>
      <dgm:spPr/>
      <dgm:t>
        <a:bodyPr/>
        <a:lstStyle/>
        <a:p>
          <a:endParaRPr lang="en-US"/>
        </a:p>
      </dgm:t>
    </dgm:pt>
    <dgm:pt modelId="{78B704A8-6091-421E-80D3-33E60032D69B}" type="sibTrans" cxnId="{AFB9FA01-0AA6-4B56-8C1D-563F59E0E378}">
      <dgm:prSet/>
      <dgm:spPr/>
      <dgm:t>
        <a:bodyPr/>
        <a:lstStyle/>
        <a:p>
          <a:endParaRPr lang="en-US"/>
        </a:p>
      </dgm:t>
    </dgm:pt>
    <dgm:pt modelId="{FB6DD0F0-761A-474C-9BAA-21533A55CC6A}" type="asst">
      <dgm:prSet/>
      <dgm:spPr/>
      <dgm:t>
        <a:bodyPr/>
        <a:lstStyle/>
        <a:p>
          <a:r>
            <a:rPr lang="en-US" dirty="0"/>
            <a:t>Relative/non-relative placement/Permanent Guardianship</a:t>
          </a:r>
        </a:p>
      </dgm:t>
    </dgm:pt>
    <dgm:pt modelId="{827AC6B5-06FD-4B9C-83F0-6CF69758EF32}" type="parTrans" cxnId="{D2292852-8BF0-47ED-A86E-829BD810EF5A}">
      <dgm:prSet/>
      <dgm:spPr/>
      <dgm:t>
        <a:bodyPr/>
        <a:lstStyle/>
        <a:p>
          <a:endParaRPr lang="en-US"/>
        </a:p>
      </dgm:t>
    </dgm:pt>
    <dgm:pt modelId="{1F4F2BCA-A218-4ED1-8A9C-FF1C8D98AA45}" type="sibTrans" cxnId="{D2292852-8BF0-47ED-A86E-829BD810EF5A}">
      <dgm:prSet/>
      <dgm:spPr/>
      <dgm:t>
        <a:bodyPr/>
        <a:lstStyle/>
        <a:p>
          <a:endParaRPr lang="en-US"/>
        </a:p>
      </dgm:t>
    </dgm:pt>
    <dgm:pt modelId="{12BD7014-19D2-4077-A966-51CAADC938E1}" type="pres">
      <dgm:prSet presAssocID="{28C2E46E-6202-4CCF-98C6-6999AAB940D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7E7E89F-84BE-4E2B-962A-B439270844AE}" type="pres">
      <dgm:prSet presAssocID="{6395B6B8-2968-44F3-9050-01D6F49150A6}" presName="root1" presStyleCnt="0"/>
      <dgm:spPr/>
    </dgm:pt>
    <dgm:pt modelId="{E6E88C2E-A7A8-46E6-A08F-C06227AB1F9C}" type="pres">
      <dgm:prSet presAssocID="{6395B6B8-2968-44F3-9050-01D6F49150A6}" presName="LevelOneTextNode" presStyleLbl="node0" presStyleIdx="0" presStyleCnt="1">
        <dgm:presLayoutVars>
          <dgm:chPref val="3"/>
        </dgm:presLayoutVars>
      </dgm:prSet>
      <dgm:spPr/>
    </dgm:pt>
    <dgm:pt modelId="{3A2FC185-8F1F-4D08-933B-BEDCAB006CA1}" type="pres">
      <dgm:prSet presAssocID="{6395B6B8-2968-44F3-9050-01D6F49150A6}" presName="level2hierChild" presStyleCnt="0"/>
      <dgm:spPr/>
    </dgm:pt>
    <dgm:pt modelId="{82D42E9E-317E-4EA2-BACE-CA59662553E9}" type="pres">
      <dgm:prSet presAssocID="{13B041AA-F2C7-4056-B60E-D51FE4CC625E}" presName="conn2-1" presStyleLbl="parChTrans1D2" presStyleIdx="0" presStyleCnt="5"/>
      <dgm:spPr/>
    </dgm:pt>
    <dgm:pt modelId="{155BC73A-DCB5-4FE2-839D-319BE52188D0}" type="pres">
      <dgm:prSet presAssocID="{13B041AA-F2C7-4056-B60E-D51FE4CC625E}" presName="connTx" presStyleLbl="parChTrans1D2" presStyleIdx="0" presStyleCnt="5"/>
      <dgm:spPr/>
    </dgm:pt>
    <dgm:pt modelId="{224BD379-67AC-4790-A584-2945326163BA}" type="pres">
      <dgm:prSet presAssocID="{78DC95B8-5D60-4F6A-9513-063A60E2047F}" presName="root2" presStyleCnt="0"/>
      <dgm:spPr/>
    </dgm:pt>
    <dgm:pt modelId="{02F9A9C8-62C7-4C6B-966D-326D9E817CB7}" type="pres">
      <dgm:prSet presAssocID="{78DC95B8-5D60-4F6A-9513-063A60E2047F}" presName="LevelTwoTextNode" presStyleLbl="asst1" presStyleIdx="0" presStyleCnt="2">
        <dgm:presLayoutVars>
          <dgm:chPref val="3"/>
        </dgm:presLayoutVars>
      </dgm:prSet>
      <dgm:spPr/>
    </dgm:pt>
    <dgm:pt modelId="{788908F1-1837-4500-A6CC-D1912C871846}" type="pres">
      <dgm:prSet presAssocID="{78DC95B8-5D60-4F6A-9513-063A60E2047F}" presName="level3hierChild" presStyleCnt="0"/>
      <dgm:spPr/>
    </dgm:pt>
    <dgm:pt modelId="{6BEE6C3F-65AF-4504-9E3B-699727FA036D}" type="pres">
      <dgm:prSet presAssocID="{827AC6B5-06FD-4B9C-83F0-6CF69758EF32}" presName="conn2-1" presStyleLbl="parChTrans1D2" presStyleIdx="1" presStyleCnt="5"/>
      <dgm:spPr/>
    </dgm:pt>
    <dgm:pt modelId="{E88D2E39-2E79-4B1E-BE40-D67904288D8A}" type="pres">
      <dgm:prSet presAssocID="{827AC6B5-06FD-4B9C-83F0-6CF69758EF32}" presName="connTx" presStyleLbl="parChTrans1D2" presStyleIdx="1" presStyleCnt="5"/>
      <dgm:spPr/>
    </dgm:pt>
    <dgm:pt modelId="{373F7E7A-D133-41B5-AF04-27AAB6D87334}" type="pres">
      <dgm:prSet presAssocID="{FB6DD0F0-761A-474C-9BAA-21533A55CC6A}" presName="root2" presStyleCnt="0"/>
      <dgm:spPr/>
    </dgm:pt>
    <dgm:pt modelId="{C19120B5-EB8B-47B9-BF06-D9BFE2B70EEA}" type="pres">
      <dgm:prSet presAssocID="{FB6DD0F0-761A-474C-9BAA-21533A55CC6A}" presName="LevelTwoTextNode" presStyleLbl="asst1" presStyleIdx="1" presStyleCnt="2">
        <dgm:presLayoutVars>
          <dgm:chPref val="3"/>
        </dgm:presLayoutVars>
      </dgm:prSet>
      <dgm:spPr/>
    </dgm:pt>
    <dgm:pt modelId="{85EE6988-7799-420E-A87E-126F7D9B33BA}" type="pres">
      <dgm:prSet presAssocID="{FB6DD0F0-761A-474C-9BAA-21533A55CC6A}" presName="level3hierChild" presStyleCnt="0"/>
      <dgm:spPr/>
    </dgm:pt>
    <dgm:pt modelId="{5299ACAB-9E96-4EB3-AA07-85D8416EACF0}" type="pres">
      <dgm:prSet presAssocID="{2CABF5B4-EB81-425E-B427-917EF6D02696}" presName="conn2-1" presStyleLbl="parChTrans1D2" presStyleIdx="2" presStyleCnt="5"/>
      <dgm:spPr/>
    </dgm:pt>
    <dgm:pt modelId="{80D9C5E3-A15D-4C3E-8BDD-09D2CDB3A23B}" type="pres">
      <dgm:prSet presAssocID="{2CABF5B4-EB81-425E-B427-917EF6D02696}" presName="connTx" presStyleLbl="parChTrans1D2" presStyleIdx="2" presStyleCnt="5"/>
      <dgm:spPr/>
    </dgm:pt>
    <dgm:pt modelId="{44625016-DC2F-40DF-9AB3-C8B29582227C}" type="pres">
      <dgm:prSet presAssocID="{D878E8E0-8613-41A9-B714-A340F3489D97}" presName="root2" presStyleCnt="0"/>
      <dgm:spPr/>
    </dgm:pt>
    <dgm:pt modelId="{072F0B22-0461-42F9-B50C-40690A532A31}" type="pres">
      <dgm:prSet presAssocID="{D878E8E0-8613-41A9-B714-A340F3489D97}" presName="LevelTwoTextNode" presStyleLbl="node2" presStyleIdx="0" presStyleCnt="3" custLinFactNeighborX="-1913" custLinFactNeighborY="2550">
        <dgm:presLayoutVars>
          <dgm:chPref val="3"/>
        </dgm:presLayoutVars>
      </dgm:prSet>
      <dgm:spPr/>
    </dgm:pt>
    <dgm:pt modelId="{03A5955B-90B5-46F7-83CB-037BF2B5CAB5}" type="pres">
      <dgm:prSet presAssocID="{D878E8E0-8613-41A9-B714-A340F3489D97}" presName="level3hierChild" presStyleCnt="0"/>
      <dgm:spPr/>
    </dgm:pt>
    <dgm:pt modelId="{826B3F41-C9E3-4117-AC1D-30CE7D84EFC2}" type="pres">
      <dgm:prSet presAssocID="{AABE5E06-0328-4169-8EE6-BD2E11266DC6}" presName="conn2-1" presStyleLbl="parChTrans1D2" presStyleIdx="3" presStyleCnt="5"/>
      <dgm:spPr/>
    </dgm:pt>
    <dgm:pt modelId="{36AC91B1-A7CB-476D-9427-FFFF30BA0AD2}" type="pres">
      <dgm:prSet presAssocID="{AABE5E06-0328-4169-8EE6-BD2E11266DC6}" presName="connTx" presStyleLbl="parChTrans1D2" presStyleIdx="3" presStyleCnt="5"/>
      <dgm:spPr/>
    </dgm:pt>
    <dgm:pt modelId="{E436FFA5-1C97-48A7-829C-51F344B04DF4}" type="pres">
      <dgm:prSet presAssocID="{8D235C82-8D7B-4529-BE86-723CC838E38E}" presName="root2" presStyleCnt="0"/>
      <dgm:spPr/>
    </dgm:pt>
    <dgm:pt modelId="{D9FE0F6F-BBF1-4FB5-8DA7-2CD4478D9D5D}" type="pres">
      <dgm:prSet presAssocID="{8D235C82-8D7B-4529-BE86-723CC838E38E}" presName="LevelTwoTextNode" presStyleLbl="node2" presStyleIdx="1" presStyleCnt="3">
        <dgm:presLayoutVars>
          <dgm:chPref val="3"/>
        </dgm:presLayoutVars>
      </dgm:prSet>
      <dgm:spPr/>
    </dgm:pt>
    <dgm:pt modelId="{2E44EA69-EAD3-4B1C-B9BA-39BFFC64576F}" type="pres">
      <dgm:prSet presAssocID="{8D235C82-8D7B-4529-BE86-723CC838E38E}" presName="level3hierChild" presStyleCnt="0"/>
      <dgm:spPr/>
    </dgm:pt>
    <dgm:pt modelId="{F9ED9BAE-1E38-4242-B92F-03A93340C847}" type="pres">
      <dgm:prSet presAssocID="{C7D59B48-BC44-4F6E-9D78-6AC3914D847D}" presName="conn2-1" presStyleLbl="parChTrans1D2" presStyleIdx="4" presStyleCnt="5"/>
      <dgm:spPr/>
    </dgm:pt>
    <dgm:pt modelId="{80C05188-1DE3-447A-A4DE-C38D719FF208}" type="pres">
      <dgm:prSet presAssocID="{C7D59B48-BC44-4F6E-9D78-6AC3914D847D}" presName="connTx" presStyleLbl="parChTrans1D2" presStyleIdx="4" presStyleCnt="5"/>
      <dgm:spPr/>
    </dgm:pt>
    <dgm:pt modelId="{0F82638B-7CD6-47EB-88EE-942B318AE8D2}" type="pres">
      <dgm:prSet presAssocID="{09905E8C-ED35-490C-919B-3B7F0C924B4A}" presName="root2" presStyleCnt="0"/>
      <dgm:spPr/>
    </dgm:pt>
    <dgm:pt modelId="{A523DF19-47C6-4B99-9BC1-716CE6F20542}" type="pres">
      <dgm:prSet presAssocID="{09905E8C-ED35-490C-919B-3B7F0C924B4A}" presName="LevelTwoTextNode" presStyleLbl="node2" presStyleIdx="2" presStyleCnt="3">
        <dgm:presLayoutVars>
          <dgm:chPref val="3"/>
        </dgm:presLayoutVars>
      </dgm:prSet>
      <dgm:spPr/>
    </dgm:pt>
    <dgm:pt modelId="{669060AA-0D1F-431D-95B2-1365B3C52CB9}" type="pres">
      <dgm:prSet presAssocID="{09905E8C-ED35-490C-919B-3B7F0C924B4A}" presName="level3hierChild" presStyleCnt="0"/>
      <dgm:spPr/>
    </dgm:pt>
  </dgm:ptLst>
  <dgm:cxnLst>
    <dgm:cxn modelId="{AFB9FA01-0AA6-4B56-8C1D-563F59E0E378}" srcId="{6395B6B8-2968-44F3-9050-01D6F49150A6}" destId="{09905E8C-ED35-490C-919B-3B7F0C924B4A}" srcOrd="4" destOrd="0" parTransId="{C7D59B48-BC44-4F6E-9D78-6AC3914D847D}" sibTransId="{78B704A8-6091-421E-80D3-33E60032D69B}"/>
    <dgm:cxn modelId="{4AA5140B-45E8-4C63-82DB-85FDFCFA3A83}" type="presOf" srcId="{AABE5E06-0328-4169-8EE6-BD2E11266DC6}" destId="{36AC91B1-A7CB-476D-9427-FFFF30BA0AD2}" srcOrd="1" destOrd="0" presId="urn:microsoft.com/office/officeart/2005/8/layout/hierarchy2"/>
    <dgm:cxn modelId="{D4BC4A0B-C326-427B-B1E7-E56D606696DF}" type="presOf" srcId="{13B041AA-F2C7-4056-B60E-D51FE4CC625E}" destId="{155BC73A-DCB5-4FE2-839D-319BE52188D0}" srcOrd="1" destOrd="0" presId="urn:microsoft.com/office/officeart/2005/8/layout/hierarchy2"/>
    <dgm:cxn modelId="{72C3360E-71ED-4309-83BB-A2D1F5350FC8}" srcId="{28C2E46E-6202-4CCF-98C6-6999AAB940D5}" destId="{6395B6B8-2968-44F3-9050-01D6F49150A6}" srcOrd="0" destOrd="0" parTransId="{46BD76AD-C0C2-41A5-9BC6-67779CC45E81}" sibTransId="{4DBE04E9-1CDD-4E16-ADC1-B0A616725C31}"/>
    <dgm:cxn modelId="{0363AB36-14ED-48BB-8195-0AEA1EFA78B0}" type="presOf" srcId="{C7D59B48-BC44-4F6E-9D78-6AC3914D847D}" destId="{F9ED9BAE-1E38-4242-B92F-03A93340C847}" srcOrd="0" destOrd="0" presId="urn:microsoft.com/office/officeart/2005/8/layout/hierarchy2"/>
    <dgm:cxn modelId="{E834A15C-6834-43AD-84E8-0BC53B456562}" type="presOf" srcId="{28C2E46E-6202-4CCF-98C6-6999AAB940D5}" destId="{12BD7014-19D2-4077-A966-51CAADC938E1}" srcOrd="0" destOrd="0" presId="urn:microsoft.com/office/officeart/2005/8/layout/hierarchy2"/>
    <dgm:cxn modelId="{F707A24A-A26A-4498-BA03-7B023A4E5830}" type="presOf" srcId="{2CABF5B4-EB81-425E-B427-917EF6D02696}" destId="{80D9C5E3-A15D-4C3E-8BDD-09D2CDB3A23B}" srcOrd="1" destOrd="0" presId="urn:microsoft.com/office/officeart/2005/8/layout/hierarchy2"/>
    <dgm:cxn modelId="{4A8A796B-40B1-4641-B8CE-10A4D30B6565}" srcId="{6395B6B8-2968-44F3-9050-01D6F49150A6}" destId="{78DC95B8-5D60-4F6A-9513-063A60E2047F}" srcOrd="0" destOrd="0" parTransId="{13B041AA-F2C7-4056-B60E-D51FE4CC625E}" sibTransId="{046960E2-98A4-44EF-B42A-ECB8AEE1D894}"/>
    <dgm:cxn modelId="{D2292852-8BF0-47ED-A86E-829BD810EF5A}" srcId="{6395B6B8-2968-44F3-9050-01D6F49150A6}" destId="{FB6DD0F0-761A-474C-9BAA-21533A55CC6A}" srcOrd="1" destOrd="0" parTransId="{827AC6B5-06FD-4B9C-83F0-6CF69758EF32}" sibTransId="{1F4F2BCA-A218-4ED1-8A9C-FF1C8D98AA45}"/>
    <dgm:cxn modelId="{45083E55-3B33-4CAB-951A-BF9E6F75ABF9}" type="presOf" srcId="{78DC95B8-5D60-4F6A-9513-063A60E2047F}" destId="{02F9A9C8-62C7-4C6B-966D-326D9E817CB7}" srcOrd="0" destOrd="0" presId="urn:microsoft.com/office/officeart/2005/8/layout/hierarchy2"/>
    <dgm:cxn modelId="{8AE5E158-920C-4585-90C8-7D3550D011EF}" type="presOf" srcId="{13B041AA-F2C7-4056-B60E-D51FE4CC625E}" destId="{82D42E9E-317E-4EA2-BACE-CA59662553E9}" srcOrd="0" destOrd="0" presId="urn:microsoft.com/office/officeart/2005/8/layout/hierarchy2"/>
    <dgm:cxn modelId="{4059E77D-240A-4DC5-B7FF-AE1ADD6C9BF1}" type="presOf" srcId="{09905E8C-ED35-490C-919B-3B7F0C924B4A}" destId="{A523DF19-47C6-4B99-9BC1-716CE6F20542}" srcOrd="0" destOrd="0" presId="urn:microsoft.com/office/officeart/2005/8/layout/hierarchy2"/>
    <dgm:cxn modelId="{A34A4C81-103E-4A72-B980-03DD3D0D2939}" type="presOf" srcId="{827AC6B5-06FD-4B9C-83F0-6CF69758EF32}" destId="{6BEE6C3F-65AF-4504-9E3B-699727FA036D}" srcOrd="0" destOrd="0" presId="urn:microsoft.com/office/officeart/2005/8/layout/hierarchy2"/>
    <dgm:cxn modelId="{2192BE82-3E1C-4CEF-86A6-0D9A508A429D}" type="presOf" srcId="{827AC6B5-06FD-4B9C-83F0-6CF69758EF32}" destId="{E88D2E39-2E79-4B1E-BE40-D67904288D8A}" srcOrd="1" destOrd="0" presId="urn:microsoft.com/office/officeart/2005/8/layout/hierarchy2"/>
    <dgm:cxn modelId="{05C51A8E-7296-48C7-8B89-AE97B9EED19B}" srcId="{6395B6B8-2968-44F3-9050-01D6F49150A6}" destId="{8D235C82-8D7B-4529-BE86-723CC838E38E}" srcOrd="3" destOrd="0" parTransId="{AABE5E06-0328-4169-8EE6-BD2E11266DC6}" sibTransId="{C6AAE5BD-F485-47DF-AF9E-06AC415D65AA}"/>
    <dgm:cxn modelId="{834789B3-B80B-4DB4-A031-7D8B5096CC84}" type="presOf" srcId="{D878E8E0-8613-41A9-B714-A340F3489D97}" destId="{072F0B22-0461-42F9-B50C-40690A532A31}" srcOrd="0" destOrd="0" presId="urn:microsoft.com/office/officeart/2005/8/layout/hierarchy2"/>
    <dgm:cxn modelId="{AC7C22BA-F416-47A0-9B38-67864813E929}" type="presOf" srcId="{FB6DD0F0-761A-474C-9BAA-21533A55CC6A}" destId="{C19120B5-EB8B-47B9-BF06-D9BFE2B70EEA}" srcOrd="0" destOrd="0" presId="urn:microsoft.com/office/officeart/2005/8/layout/hierarchy2"/>
    <dgm:cxn modelId="{D3FEC6C1-9217-4E86-B28F-D3854CD08328}" type="presOf" srcId="{6395B6B8-2968-44F3-9050-01D6F49150A6}" destId="{E6E88C2E-A7A8-46E6-A08F-C06227AB1F9C}" srcOrd="0" destOrd="0" presId="urn:microsoft.com/office/officeart/2005/8/layout/hierarchy2"/>
    <dgm:cxn modelId="{1AA1C5C5-6706-4475-8022-28806B86B489}" type="presOf" srcId="{2CABF5B4-EB81-425E-B427-917EF6D02696}" destId="{5299ACAB-9E96-4EB3-AA07-85D8416EACF0}" srcOrd="0" destOrd="0" presId="urn:microsoft.com/office/officeart/2005/8/layout/hierarchy2"/>
    <dgm:cxn modelId="{565D2BCE-76A7-4384-B594-032A2237E2D9}" srcId="{6395B6B8-2968-44F3-9050-01D6F49150A6}" destId="{D878E8E0-8613-41A9-B714-A340F3489D97}" srcOrd="2" destOrd="0" parTransId="{2CABF5B4-EB81-425E-B427-917EF6D02696}" sibTransId="{59EBEE2C-38DB-4751-96BE-2B5D77C1CBA6}"/>
    <dgm:cxn modelId="{BD0B2ED1-E405-4592-AA24-B568C4A9E79A}" type="presOf" srcId="{AABE5E06-0328-4169-8EE6-BD2E11266DC6}" destId="{826B3F41-C9E3-4117-AC1D-30CE7D84EFC2}" srcOrd="0" destOrd="0" presId="urn:microsoft.com/office/officeart/2005/8/layout/hierarchy2"/>
    <dgm:cxn modelId="{AA73FBD6-5815-49CF-BCF5-E646EBA83C84}" type="presOf" srcId="{8D235C82-8D7B-4529-BE86-723CC838E38E}" destId="{D9FE0F6F-BBF1-4FB5-8DA7-2CD4478D9D5D}" srcOrd="0" destOrd="0" presId="urn:microsoft.com/office/officeart/2005/8/layout/hierarchy2"/>
    <dgm:cxn modelId="{09379FFE-FFEC-42C4-BB49-DA6C1264F64F}" type="presOf" srcId="{C7D59B48-BC44-4F6E-9D78-6AC3914D847D}" destId="{80C05188-1DE3-447A-A4DE-C38D719FF208}" srcOrd="1" destOrd="0" presId="urn:microsoft.com/office/officeart/2005/8/layout/hierarchy2"/>
    <dgm:cxn modelId="{CFFBB750-74F0-40A0-8E3A-4C80CD57C5BD}" type="presParOf" srcId="{12BD7014-19D2-4077-A966-51CAADC938E1}" destId="{77E7E89F-84BE-4E2B-962A-B439270844AE}" srcOrd="0" destOrd="0" presId="urn:microsoft.com/office/officeart/2005/8/layout/hierarchy2"/>
    <dgm:cxn modelId="{BDE8035C-812C-455B-9E9A-72A200C7AAD0}" type="presParOf" srcId="{77E7E89F-84BE-4E2B-962A-B439270844AE}" destId="{E6E88C2E-A7A8-46E6-A08F-C06227AB1F9C}" srcOrd="0" destOrd="0" presId="urn:microsoft.com/office/officeart/2005/8/layout/hierarchy2"/>
    <dgm:cxn modelId="{397A0FE2-2D06-4E4D-86B2-B73251017CFF}" type="presParOf" srcId="{77E7E89F-84BE-4E2B-962A-B439270844AE}" destId="{3A2FC185-8F1F-4D08-933B-BEDCAB006CA1}" srcOrd="1" destOrd="0" presId="urn:microsoft.com/office/officeart/2005/8/layout/hierarchy2"/>
    <dgm:cxn modelId="{1AB5B5C7-0F8D-4BA8-84B1-76C182E382E1}" type="presParOf" srcId="{3A2FC185-8F1F-4D08-933B-BEDCAB006CA1}" destId="{82D42E9E-317E-4EA2-BACE-CA59662553E9}" srcOrd="0" destOrd="0" presId="urn:microsoft.com/office/officeart/2005/8/layout/hierarchy2"/>
    <dgm:cxn modelId="{5DCBD66E-D5A0-4D63-8CE5-60CB77FA20E5}" type="presParOf" srcId="{82D42E9E-317E-4EA2-BACE-CA59662553E9}" destId="{155BC73A-DCB5-4FE2-839D-319BE52188D0}" srcOrd="0" destOrd="0" presId="urn:microsoft.com/office/officeart/2005/8/layout/hierarchy2"/>
    <dgm:cxn modelId="{37F6A7CF-C9B3-4080-A140-83482DD90796}" type="presParOf" srcId="{3A2FC185-8F1F-4D08-933B-BEDCAB006CA1}" destId="{224BD379-67AC-4790-A584-2945326163BA}" srcOrd="1" destOrd="0" presId="urn:microsoft.com/office/officeart/2005/8/layout/hierarchy2"/>
    <dgm:cxn modelId="{FDCA6561-C278-4806-9E1D-6E53AC561A59}" type="presParOf" srcId="{224BD379-67AC-4790-A584-2945326163BA}" destId="{02F9A9C8-62C7-4C6B-966D-326D9E817CB7}" srcOrd="0" destOrd="0" presId="urn:microsoft.com/office/officeart/2005/8/layout/hierarchy2"/>
    <dgm:cxn modelId="{4A6395D1-7EFF-4993-897D-E2EA97850C1A}" type="presParOf" srcId="{224BD379-67AC-4790-A584-2945326163BA}" destId="{788908F1-1837-4500-A6CC-D1912C871846}" srcOrd="1" destOrd="0" presId="urn:microsoft.com/office/officeart/2005/8/layout/hierarchy2"/>
    <dgm:cxn modelId="{E6B4C9E6-086E-4C79-B30F-5863C1C09F46}" type="presParOf" srcId="{3A2FC185-8F1F-4D08-933B-BEDCAB006CA1}" destId="{6BEE6C3F-65AF-4504-9E3B-699727FA036D}" srcOrd="2" destOrd="0" presId="urn:microsoft.com/office/officeart/2005/8/layout/hierarchy2"/>
    <dgm:cxn modelId="{44BAF63A-F574-4F38-83A2-C04697C2F15F}" type="presParOf" srcId="{6BEE6C3F-65AF-4504-9E3B-699727FA036D}" destId="{E88D2E39-2E79-4B1E-BE40-D67904288D8A}" srcOrd="0" destOrd="0" presId="urn:microsoft.com/office/officeart/2005/8/layout/hierarchy2"/>
    <dgm:cxn modelId="{7AED216E-38BD-4F49-B90E-3E5BF806CA64}" type="presParOf" srcId="{3A2FC185-8F1F-4D08-933B-BEDCAB006CA1}" destId="{373F7E7A-D133-41B5-AF04-27AAB6D87334}" srcOrd="3" destOrd="0" presId="urn:microsoft.com/office/officeart/2005/8/layout/hierarchy2"/>
    <dgm:cxn modelId="{56B7FB5C-9170-4355-B168-3F99B2C873CE}" type="presParOf" srcId="{373F7E7A-D133-41B5-AF04-27AAB6D87334}" destId="{C19120B5-EB8B-47B9-BF06-D9BFE2B70EEA}" srcOrd="0" destOrd="0" presId="urn:microsoft.com/office/officeart/2005/8/layout/hierarchy2"/>
    <dgm:cxn modelId="{900F21AB-B186-435D-83B0-72F0329B7F16}" type="presParOf" srcId="{373F7E7A-D133-41B5-AF04-27AAB6D87334}" destId="{85EE6988-7799-420E-A87E-126F7D9B33BA}" srcOrd="1" destOrd="0" presId="urn:microsoft.com/office/officeart/2005/8/layout/hierarchy2"/>
    <dgm:cxn modelId="{D085B842-D7DF-4DF3-BAA2-A412AFF7E869}" type="presParOf" srcId="{3A2FC185-8F1F-4D08-933B-BEDCAB006CA1}" destId="{5299ACAB-9E96-4EB3-AA07-85D8416EACF0}" srcOrd="4" destOrd="0" presId="urn:microsoft.com/office/officeart/2005/8/layout/hierarchy2"/>
    <dgm:cxn modelId="{58218C79-82E5-4DB3-8D7F-348DA5312A7F}" type="presParOf" srcId="{5299ACAB-9E96-4EB3-AA07-85D8416EACF0}" destId="{80D9C5E3-A15D-4C3E-8BDD-09D2CDB3A23B}" srcOrd="0" destOrd="0" presId="urn:microsoft.com/office/officeart/2005/8/layout/hierarchy2"/>
    <dgm:cxn modelId="{1324F6CB-4BB8-47C8-A0E8-F7634AA8BB5A}" type="presParOf" srcId="{3A2FC185-8F1F-4D08-933B-BEDCAB006CA1}" destId="{44625016-DC2F-40DF-9AB3-C8B29582227C}" srcOrd="5" destOrd="0" presId="urn:microsoft.com/office/officeart/2005/8/layout/hierarchy2"/>
    <dgm:cxn modelId="{AC93D3B8-B0D5-4836-819C-EF4EF6715A5F}" type="presParOf" srcId="{44625016-DC2F-40DF-9AB3-C8B29582227C}" destId="{072F0B22-0461-42F9-B50C-40690A532A31}" srcOrd="0" destOrd="0" presId="urn:microsoft.com/office/officeart/2005/8/layout/hierarchy2"/>
    <dgm:cxn modelId="{0AA4169E-2F98-4551-B736-E26FF305417C}" type="presParOf" srcId="{44625016-DC2F-40DF-9AB3-C8B29582227C}" destId="{03A5955B-90B5-46F7-83CB-037BF2B5CAB5}" srcOrd="1" destOrd="0" presId="urn:microsoft.com/office/officeart/2005/8/layout/hierarchy2"/>
    <dgm:cxn modelId="{6B7D76FD-39F6-4414-8252-D85A20D6EC34}" type="presParOf" srcId="{3A2FC185-8F1F-4D08-933B-BEDCAB006CA1}" destId="{826B3F41-C9E3-4117-AC1D-30CE7D84EFC2}" srcOrd="6" destOrd="0" presId="urn:microsoft.com/office/officeart/2005/8/layout/hierarchy2"/>
    <dgm:cxn modelId="{88C17952-80FE-4E5D-85EF-2FD5027A55D1}" type="presParOf" srcId="{826B3F41-C9E3-4117-AC1D-30CE7D84EFC2}" destId="{36AC91B1-A7CB-476D-9427-FFFF30BA0AD2}" srcOrd="0" destOrd="0" presId="urn:microsoft.com/office/officeart/2005/8/layout/hierarchy2"/>
    <dgm:cxn modelId="{E537B0F7-7996-44D5-B210-0C551D0934E8}" type="presParOf" srcId="{3A2FC185-8F1F-4D08-933B-BEDCAB006CA1}" destId="{E436FFA5-1C97-48A7-829C-51F344B04DF4}" srcOrd="7" destOrd="0" presId="urn:microsoft.com/office/officeart/2005/8/layout/hierarchy2"/>
    <dgm:cxn modelId="{A6E89AC1-85E6-4B90-BCDA-F7CBD874B334}" type="presParOf" srcId="{E436FFA5-1C97-48A7-829C-51F344B04DF4}" destId="{D9FE0F6F-BBF1-4FB5-8DA7-2CD4478D9D5D}" srcOrd="0" destOrd="0" presId="urn:microsoft.com/office/officeart/2005/8/layout/hierarchy2"/>
    <dgm:cxn modelId="{4B224848-9CEC-495D-B953-3C297975C04F}" type="presParOf" srcId="{E436FFA5-1C97-48A7-829C-51F344B04DF4}" destId="{2E44EA69-EAD3-4B1C-B9BA-39BFFC64576F}" srcOrd="1" destOrd="0" presId="urn:microsoft.com/office/officeart/2005/8/layout/hierarchy2"/>
    <dgm:cxn modelId="{412DF87A-FCA8-4405-928C-C27D9519D9DF}" type="presParOf" srcId="{3A2FC185-8F1F-4D08-933B-BEDCAB006CA1}" destId="{F9ED9BAE-1E38-4242-B92F-03A93340C847}" srcOrd="8" destOrd="0" presId="urn:microsoft.com/office/officeart/2005/8/layout/hierarchy2"/>
    <dgm:cxn modelId="{C2B9CA53-C04D-475B-A0F4-F57303D28B9C}" type="presParOf" srcId="{F9ED9BAE-1E38-4242-B92F-03A93340C847}" destId="{80C05188-1DE3-447A-A4DE-C38D719FF208}" srcOrd="0" destOrd="0" presId="urn:microsoft.com/office/officeart/2005/8/layout/hierarchy2"/>
    <dgm:cxn modelId="{54BB7C1C-F05B-4765-8747-23E807FDAE97}" type="presParOf" srcId="{3A2FC185-8F1F-4D08-933B-BEDCAB006CA1}" destId="{0F82638B-7CD6-47EB-88EE-942B318AE8D2}" srcOrd="9" destOrd="0" presId="urn:microsoft.com/office/officeart/2005/8/layout/hierarchy2"/>
    <dgm:cxn modelId="{5A9E37E4-2B78-4B4A-B0F6-70609E23889A}" type="presParOf" srcId="{0F82638B-7CD6-47EB-88EE-942B318AE8D2}" destId="{A523DF19-47C6-4B99-9BC1-716CE6F20542}" srcOrd="0" destOrd="0" presId="urn:microsoft.com/office/officeart/2005/8/layout/hierarchy2"/>
    <dgm:cxn modelId="{7313E474-D807-4B80-A4D5-F8717FFC503C}" type="presParOf" srcId="{0F82638B-7CD6-47EB-88EE-942B318AE8D2}" destId="{669060AA-0D1F-431D-95B2-1365B3C52CB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A4D71489-B0DA-4960-BF27-C95399FE8C94}" type="doc">
      <dgm:prSet loTypeId="urn:microsoft.com/office/officeart/2005/8/layout/cycle3" loCatId="cycle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2CE97ABE-1AF3-44C4-891E-9B514C2510E7}">
      <dgm:prSet phldrT="[Text]" custT="1"/>
      <dgm:spPr/>
      <dgm:t>
        <a:bodyPr/>
        <a:lstStyle/>
        <a:p>
          <a:r>
            <a:rPr lang="en-US" sz="1800" b="1" dirty="0"/>
            <a:t>Stage 1 </a:t>
          </a:r>
          <a:br>
            <a:rPr lang="en-US" sz="1800" dirty="0"/>
          </a:br>
          <a:r>
            <a:rPr lang="en-US" sz="1800" dirty="0"/>
            <a:t>Shock and Denial</a:t>
          </a:r>
        </a:p>
      </dgm:t>
    </dgm:pt>
    <dgm:pt modelId="{41DADF9B-F6C7-4DD8-B13A-ADD43B8743C4}" type="parTrans" cxnId="{449E1203-DA22-4305-B246-0E84427F5C89}">
      <dgm:prSet/>
      <dgm:spPr/>
      <dgm:t>
        <a:bodyPr/>
        <a:lstStyle/>
        <a:p>
          <a:endParaRPr lang="en-US"/>
        </a:p>
      </dgm:t>
    </dgm:pt>
    <dgm:pt modelId="{7840F62D-9C31-422E-85EB-657927DF5B91}" type="sibTrans" cxnId="{449E1203-DA22-4305-B246-0E84427F5C89}">
      <dgm:prSet/>
      <dgm:spPr/>
      <dgm:t>
        <a:bodyPr/>
        <a:lstStyle/>
        <a:p>
          <a:endParaRPr lang="en-US"/>
        </a:p>
      </dgm:t>
    </dgm:pt>
    <dgm:pt modelId="{1A1C78E4-9B43-4395-BD72-691D0306EB7D}">
      <dgm:prSet custT="1"/>
      <dgm:spPr/>
      <dgm:t>
        <a:bodyPr/>
        <a:lstStyle/>
        <a:p>
          <a:r>
            <a:rPr lang="en-US" sz="1800" b="1" dirty="0"/>
            <a:t>Stage 2 </a:t>
          </a:r>
          <a:br>
            <a:rPr lang="en-US" sz="1800" dirty="0"/>
          </a:br>
          <a:r>
            <a:rPr lang="en-US" sz="1800" dirty="0"/>
            <a:t>Anger</a:t>
          </a:r>
        </a:p>
      </dgm:t>
    </dgm:pt>
    <dgm:pt modelId="{64CCAD17-C439-44CC-AB0D-72FC771236FB}" type="parTrans" cxnId="{4BF4D6B9-EB10-4344-9FC6-EB3CD06B378D}">
      <dgm:prSet/>
      <dgm:spPr/>
      <dgm:t>
        <a:bodyPr/>
        <a:lstStyle/>
        <a:p>
          <a:endParaRPr lang="en-US"/>
        </a:p>
      </dgm:t>
    </dgm:pt>
    <dgm:pt modelId="{9F0D4DEF-ECD1-4620-A7CB-EA0C57CF6CE8}" type="sibTrans" cxnId="{4BF4D6B9-EB10-4344-9FC6-EB3CD06B378D}">
      <dgm:prSet/>
      <dgm:spPr/>
      <dgm:t>
        <a:bodyPr/>
        <a:lstStyle/>
        <a:p>
          <a:endParaRPr lang="en-US"/>
        </a:p>
      </dgm:t>
    </dgm:pt>
    <dgm:pt modelId="{17F80D55-69A3-41BB-84BD-41C3C7648EF8}">
      <dgm:prSet custT="1"/>
      <dgm:spPr/>
      <dgm:t>
        <a:bodyPr/>
        <a:lstStyle/>
        <a:p>
          <a:r>
            <a:rPr lang="en-US" sz="1800" b="1" dirty="0"/>
            <a:t>Stage 3 </a:t>
          </a:r>
          <a:r>
            <a:rPr lang="en-US" sz="1800" dirty="0"/>
            <a:t>Bargaining</a:t>
          </a:r>
        </a:p>
      </dgm:t>
    </dgm:pt>
    <dgm:pt modelId="{936640C4-109B-4730-A232-BD54872EF28A}" type="parTrans" cxnId="{BC8B73F4-6B4F-4EE7-9CB1-6E51EB84A7F0}">
      <dgm:prSet/>
      <dgm:spPr/>
      <dgm:t>
        <a:bodyPr/>
        <a:lstStyle/>
        <a:p>
          <a:endParaRPr lang="en-US"/>
        </a:p>
      </dgm:t>
    </dgm:pt>
    <dgm:pt modelId="{63E2C366-CCC0-4145-8712-B706C93FB0F4}" type="sibTrans" cxnId="{BC8B73F4-6B4F-4EE7-9CB1-6E51EB84A7F0}">
      <dgm:prSet/>
      <dgm:spPr/>
      <dgm:t>
        <a:bodyPr/>
        <a:lstStyle/>
        <a:p>
          <a:endParaRPr lang="en-US"/>
        </a:p>
      </dgm:t>
    </dgm:pt>
    <dgm:pt modelId="{A3E5B602-37D2-4180-8470-196788F453F6}">
      <dgm:prSet custT="1"/>
      <dgm:spPr/>
      <dgm:t>
        <a:bodyPr/>
        <a:lstStyle/>
        <a:p>
          <a:r>
            <a:rPr lang="en-US" sz="1800" b="1" dirty="0"/>
            <a:t>Stage 4 </a:t>
          </a:r>
          <a:r>
            <a:rPr lang="en-US" sz="1800" dirty="0"/>
            <a:t>Despair/</a:t>
          </a:r>
          <a:br>
            <a:rPr lang="en-US" sz="1800" dirty="0"/>
          </a:br>
          <a:r>
            <a:rPr lang="en-US" sz="1800" dirty="0"/>
            <a:t>Depression</a:t>
          </a:r>
        </a:p>
      </dgm:t>
    </dgm:pt>
    <dgm:pt modelId="{A5B4E562-8F92-4338-A8F1-C26D4F652519}" type="parTrans" cxnId="{3DBB2D77-B031-426D-9C78-99FB22707659}">
      <dgm:prSet/>
      <dgm:spPr/>
      <dgm:t>
        <a:bodyPr/>
        <a:lstStyle/>
        <a:p>
          <a:endParaRPr lang="en-US"/>
        </a:p>
      </dgm:t>
    </dgm:pt>
    <dgm:pt modelId="{79F8EE63-B930-418D-B64E-480BDD136D3F}" type="sibTrans" cxnId="{3DBB2D77-B031-426D-9C78-99FB22707659}">
      <dgm:prSet/>
      <dgm:spPr/>
      <dgm:t>
        <a:bodyPr/>
        <a:lstStyle/>
        <a:p>
          <a:endParaRPr lang="en-US"/>
        </a:p>
      </dgm:t>
    </dgm:pt>
    <dgm:pt modelId="{B5EDCC44-0160-4742-BD22-0C8E0A87A255}">
      <dgm:prSet custT="1"/>
      <dgm:spPr/>
      <dgm:t>
        <a:bodyPr/>
        <a:lstStyle/>
        <a:p>
          <a:r>
            <a:rPr lang="en-US" sz="1800" b="1" dirty="0"/>
            <a:t>Stage 5 </a:t>
          </a:r>
          <a:r>
            <a:rPr lang="en-US" sz="1800" dirty="0"/>
            <a:t>Understanding</a:t>
          </a:r>
        </a:p>
      </dgm:t>
    </dgm:pt>
    <dgm:pt modelId="{EB06A876-CA86-4549-9EB4-B1C242645A39}" type="parTrans" cxnId="{E2DC6AB5-F479-4FB4-B4BB-13AC2BB74C91}">
      <dgm:prSet/>
      <dgm:spPr/>
      <dgm:t>
        <a:bodyPr/>
        <a:lstStyle/>
        <a:p>
          <a:endParaRPr lang="en-US"/>
        </a:p>
      </dgm:t>
    </dgm:pt>
    <dgm:pt modelId="{B5730B90-D377-4E0B-85F2-FD4143C452B4}" type="sibTrans" cxnId="{E2DC6AB5-F479-4FB4-B4BB-13AC2BB74C91}">
      <dgm:prSet/>
      <dgm:spPr/>
      <dgm:t>
        <a:bodyPr/>
        <a:lstStyle/>
        <a:p>
          <a:endParaRPr lang="en-US"/>
        </a:p>
      </dgm:t>
    </dgm:pt>
    <dgm:pt modelId="{F54B9F49-1D33-4D10-9F77-05F8FFF803DF}" type="pres">
      <dgm:prSet presAssocID="{A4D71489-B0DA-4960-BF27-C95399FE8C94}" presName="Name0" presStyleCnt="0">
        <dgm:presLayoutVars>
          <dgm:dir/>
          <dgm:resizeHandles val="exact"/>
        </dgm:presLayoutVars>
      </dgm:prSet>
      <dgm:spPr/>
    </dgm:pt>
    <dgm:pt modelId="{7E41A09B-34DB-4A8A-8D0D-CD987C68BB11}" type="pres">
      <dgm:prSet presAssocID="{A4D71489-B0DA-4960-BF27-C95399FE8C94}" presName="cycle" presStyleCnt="0"/>
      <dgm:spPr/>
    </dgm:pt>
    <dgm:pt modelId="{3C8F1BD0-B9A5-4F66-B063-C9C6721E61D4}" type="pres">
      <dgm:prSet presAssocID="{2CE97ABE-1AF3-44C4-891E-9B514C2510E7}" presName="nodeFirstNode" presStyleLbl="node1" presStyleIdx="0" presStyleCnt="5">
        <dgm:presLayoutVars>
          <dgm:bulletEnabled val="1"/>
        </dgm:presLayoutVars>
      </dgm:prSet>
      <dgm:spPr/>
    </dgm:pt>
    <dgm:pt modelId="{7B442783-977B-4ADC-BAAD-094236B05A39}" type="pres">
      <dgm:prSet presAssocID="{7840F62D-9C31-422E-85EB-657927DF5B91}" presName="sibTransFirstNode" presStyleLbl="bgShp" presStyleIdx="0" presStyleCnt="1"/>
      <dgm:spPr/>
    </dgm:pt>
    <dgm:pt modelId="{900CA96D-6DE6-42DB-8732-86D9C1F7396B}" type="pres">
      <dgm:prSet presAssocID="{1A1C78E4-9B43-4395-BD72-691D0306EB7D}" presName="nodeFollowingNodes" presStyleLbl="node1" presStyleIdx="1" presStyleCnt="5">
        <dgm:presLayoutVars>
          <dgm:bulletEnabled val="1"/>
        </dgm:presLayoutVars>
      </dgm:prSet>
      <dgm:spPr/>
    </dgm:pt>
    <dgm:pt modelId="{9392EEBE-A92F-44DF-AB07-BFA482F22EBC}" type="pres">
      <dgm:prSet presAssocID="{17F80D55-69A3-41BB-84BD-41C3C7648EF8}" presName="nodeFollowingNodes" presStyleLbl="node1" presStyleIdx="2" presStyleCnt="5">
        <dgm:presLayoutVars>
          <dgm:bulletEnabled val="1"/>
        </dgm:presLayoutVars>
      </dgm:prSet>
      <dgm:spPr/>
    </dgm:pt>
    <dgm:pt modelId="{CC197662-C30D-42C9-966C-156B09BCF340}" type="pres">
      <dgm:prSet presAssocID="{A3E5B602-37D2-4180-8470-196788F453F6}" presName="nodeFollowingNodes" presStyleLbl="node1" presStyleIdx="3" presStyleCnt="5">
        <dgm:presLayoutVars>
          <dgm:bulletEnabled val="1"/>
        </dgm:presLayoutVars>
      </dgm:prSet>
      <dgm:spPr/>
    </dgm:pt>
    <dgm:pt modelId="{6B07CD2F-3CA9-4AF5-B045-3D3C56A844A6}" type="pres">
      <dgm:prSet presAssocID="{B5EDCC44-0160-4742-BD22-0C8E0A87A255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449E1203-DA22-4305-B246-0E84427F5C89}" srcId="{A4D71489-B0DA-4960-BF27-C95399FE8C94}" destId="{2CE97ABE-1AF3-44C4-891E-9B514C2510E7}" srcOrd="0" destOrd="0" parTransId="{41DADF9B-F6C7-4DD8-B13A-ADD43B8743C4}" sibTransId="{7840F62D-9C31-422E-85EB-657927DF5B91}"/>
    <dgm:cxn modelId="{DFF6A82D-EB34-424C-A53F-11B3C6ABBE55}" type="presOf" srcId="{B5EDCC44-0160-4742-BD22-0C8E0A87A255}" destId="{6B07CD2F-3CA9-4AF5-B045-3D3C56A844A6}" srcOrd="0" destOrd="0" presId="urn:microsoft.com/office/officeart/2005/8/layout/cycle3"/>
    <dgm:cxn modelId="{6293AC3A-542C-4AAA-9E14-276D13A6B023}" type="presOf" srcId="{2CE97ABE-1AF3-44C4-891E-9B514C2510E7}" destId="{3C8F1BD0-B9A5-4F66-B063-C9C6721E61D4}" srcOrd="0" destOrd="0" presId="urn:microsoft.com/office/officeart/2005/8/layout/cycle3"/>
    <dgm:cxn modelId="{5E83445E-4C0C-47DC-A34D-72C68BEA88CD}" type="presOf" srcId="{1A1C78E4-9B43-4395-BD72-691D0306EB7D}" destId="{900CA96D-6DE6-42DB-8732-86D9C1F7396B}" srcOrd="0" destOrd="0" presId="urn:microsoft.com/office/officeart/2005/8/layout/cycle3"/>
    <dgm:cxn modelId="{99708261-A92E-484D-946A-3F6C0945BC60}" type="presOf" srcId="{A3E5B602-37D2-4180-8470-196788F453F6}" destId="{CC197662-C30D-42C9-966C-156B09BCF340}" srcOrd="0" destOrd="0" presId="urn:microsoft.com/office/officeart/2005/8/layout/cycle3"/>
    <dgm:cxn modelId="{6851AA62-7E1A-4F34-9C84-3218BC7DC657}" type="presOf" srcId="{7840F62D-9C31-422E-85EB-657927DF5B91}" destId="{7B442783-977B-4ADC-BAAD-094236B05A39}" srcOrd="0" destOrd="0" presId="urn:microsoft.com/office/officeart/2005/8/layout/cycle3"/>
    <dgm:cxn modelId="{3DBB2D77-B031-426D-9C78-99FB22707659}" srcId="{A4D71489-B0DA-4960-BF27-C95399FE8C94}" destId="{A3E5B602-37D2-4180-8470-196788F453F6}" srcOrd="3" destOrd="0" parTransId="{A5B4E562-8F92-4338-A8F1-C26D4F652519}" sibTransId="{79F8EE63-B930-418D-B64E-480BDD136D3F}"/>
    <dgm:cxn modelId="{A9ECE681-5F9F-41CC-AD2C-415C1AC638F5}" type="presOf" srcId="{17F80D55-69A3-41BB-84BD-41C3C7648EF8}" destId="{9392EEBE-A92F-44DF-AB07-BFA482F22EBC}" srcOrd="0" destOrd="0" presId="urn:microsoft.com/office/officeart/2005/8/layout/cycle3"/>
    <dgm:cxn modelId="{EC37989C-0247-4796-BF75-1AC557C79B1B}" type="presOf" srcId="{A4D71489-B0DA-4960-BF27-C95399FE8C94}" destId="{F54B9F49-1D33-4D10-9F77-05F8FFF803DF}" srcOrd="0" destOrd="0" presId="urn:microsoft.com/office/officeart/2005/8/layout/cycle3"/>
    <dgm:cxn modelId="{E2DC6AB5-F479-4FB4-B4BB-13AC2BB74C91}" srcId="{A4D71489-B0DA-4960-BF27-C95399FE8C94}" destId="{B5EDCC44-0160-4742-BD22-0C8E0A87A255}" srcOrd="4" destOrd="0" parTransId="{EB06A876-CA86-4549-9EB4-B1C242645A39}" sibTransId="{B5730B90-D377-4E0B-85F2-FD4143C452B4}"/>
    <dgm:cxn modelId="{4BF4D6B9-EB10-4344-9FC6-EB3CD06B378D}" srcId="{A4D71489-B0DA-4960-BF27-C95399FE8C94}" destId="{1A1C78E4-9B43-4395-BD72-691D0306EB7D}" srcOrd="1" destOrd="0" parTransId="{64CCAD17-C439-44CC-AB0D-72FC771236FB}" sibTransId="{9F0D4DEF-ECD1-4620-A7CB-EA0C57CF6CE8}"/>
    <dgm:cxn modelId="{BC8B73F4-6B4F-4EE7-9CB1-6E51EB84A7F0}" srcId="{A4D71489-B0DA-4960-BF27-C95399FE8C94}" destId="{17F80D55-69A3-41BB-84BD-41C3C7648EF8}" srcOrd="2" destOrd="0" parTransId="{936640C4-109B-4730-A232-BD54872EF28A}" sibTransId="{63E2C366-CCC0-4145-8712-B706C93FB0F4}"/>
    <dgm:cxn modelId="{E3421A5E-0990-463C-9B7C-C56565D17502}" type="presParOf" srcId="{F54B9F49-1D33-4D10-9F77-05F8FFF803DF}" destId="{7E41A09B-34DB-4A8A-8D0D-CD987C68BB11}" srcOrd="0" destOrd="0" presId="urn:microsoft.com/office/officeart/2005/8/layout/cycle3"/>
    <dgm:cxn modelId="{5298218F-CD1A-4B58-8042-1D177ACB9564}" type="presParOf" srcId="{7E41A09B-34DB-4A8A-8D0D-CD987C68BB11}" destId="{3C8F1BD0-B9A5-4F66-B063-C9C6721E61D4}" srcOrd="0" destOrd="0" presId="urn:microsoft.com/office/officeart/2005/8/layout/cycle3"/>
    <dgm:cxn modelId="{9463E7CB-F32F-49D2-AA9D-C28F454C3CED}" type="presParOf" srcId="{7E41A09B-34DB-4A8A-8D0D-CD987C68BB11}" destId="{7B442783-977B-4ADC-BAAD-094236B05A39}" srcOrd="1" destOrd="0" presId="urn:microsoft.com/office/officeart/2005/8/layout/cycle3"/>
    <dgm:cxn modelId="{493F58D6-0792-47FA-A736-52BF035A679C}" type="presParOf" srcId="{7E41A09B-34DB-4A8A-8D0D-CD987C68BB11}" destId="{900CA96D-6DE6-42DB-8732-86D9C1F7396B}" srcOrd="2" destOrd="0" presId="urn:microsoft.com/office/officeart/2005/8/layout/cycle3"/>
    <dgm:cxn modelId="{7C472F5C-C058-4B7B-AD8A-3D5E06D2F1C4}" type="presParOf" srcId="{7E41A09B-34DB-4A8A-8D0D-CD987C68BB11}" destId="{9392EEBE-A92F-44DF-AB07-BFA482F22EBC}" srcOrd="3" destOrd="0" presId="urn:microsoft.com/office/officeart/2005/8/layout/cycle3"/>
    <dgm:cxn modelId="{57AC0A07-2FAD-4153-A67B-04DE4865B136}" type="presParOf" srcId="{7E41A09B-34DB-4A8A-8D0D-CD987C68BB11}" destId="{CC197662-C30D-42C9-966C-156B09BCF340}" srcOrd="4" destOrd="0" presId="urn:microsoft.com/office/officeart/2005/8/layout/cycle3"/>
    <dgm:cxn modelId="{CF68A913-E072-403A-9366-32BA3285C7CC}" type="presParOf" srcId="{7E41A09B-34DB-4A8A-8D0D-CD987C68BB11}" destId="{6B07CD2F-3CA9-4AF5-B045-3D3C56A844A6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302290A4-C3F1-4CFB-999D-C30EB62B9BC9}" type="doc">
      <dgm:prSet loTypeId="urn:microsoft.com/office/officeart/2005/8/layout/architecture+Icon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AD86F1-256A-4452-88B0-ABA36352C6DB}" type="asst">
      <dgm:prSet phldrT="[Text]"/>
      <dgm:spPr/>
      <dgm:t>
        <a:bodyPr/>
        <a:lstStyle/>
        <a:p>
          <a:r>
            <a:rPr lang="en-US" dirty="0"/>
            <a:t>Talk with children about the changes that occur with transition.</a:t>
          </a:r>
        </a:p>
      </dgm:t>
    </dgm:pt>
    <dgm:pt modelId="{35B907EE-E6FA-4973-AEF2-797D021753C4}" type="parTrans" cxnId="{75765EC1-BC8B-4CB8-A4D1-C0B2748849F0}">
      <dgm:prSet/>
      <dgm:spPr/>
      <dgm:t>
        <a:bodyPr/>
        <a:lstStyle/>
        <a:p>
          <a:endParaRPr lang="en-US"/>
        </a:p>
      </dgm:t>
    </dgm:pt>
    <dgm:pt modelId="{4D7BDA67-D0FF-48DD-ACE5-3A7E914FF3DF}" type="sibTrans" cxnId="{75765EC1-BC8B-4CB8-A4D1-C0B2748849F0}">
      <dgm:prSet/>
      <dgm:spPr/>
      <dgm:t>
        <a:bodyPr/>
        <a:lstStyle/>
        <a:p>
          <a:endParaRPr lang="en-US"/>
        </a:p>
      </dgm:t>
    </dgm:pt>
    <dgm:pt modelId="{A99D38E1-5DBF-4FB4-93F9-589B3AADFD22}" type="asst">
      <dgm:prSet phldrT="[Text]"/>
      <dgm:spPr/>
      <dgm:t>
        <a:bodyPr/>
        <a:lstStyle/>
        <a:p>
          <a:r>
            <a:rPr lang="en-US" dirty="0"/>
            <a:t>Help children understand their </a:t>
          </a:r>
          <a:br>
            <a:rPr lang="en-US" dirty="0"/>
          </a:br>
          <a:r>
            <a:rPr lang="en-US" dirty="0"/>
            <a:t>own history.</a:t>
          </a:r>
        </a:p>
      </dgm:t>
    </dgm:pt>
    <dgm:pt modelId="{D10148F9-86E1-4382-B02D-D6C432759887}" type="parTrans" cxnId="{332A4540-606C-46D7-9284-F2B0ACE105EC}">
      <dgm:prSet/>
      <dgm:spPr/>
      <dgm:t>
        <a:bodyPr/>
        <a:lstStyle/>
        <a:p>
          <a:endParaRPr lang="en-US"/>
        </a:p>
      </dgm:t>
    </dgm:pt>
    <dgm:pt modelId="{5ACB2913-C5FB-450F-8AC2-EB54F2794254}" type="sibTrans" cxnId="{332A4540-606C-46D7-9284-F2B0ACE105EC}">
      <dgm:prSet/>
      <dgm:spPr/>
      <dgm:t>
        <a:bodyPr/>
        <a:lstStyle/>
        <a:p>
          <a:endParaRPr lang="en-US"/>
        </a:p>
      </dgm:t>
    </dgm:pt>
    <dgm:pt modelId="{BF66AA35-4C48-4DBD-95CE-6095756F5583}" type="asst">
      <dgm:prSet phldrT="[Text]"/>
      <dgm:spPr/>
      <dgm:t>
        <a:bodyPr/>
        <a:lstStyle/>
        <a:p>
          <a:r>
            <a:rPr lang="en-US" dirty="0"/>
            <a:t>Help children </a:t>
          </a:r>
          <a:br>
            <a:rPr lang="en-US" dirty="0"/>
          </a:br>
          <a:r>
            <a:rPr lang="en-US" dirty="0"/>
            <a:t>adjust to losses. </a:t>
          </a:r>
        </a:p>
      </dgm:t>
    </dgm:pt>
    <dgm:pt modelId="{9F08DFE7-AD53-4C53-8EFD-5E6D4E154BB9}" type="parTrans" cxnId="{4956E43C-42D8-4866-988A-D660AA37FCE1}">
      <dgm:prSet/>
      <dgm:spPr/>
      <dgm:t>
        <a:bodyPr/>
        <a:lstStyle/>
        <a:p>
          <a:endParaRPr lang="en-US"/>
        </a:p>
      </dgm:t>
    </dgm:pt>
    <dgm:pt modelId="{8838BDDB-7CAA-499A-804B-5C3BA0F90C17}" type="sibTrans" cxnId="{4956E43C-42D8-4866-988A-D660AA37FCE1}">
      <dgm:prSet/>
      <dgm:spPr/>
      <dgm:t>
        <a:bodyPr/>
        <a:lstStyle/>
        <a:p>
          <a:endParaRPr lang="en-US"/>
        </a:p>
      </dgm:t>
    </dgm:pt>
    <dgm:pt modelId="{0224F9CF-6284-4A9E-8409-1A2B529B23FA}" type="pres">
      <dgm:prSet presAssocID="{302290A4-C3F1-4CFB-999D-C30EB62B9BC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5B81EE4-E5B4-4804-AB2C-4DD22551B713}" type="pres">
      <dgm:prSet presAssocID="{4CAD86F1-256A-4452-88B0-ABA36352C6DB}" presName="vertOne" presStyleCnt="0"/>
      <dgm:spPr/>
    </dgm:pt>
    <dgm:pt modelId="{5C100D6E-7E6D-4CF4-B12B-A081ADC0996A}" type="pres">
      <dgm:prSet presAssocID="{4CAD86F1-256A-4452-88B0-ABA36352C6DB}" presName="txOne" presStyleLbl="node0" presStyleIdx="0" presStyleCnt="3">
        <dgm:presLayoutVars>
          <dgm:chPref val="3"/>
        </dgm:presLayoutVars>
      </dgm:prSet>
      <dgm:spPr/>
    </dgm:pt>
    <dgm:pt modelId="{3ABACE21-3AF5-4CBC-B265-1FBEAA7C4660}" type="pres">
      <dgm:prSet presAssocID="{4CAD86F1-256A-4452-88B0-ABA36352C6DB}" presName="horzOne" presStyleCnt="0"/>
      <dgm:spPr/>
    </dgm:pt>
    <dgm:pt modelId="{6025AA01-86B9-4A87-B18F-B9E2782B2E47}" type="pres">
      <dgm:prSet presAssocID="{4D7BDA67-D0FF-48DD-ACE5-3A7E914FF3DF}" presName="sibSpaceOne" presStyleCnt="0"/>
      <dgm:spPr/>
    </dgm:pt>
    <dgm:pt modelId="{C799A58F-F975-458F-8305-443C8BAB2A9E}" type="pres">
      <dgm:prSet presAssocID="{A99D38E1-5DBF-4FB4-93F9-589B3AADFD22}" presName="vertOne" presStyleCnt="0"/>
      <dgm:spPr/>
    </dgm:pt>
    <dgm:pt modelId="{8B4A99C4-F397-4E97-B72C-1855C1CA27F5}" type="pres">
      <dgm:prSet presAssocID="{A99D38E1-5DBF-4FB4-93F9-589B3AADFD22}" presName="txOne" presStyleLbl="node0" presStyleIdx="1" presStyleCnt="3">
        <dgm:presLayoutVars>
          <dgm:chPref val="3"/>
        </dgm:presLayoutVars>
      </dgm:prSet>
      <dgm:spPr/>
    </dgm:pt>
    <dgm:pt modelId="{F9A08F57-1E5C-4D5F-B460-8DB88AE430D4}" type="pres">
      <dgm:prSet presAssocID="{A99D38E1-5DBF-4FB4-93F9-589B3AADFD22}" presName="horzOne" presStyleCnt="0"/>
      <dgm:spPr/>
    </dgm:pt>
    <dgm:pt modelId="{5B859A38-9195-4E1C-9E7F-5307C8062862}" type="pres">
      <dgm:prSet presAssocID="{5ACB2913-C5FB-450F-8AC2-EB54F2794254}" presName="sibSpaceOne" presStyleCnt="0"/>
      <dgm:spPr/>
    </dgm:pt>
    <dgm:pt modelId="{A7C2A09B-32A4-4FC0-98F8-E73A69622A0F}" type="pres">
      <dgm:prSet presAssocID="{BF66AA35-4C48-4DBD-95CE-6095756F5583}" presName="vertOne" presStyleCnt="0"/>
      <dgm:spPr/>
    </dgm:pt>
    <dgm:pt modelId="{36F29478-E184-49A0-A216-0887165890E7}" type="pres">
      <dgm:prSet presAssocID="{BF66AA35-4C48-4DBD-95CE-6095756F5583}" presName="txOne" presStyleLbl="node0" presStyleIdx="2" presStyleCnt="3">
        <dgm:presLayoutVars>
          <dgm:chPref val="3"/>
        </dgm:presLayoutVars>
      </dgm:prSet>
      <dgm:spPr/>
    </dgm:pt>
    <dgm:pt modelId="{C50267B1-382E-40D5-96CA-EB69C571CB37}" type="pres">
      <dgm:prSet presAssocID="{BF66AA35-4C48-4DBD-95CE-6095756F5583}" presName="horzOne" presStyleCnt="0"/>
      <dgm:spPr/>
    </dgm:pt>
  </dgm:ptLst>
  <dgm:cxnLst>
    <dgm:cxn modelId="{4956E43C-42D8-4866-988A-D660AA37FCE1}" srcId="{302290A4-C3F1-4CFB-999D-C30EB62B9BC9}" destId="{BF66AA35-4C48-4DBD-95CE-6095756F5583}" srcOrd="2" destOrd="0" parTransId="{9F08DFE7-AD53-4C53-8EFD-5E6D4E154BB9}" sibTransId="{8838BDDB-7CAA-499A-804B-5C3BA0F90C17}"/>
    <dgm:cxn modelId="{332A4540-606C-46D7-9284-F2B0ACE105EC}" srcId="{302290A4-C3F1-4CFB-999D-C30EB62B9BC9}" destId="{A99D38E1-5DBF-4FB4-93F9-589B3AADFD22}" srcOrd="1" destOrd="0" parTransId="{D10148F9-86E1-4382-B02D-D6C432759887}" sibTransId="{5ACB2913-C5FB-450F-8AC2-EB54F2794254}"/>
    <dgm:cxn modelId="{61599658-8EF5-407D-9689-425CC2B0AD1B}" type="presOf" srcId="{302290A4-C3F1-4CFB-999D-C30EB62B9BC9}" destId="{0224F9CF-6284-4A9E-8409-1A2B529B23FA}" srcOrd="0" destOrd="0" presId="urn:microsoft.com/office/officeart/2005/8/layout/architecture+Icon"/>
    <dgm:cxn modelId="{308C5B83-7466-4D07-BDFB-8313252255F5}" type="presOf" srcId="{BF66AA35-4C48-4DBD-95CE-6095756F5583}" destId="{36F29478-E184-49A0-A216-0887165890E7}" srcOrd="0" destOrd="0" presId="urn:microsoft.com/office/officeart/2005/8/layout/architecture+Icon"/>
    <dgm:cxn modelId="{75765EC1-BC8B-4CB8-A4D1-C0B2748849F0}" srcId="{302290A4-C3F1-4CFB-999D-C30EB62B9BC9}" destId="{4CAD86F1-256A-4452-88B0-ABA36352C6DB}" srcOrd="0" destOrd="0" parTransId="{35B907EE-E6FA-4973-AEF2-797D021753C4}" sibTransId="{4D7BDA67-D0FF-48DD-ACE5-3A7E914FF3DF}"/>
    <dgm:cxn modelId="{C21997F7-B630-4CB7-A470-B2CEBE5B18AC}" type="presOf" srcId="{4CAD86F1-256A-4452-88B0-ABA36352C6DB}" destId="{5C100D6E-7E6D-4CF4-B12B-A081ADC0996A}" srcOrd="0" destOrd="0" presId="urn:microsoft.com/office/officeart/2005/8/layout/architecture+Icon"/>
    <dgm:cxn modelId="{FFE740FA-FF1A-4E73-9476-48DA02576D94}" type="presOf" srcId="{A99D38E1-5DBF-4FB4-93F9-589B3AADFD22}" destId="{8B4A99C4-F397-4E97-B72C-1855C1CA27F5}" srcOrd="0" destOrd="0" presId="urn:microsoft.com/office/officeart/2005/8/layout/architecture+Icon"/>
    <dgm:cxn modelId="{C1CB0A77-A9B3-4D48-A6E8-425E982CCDB9}" type="presParOf" srcId="{0224F9CF-6284-4A9E-8409-1A2B529B23FA}" destId="{C5B81EE4-E5B4-4804-AB2C-4DD22551B713}" srcOrd="0" destOrd="0" presId="urn:microsoft.com/office/officeart/2005/8/layout/architecture+Icon"/>
    <dgm:cxn modelId="{12745B7D-AC66-499A-A4B4-A6C4DC73627E}" type="presParOf" srcId="{C5B81EE4-E5B4-4804-AB2C-4DD22551B713}" destId="{5C100D6E-7E6D-4CF4-B12B-A081ADC0996A}" srcOrd="0" destOrd="0" presId="urn:microsoft.com/office/officeart/2005/8/layout/architecture+Icon"/>
    <dgm:cxn modelId="{89450BD4-6046-46DA-855F-621F852ECD6D}" type="presParOf" srcId="{C5B81EE4-E5B4-4804-AB2C-4DD22551B713}" destId="{3ABACE21-3AF5-4CBC-B265-1FBEAA7C4660}" srcOrd="1" destOrd="0" presId="urn:microsoft.com/office/officeart/2005/8/layout/architecture+Icon"/>
    <dgm:cxn modelId="{2A6B15E6-64DE-4F06-ADFE-9092FDDD9569}" type="presParOf" srcId="{0224F9CF-6284-4A9E-8409-1A2B529B23FA}" destId="{6025AA01-86B9-4A87-B18F-B9E2782B2E47}" srcOrd="1" destOrd="0" presId="urn:microsoft.com/office/officeart/2005/8/layout/architecture+Icon"/>
    <dgm:cxn modelId="{43241C9E-4AE0-4D82-83D8-CA5B0AFF7DA6}" type="presParOf" srcId="{0224F9CF-6284-4A9E-8409-1A2B529B23FA}" destId="{C799A58F-F975-458F-8305-443C8BAB2A9E}" srcOrd="2" destOrd="0" presId="urn:microsoft.com/office/officeart/2005/8/layout/architecture+Icon"/>
    <dgm:cxn modelId="{6C35F176-B628-4C48-8229-68B2F7D7E41F}" type="presParOf" srcId="{C799A58F-F975-458F-8305-443C8BAB2A9E}" destId="{8B4A99C4-F397-4E97-B72C-1855C1CA27F5}" srcOrd="0" destOrd="0" presId="urn:microsoft.com/office/officeart/2005/8/layout/architecture+Icon"/>
    <dgm:cxn modelId="{9850583D-57D8-4B0B-8FFF-0FDC1B05230A}" type="presParOf" srcId="{C799A58F-F975-458F-8305-443C8BAB2A9E}" destId="{F9A08F57-1E5C-4D5F-B460-8DB88AE430D4}" srcOrd="1" destOrd="0" presId="urn:microsoft.com/office/officeart/2005/8/layout/architecture+Icon"/>
    <dgm:cxn modelId="{26488B56-71BE-4A21-92FB-D1DE63AE27BE}" type="presParOf" srcId="{0224F9CF-6284-4A9E-8409-1A2B529B23FA}" destId="{5B859A38-9195-4E1C-9E7F-5307C8062862}" srcOrd="3" destOrd="0" presId="urn:microsoft.com/office/officeart/2005/8/layout/architecture+Icon"/>
    <dgm:cxn modelId="{D2503D25-76F5-49DC-B921-E5679F835027}" type="presParOf" srcId="{0224F9CF-6284-4A9E-8409-1A2B529B23FA}" destId="{A7C2A09B-32A4-4FC0-98F8-E73A69622A0F}" srcOrd="4" destOrd="0" presId="urn:microsoft.com/office/officeart/2005/8/layout/architecture+Icon"/>
    <dgm:cxn modelId="{01E3959F-9D57-4508-B564-B1C502EA3C02}" type="presParOf" srcId="{A7C2A09B-32A4-4FC0-98F8-E73A69622A0F}" destId="{36F29478-E184-49A0-A216-0887165890E7}" srcOrd="0" destOrd="0" presId="urn:microsoft.com/office/officeart/2005/8/layout/architecture+Icon"/>
    <dgm:cxn modelId="{10D58A2A-752D-44BE-A50C-F5CC4C49DF01}" type="presParOf" srcId="{A7C2A09B-32A4-4FC0-98F8-E73A69622A0F}" destId="{C50267B1-382E-40D5-96CA-EB69C571CB37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5E0C018B-CB2E-4C9E-9B11-FD773BFD3B81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06A1A621-6D5C-4912-8872-A973753D433E}">
      <dgm:prSet phldrT="[Text]"/>
      <dgm:spPr/>
      <dgm:t>
        <a:bodyPr/>
        <a:lstStyle/>
        <a:p>
          <a:r>
            <a:rPr lang="en-US" dirty="0">
              <a:solidFill>
                <a:srgbClr val="56944F"/>
              </a:solidFill>
            </a:rPr>
            <a:t>Address questions. </a:t>
          </a:r>
        </a:p>
      </dgm:t>
    </dgm:pt>
    <dgm:pt modelId="{1EA4D5D0-B5B2-43DA-9253-8A975B39695A}" type="parTrans" cxnId="{08BEE819-DFB9-4C53-BC1D-F907A4FB1AA1}">
      <dgm:prSet/>
      <dgm:spPr/>
      <dgm:t>
        <a:bodyPr/>
        <a:lstStyle/>
        <a:p>
          <a:endParaRPr lang="en-US"/>
        </a:p>
      </dgm:t>
    </dgm:pt>
    <dgm:pt modelId="{A5BF880A-0C21-4520-8ED4-78FF8F351C28}" type="sibTrans" cxnId="{08BEE819-DFB9-4C53-BC1D-F907A4FB1AA1}">
      <dgm:prSet/>
      <dgm:spPr/>
      <dgm:t>
        <a:bodyPr/>
        <a:lstStyle/>
        <a:p>
          <a:endParaRPr lang="en-US"/>
        </a:p>
      </dgm:t>
    </dgm:pt>
    <dgm:pt modelId="{E8E9CE98-40C1-41F8-BE52-08340C6CFF82}">
      <dgm:prSet/>
      <dgm:spPr/>
      <dgm:t>
        <a:bodyPr/>
        <a:lstStyle/>
        <a:p>
          <a:r>
            <a:rPr lang="en-US" dirty="0">
              <a:solidFill>
                <a:srgbClr val="56944F"/>
              </a:solidFill>
            </a:rPr>
            <a:t>Tell the truth.</a:t>
          </a:r>
        </a:p>
      </dgm:t>
    </dgm:pt>
    <dgm:pt modelId="{31B42B43-E908-434B-910B-EE809FDF6568}" type="parTrans" cxnId="{18959ADB-171D-472A-80BC-257AACD948D4}">
      <dgm:prSet/>
      <dgm:spPr/>
      <dgm:t>
        <a:bodyPr/>
        <a:lstStyle/>
        <a:p>
          <a:endParaRPr lang="en-US"/>
        </a:p>
      </dgm:t>
    </dgm:pt>
    <dgm:pt modelId="{554FD193-F9CD-4124-9817-B44B764C1CE3}" type="sibTrans" cxnId="{18959ADB-171D-472A-80BC-257AACD948D4}">
      <dgm:prSet/>
      <dgm:spPr/>
      <dgm:t>
        <a:bodyPr/>
        <a:lstStyle/>
        <a:p>
          <a:endParaRPr lang="en-US"/>
        </a:p>
      </dgm:t>
    </dgm:pt>
    <dgm:pt modelId="{A3A521C4-D25E-4396-8792-38A1CCAF5CA0}">
      <dgm:prSet/>
      <dgm:spPr/>
      <dgm:t>
        <a:bodyPr/>
        <a:lstStyle/>
        <a:p>
          <a:r>
            <a:rPr lang="en-US" dirty="0">
              <a:solidFill>
                <a:srgbClr val="56944F"/>
              </a:solidFill>
            </a:rPr>
            <a:t>Repeat conversations.</a:t>
          </a:r>
        </a:p>
      </dgm:t>
    </dgm:pt>
    <dgm:pt modelId="{C92D6F90-2F8F-473C-B60D-59DFF4E2E113}" type="parTrans" cxnId="{215269AA-E17B-471D-8D03-F3AD9A83507D}">
      <dgm:prSet/>
      <dgm:spPr/>
      <dgm:t>
        <a:bodyPr/>
        <a:lstStyle/>
        <a:p>
          <a:endParaRPr lang="en-US"/>
        </a:p>
      </dgm:t>
    </dgm:pt>
    <dgm:pt modelId="{7C2FE2FF-509D-42F1-9075-DBE140C34D4C}" type="sibTrans" cxnId="{215269AA-E17B-471D-8D03-F3AD9A83507D}">
      <dgm:prSet/>
      <dgm:spPr/>
      <dgm:t>
        <a:bodyPr/>
        <a:lstStyle/>
        <a:p>
          <a:endParaRPr lang="en-US"/>
        </a:p>
      </dgm:t>
    </dgm:pt>
    <dgm:pt modelId="{87641981-3B51-495F-A01A-54B635DE6408}">
      <dgm:prSet/>
      <dgm:spPr/>
      <dgm:t>
        <a:bodyPr/>
        <a:lstStyle/>
        <a:p>
          <a:r>
            <a:rPr lang="en-US" dirty="0">
              <a:solidFill>
                <a:srgbClr val="56944F"/>
              </a:solidFill>
            </a:rPr>
            <a:t>Talk during activities.</a:t>
          </a:r>
        </a:p>
      </dgm:t>
    </dgm:pt>
    <dgm:pt modelId="{7D1FBC51-6AB6-41D1-89D6-DEA1CD407A40}" type="parTrans" cxnId="{053AEBB0-E86F-4682-9C63-FE679547C22A}">
      <dgm:prSet/>
      <dgm:spPr/>
      <dgm:t>
        <a:bodyPr/>
        <a:lstStyle/>
        <a:p>
          <a:endParaRPr lang="en-US"/>
        </a:p>
      </dgm:t>
    </dgm:pt>
    <dgm:pt modelId="{51B0947B-F73A-47A5-9A6A-853E26D4E2BC}" type="sibTrans" cxnId="{053AEBB0-E86F-4682-9C63-FE679547C22A}">
      <dgm:prSet/>
      <dgm:spPr/>
      <dgm:t>
        <a:bodyPr/>
        <a:lstStyle/>
        <a:p>
          <a:endParaRPr lang="en-US"/>
        </a:p>
      </dgm:t>
    </dgm:pt>
    <dgm:pt modelId="{D40F9055-38DE-408B-B0A6-385C203148E9}">
      <dgm:prSet/>
      <dgm:spPr/>
      <dgm:t>
        <a:bodyPr/>
        <a:lstStyle/>
        <a:p>
          <a:r>
            <a:rPr lang="en-US" dirty="0">
              <a:solidFill>
                <a:srgbClr val="56944F"/>
              </a:solidFill>
            </a:rPr>
            <a:t>Plan the discussion.</a:t>
          </a:r>
        </a:p>
      </dgm:t>
    </dgm:pt>
    <dgm:pt modelId="{EF917D7B-65F8-4895-B80E-75F66D45D68E}" type="parTrans" cxnId="{592DB3B5-16D5-4D88-AEA0-810504B6D03F}">
      <dgm:prSet/>
      <dgm:spPr/>
      <dgm:t>
        <a:bodyPr/>
        <a:lstStyle/>
        <a:p>
          <a:endParaRPr lang="en-US"/>
        </a:p>
      </dgm:t>
    </dgm:pt>
    <dgm:pt modelId="{6FD1ECF2-6779-494B-A5F0-9E928517309F}" type="sibTrans" cxnId="{592DB3B5-16D5-4D88-AEA0-810504B6D03F}">
      <dgm:prSet/>
      <dgm:spPr/>
      <dgm:t>
        <a:bodyPr/>
        <a:lstStyle/>
        <a:p>
          <a:endParaRPr lang="en-US"/>
        </a:p>
      </dgm:t>
    </dgm:pt>
    <dgm:pt modelId="{68C4B903-8C7D-4A9A-83CF-A6C30931A0A8}">
      <dgm:prSet/>
      <dgm:spPr/>
      <dgm:t>
        <a:bodyPr/>
        <a:lstStyle/>
        <a:p>
          <a:r>
            <a:rPr lang="en-US" dirty="0">
              <a:solidFill>
                <a:srgbClr val="56944F"/>
              </a:solidFill>
            </a:rPr>
            <a:t>Make it safe to talk.</a:t>
          </a:r>
        </a:p>
      </dgm:t>
    </dgm:pt>
    <dgm:pt modelId="{F9A593AF-27F8-4FE2-B341-10B6438E0FD9}" type="parTrans" cxnId="{3F81CC04-9B6C-4BB4-8781-D4F41A318990}">
      <dgm:prSet/>
      <dgm:spPr/>
      <dgm:t>
        <a:bodyPr/>
        <a:lstStyle/>
        <a:p>
          <a:endParaRPr lang="en-US"/>
        </a:p>
      </dgm:t>
    </dgm:pt>
    <dgm:pt modelId="{E03FEC28-239B-4B48-A83B-282AED9C8D02}" type="sibTrans" cxnId="{3F81CC04-9B6C-4BB4-8781-D4F41A318990}">
      <dgm:prSet/>
      <dgm:spPr/>
      <dgm:t>
        <a:bodyPr/>
        <a:lstStyle/>
        <a:p>
          <a:endParaRPr lang="en-US"/>
        </a:p>
      </dgm:t>
    </dgm:pt>
    <dgm:pt modelId="{EBBA340A-89E3-4130-A115-5F7C8D28C76B}">
      <dgm:prSet/>
      <dgm:spPr/>
      <dgm:t>
        <a:bodyPr/>
        <a:lstStyle/>
        <a:p>
          <a:r>
            <a:rPr lang="en-US" dirty="0">
              <a:solidFill>
                <a:srgbClr val="56944F"/>
              </a:solidFill>
            </a:rPr>
            <a:t>Provide analogies.</a:t>
          </a:r>
        </a:p>
      </dgm:t>
    </dgm:pt>
    <dgm:pt modelId="{13C34095-44E4-4EAA-A953-9F9D69164053}" type="parTrans" cxnId="{77023C67-5A73-465B-89F8-BF19D1CA3D1E}">
      <dgm:prSet/>
      <dgm:spPr/>
      <dgm:t>
        <a:bodyPr/>
        <a:lstStyle/>
        <a:p>
          <a:endParaRPr lang="en-US"/>
        </a:p>
      </dgm:t>
    </dgm:pt>
    <dgm:pt modelId="{332A1DB2-9C30-4EE3-A186-DEFF77120436}" type="sibTrans" cxnId="{77023C67-5A73-465B-89F8-BF19D1CA3D1E}">
      <dgm:prSet/>
      <dgm:spPr/>
      <dgm:t>
        <a:bodyPr/>
        <a:lstStyle/>
        <a:p>
          <a:endParaRPr lang="en-US"/>
        </a:p>
      </dgm:t>
    </dgm:pt>
    <dgm:pt modelId="{A18EFA58-3AE4-4F88-B70D-67D65331E0D3}" type="pres">
      <dgm:prSet presAssocID="{5E0C018B-CB2E-4C9E-9B11-FD773BFD3B81}" presName="vert0" presStyleCnt="0">
        <dgm:presLayoutVars>
          <dgm:dir/>
          <dgm:animOne val="branch"/>
          <dgm:animLvl val="lvl"/>
        </dgm:presLayoutVars>
      </dgm:prSet>
      <dgm:spPr/>
    </dgm:pt>
    <dgm:pt modelId="{EC4B40F5-6257-4DDE-8399-881F8BBA9089}" type="pres">
      <dgm:prSet presAssocID="{06A1A621-6D5C-4912-8872-A973753D433E}" presName="thickLine" presStyleLbl="alignNode1" presStyleIdx="0" presStyleCnt="7"/>
      <dgm:spPr/>
    </dgm:pt>
    <dgm:pt modelId="{9FB0563E-E5E5-4C91-B958-AFA1FDE32D8F}" type="pres">
      <dgm:prSet presAssocID="{06A1A621-6D5C-4912-8872-A973753D433E}" presName="horz1" presStyleCnt="0"/>
      <dgm:spPr/>
    </dgm:pt>
    <dgm:pt modelId="{25F3CE77-B851-4176-86E1-B05B1C773857}" type="pres">
      <dgm:prSet presAssocID="{06A1A621-6D5C-4912-8872-A973753D433E}" presName="tx1" presStyleLbl="revTx" presStyleIdx="0" presStyleCnt="7"/>
      <dgm:spPr/>
    </dgm:pt>
    <dgm:pt modelId="{9EC451AE-E86E-42B2-BF2F-DC762D167D61}" type="pres">
      <dgm:prSet presAssocID="{06A1A621-6D5C-4912-8872-A973753D433E}" presName="vert1" presStyleCnt="0"/>
      <dgm:spPr/>
    </dgm:pt>
    <dgm:pt modelId="{E467D695-3188-41D7-8A51-5CED1933F2D2}" type="pres">
      <dgm:prSet presAssocID="{E8E9CE98-40C1-41F8-BE52-08340C6CFF82}" presName="thickLine" presStyleLbl="alignNode1" presStyleIdx="1" presStyleCnt="7"/>
      <dgm:spPr/>
    </dgm:pt>
    <dgm:pt modelId="{36AAA936-D824-4562-8752-90AE958AEDA8}" type="pres">
      <dgm:prSet presAssocID="{E8E9CE98-40C1-41F8-BE52-08340C6CFF82}" presName="horz1" presStyleCnt="0"/>
      <dgm:spPr/>
    </dgm:pt>
    <dgm:pt modelId="{88F09F93-6D4B-4759-B08F-1B8FF0F8B8F9}" type="pres">
      <dgm:prSet presAssocID="{E8E9CE98-40C1-41F8-BE52-08340C6CFF82}" presName="tx1" presStyleLbl="revTx" presStyleIdx="1" presStyleCnt="7"/>
      <dgm:spPr/>
    </dgm:pt>
    <dgm:pt modelId="{03F8C84A-3BAD-4447-85B3-134517BA8331}" type="pres">
      <dgm:prSet presAssocID="{E8E9CE98-40C1-41F8-BE52-08340C6CFF82}" presName="vert1" presStyleCnt="0"/>
      <dgm:spPr/>
    </dgm:pt>
    <dgm:pt modelId="{32A23B33-DB8C-4661-B053-D923C971E35E}" type="pres">
      <dgm:prSet presAssocID="{A3A521C4-D25E-4396-8792-38A1CCAF5CA0}" presName="thickLine" presStyleLbl="alignNode1" presStyleIdx="2" presStyleCnt="7"/>
      <dgm:spPr/>
    </dgm:pt>
    <dgm:pt modelId="{5CF82F99-884B-424B-B6DA-1A6FAB4130B8}" type="pres">
      <dgm:prSet presAssocID="{A3A521C4-D25E-4396-8792-38A1CCAF5CA0}" presName="horz1" presStyleCnt="0"/>
      <dgm:spPr/>
    </dgm:pt>
    <dgm:pt modelId="{CB1521A9-B301-4298-ADE4-7E5780614FE1}" type="pres">
      <dgm:prSet presAssocID="{A3A521C4-D25E-4396-8792-38A1CCAF5CA0}" presName="tx1" presStyleLbl="revTx" presStyleIdx="2" presStyleCnt="7"/>
      <dgm:spPr/>
    </dgm:pt>
    <dgm:pt modelId="{F9708B6E-A7B0-473F-98A8-D36A8BB0ADA5}" type="pres">
      <dgm:prSet presAssocID="{A3A521C4-D25E-4396-8792-38A1CCAF5CA0}" presName="vert1" presStyleCnt="0"/>
      <dgm:spPr/>
    </dgm:pt>
    <dgm:pt modelId="{B5D94C03-9D6B-464F-BB95-18D87AB837BF}" type="pres">
      <dgm:prSet presAssocID="{87641981-3B51-495F-A01A-54B635DE6408}" presName="thickLine" presStyleLbl="alignNode1" presStyleIdx="3" presStyleCnt="7"/>
      <dgm:spPr/>
    </dgm:pt>
    <dgm:pt modelId="{1C7BE479-46CC-4B76-A4F5-C2DC65FD2D17}" type="pres">
      <dgm:prSet presAssocID="{87641981-3B51-495F-A01A-54B635DE6408}" presName="horz1" presStyleCnt="0"/>
      <dgm:spPr/>
    </dgm:pt>
    <dgm:pt modelId="{8AB07AA7-BA4C-4CE9-8D4A-4B8E27088246}" type="pres">
      <dgm:prSet presAssocID="{87641981-3B51-495F-A01A-54B635DE6408}" presName="tx1" presStyleLbl="revTx" presStyleIdx="3" presStyleCnt="7"/>
      <dgm:spPr/>
    </dgm:pt>
    <dgm:pt modelId="{179FF5E1-E4D3-4311-95CC-FF82D046B56D}" type="pres">
      <dgm:prSet presAssocID="{87641981-3B51-495F-A01A-54B635DE6408}" presName="vert1" presStyleCnt="0"/>
      <dgm:spPr/>
    </dgm:pt>
    <dgm:pt modelId="{1F97B2DF-514F-4544-9CB7-3577D13C538D}" type="pres">
      <dgm:prSet presAssocID="{D40F9055-38DE-408B-B0A6-385C203148E9}" presName="thickLine" presStyleLbl="alignNode1" presStyleIdx="4" presStyleCnt="7"/>
      <dgm:spPr/>
    </dgm:pt>
    <dgm:pt modelId="{F4672263-39B3-4C05-B08E-462CEC14C2FE}" type="pres">
      <dgm:prSet presAssocID="{D40F9055-38DE-408B-B0A6-385C203148E9}" presName="horz1" presStyleCnt="0"/>
      <dgm:spPr/>
    </dgm:pt>
    <dgm:pt modelId="{DEE75CF9-8163-40E9-85C8-66E59D6518AE}" type="pres">
      <dgm:prSet presAssocID="{D40F9055-38DE-408B-B0A6-385C203148E9}" presName="tx1" presStyleLbl="revTx" presStyleIdx="4" presStyleCnt="7"/>
      <dgm:spPr/>
    </dgm:pt>
    <dgm:pt modelId="{3CB45ED7-CCCC-41A1-B5E9-AE9BF7A9EA2E}" type="pres">
      <dgm:prSet presAssocID="{D40F9055-38DE-408B-B0A6-385C203148E9}" presName="vert1" presStyleCnt="0"/>
      <dgm:spPr/>
    </dgm:pt>
    <dgm:pt modelId="{38598A82-681F-4222-82E2-2124C16A64DB}" type="pres">
      <dgm:prSet presAssocID="{68C4B903-8C7D-4A9A-83CF-A6C30931A0A8}" presName="thickLine" presStyleLbl="alignNode1" presStyleIdx="5" presStyleCnt="7"/>
      <dgm:spPr/>
    </dgm:pt>
    <dgm:pt modelId="{8BF77D40-3AA5-4657-A1B2-299521210276}" type="pres">
      <dgm:prSet presAssocID="{68C4B903-8C7D-4A9A-83CF-A6C30931A0A8}" presName="horz1" presStyleCnt="0"/>
      <dgm:spPr/>
    </dgm:pt>
    <dgm:pt modelId="{8991405F-647E-4808-BDF4-7DC3C5A29A7E}" type="pres">
      <dgm:prSet presAssocID="{68C4B903-8C7D-4A9A-83CF-A6C30931A0A8}" presName="tx1" presStyleLbl="revTx" presStyleIdx="5" presStyleCnt="7"/>
      <dgm:spPr/>
    </dgm:pt>
    <dgm:pt modelId="{7FF82EDE-B4D9-4934-89E1-39B240AAD411}" type="pres">
      <dgm:prSet presAssocID="{68C4B903-8C7D-4A9A-83CF-A6C30931A0A8}" presName="vert1" presStyleCnt="0"/>
      <dgm:spPr/>
    </dgm:pt>
    <dgm:pt modelId="{44A7B7B1-73D2-4E9A-BB19-3FC1FAD5C892}" type="pres">
      <dgm:prSet presAssocID="{EBBA340A-89E3-4130-A115-5F7C8D28C76B}" presName="thickLine" presStyleLbl="alignNode1" presStyleIdx="6" presStyleCnt="7"/>
      <dgm:spPr/>
    </dgm:pt>
    <dgm:pt modelId="{6B3629FF-3777-4707-AB79-C34E1142431E}" type="pres">
      <dgm:prSet presAssocID="{EBBA340A-89E3-4130-A115-5F7C8D28C76B}" presName="horz1" presStyleCnt="0"/>
      <dgm:spPr/>
    </dgm:pt>
    <dgm:pt modelId="{DB45F4EB-8929-4793-A87D-0C186D56E33A}" type="pres">
      <dgm:prSet presAssocID="{EBBA340A-89E3-4130-A115-5F7C8D28C76B}" presName="tx1" presStyleLbl="revTx" presStyleIdx="6" presStyleCnt="7"/>
      <dgm:spPr/>
    </dgm:pt>
    <dgm:pt modelId="{CBE79500-09E3-4B49-B1A7-9AB1B0467C28}" type="pres">
      <dgm:prSet presAssocID="{EBBA340A-89E3-4130-A115-5F7C8D28C76B}" presName="vert1" presStyleCnt="0"/>
      <dgm:spPr/>
    </dgm:pt>
  </dgm:ptLst>
  <dgm:cxnLst>
    <dgm:cxn modelId="{3F81CC04-9B6C-4BB4-8781-D4F41A318990}" srcId="{5E0C018B-CB2E-4C9E-9B11-FD773BFD3B81}" destId="{68C4B903-8C7D-4A9A-83CF-A6C30931A0A8}" srcOrd="5" destOrd="0" parTransId="{F9A593AF-27F8-4FE2-B341-10B6438E0FD9}" sibTransId="{E03FEC28-239B-4B48-A83B-282AED9C8D02}"/>
    <dgm:cxn modelId="{08BEE819-DFB9-4C53-BC1D-F907A4FB1AA1}" srcId="{5E0C018B-CB2E-4C9E-9B11-FD773BFD3B81}" destId="{06A1A621-6D5C-4912-8872-A973753D433E}" srcOrd="0" destOrd="0" parTransId="{1EA4D5D0-B5B2-43DA-9253-8A975B39695A}" sibTransId="{A5BF880A-0C21-4520-8ED4-78FF8F351C28}"/>
    <dgm:cxn modelId="{77300325-3348-403D-B2D2-679A88014896}" type="presOf" srcId="{87641981-3B51-495F-A01A-54B635DE6408}" destId="{8AB07AA7-BA4C-4CE9-8D4A-4B8E27088246}" srcOrd="0" destOrd="0" presId="urn:microsoft.com/office/officeart/2008/layout/LinedList"/>
    <dgm:cxn modelId="{1F1CF829-15B2-40A0-B100-C104EFD8A2B5}" type="presOf" srcId="{D40F9055-38DE-408B-B0A6-385C203148E9}" destId="{DEE75CF9-8163-40E9-85C8-66E59D6518AE}" srcOrd="0" destOrd="0" presId="urn:microsoft.com/office/officeart/2008/layout/LinedList"/>
    <dgm:cxn modelId="{77023C67-5A73-465B-89F8-BF19D1CA3D1E}" srcId="{5E0C018B-CB2E-4C9E-9B11-FD773BFD3B81}" destId="{EBBA340A-89E3-4130-A115-5F7C8D28C76B}" srcOrd="6" destOrd="0" parTransId="{13C34095-44E4-4EAA-A953-9F9D69164053}" sibTransId="{332A1DB2-9C30-4EE3-A186-DEFF77120436}"/>
    <dgm:cxn modelId="{61620979-CD1D-4441-91D0-D27F9124E5A1}" type="presOf" srcId="{EBBA340A-89E3-4130-A115-5F7C8D28C76B}" destId="{DB45F4EB-8929-4793-A87D-0C186D56E33A}" srcOrd="0" destOrd="0" presId="urn:microsoft.com/office/officeart/2008/layout/LinedList"/>
    <dgm:cxn modelId="{F9A3A582-DC75-4AFB-829D-F291B74E2B36}" type="presOf" srcId="{68C4B903-8C7D-4A9A-83CF-A6C30931A0A8}" destId="{8991405F-647E-4808-BDF4-7DC3C5A29A7E}" srcOrd="0" destOrd="0" presId="urn:microsoft.com/office/officeart/2008/layout/LinedList"/>
    <dgm:cxn modelId="{1D8CB487-0395-4171-8AC9-F185F8EA5F68}" type="presOf" srcId="{5E0C018B-CB2E-4C9E-9B11-FD773BFD3B81}" destId="{A18EFA58-3AE4-4F88-B70D-67D65331E0D3}" srcOrd="0" destOrd="0" presId="urn:microsoft.com/office/officeart/2008/layout/LinedList"/>
    <dgm:cxn modelId="{95C3A092-0FF9-4AF1-A954-3A8A7E717476}" type="presOf" srcId="{06A1A621-6D5C-4912-8872-A973753D433E}" destId="{25F3CE77-B851-4176-86E1-B05B1C773857}" srcOrd="0" destOrd="0" presId="urn:microsoft.com/office/officeart/2008/layout/LinedList"/>
    <dgm:cxn modelId="{215269AA-E17B-471D-8D03-F3AD9A83507D}" srcId="{5E0C018B-CB2E-4C9E-9B11-FD773BFD3B81}" destId="{A3A521C4-D25E-4396-8792-38A1CCAF5CA0}" srcOrd="2" destOrd="0" parTransId="{C92D6F90-2F8F-473C-B60D-59DFF4E2E113}" sibTransId="{7C2FE2FF-509D-42F1-9075-DBE140C34D4C}"/>
    <dgm:cxn modelId="{053AEBB0-E86F-4682-9C63-FE679547C22A}" srcId="{5E0C018B-CB2E-4C9E-9B11-FD773BFD3B81}" destId="{87641981-3B51-495F-A01A-54B635DE6408}" srcOrd="3" destOrd="0" parTransId="{7D1FBC51-6AB6-41D1-89D6-DEA1CD407A40}" sibTransId="{51B0947B-F73A-47A5-9A6A-853E26D4E2BC}"/>
    <dgm:cxn modelId="{592DB3B5-16D5-4D88-AEA0-810504B6D03F}" srcId="{5E0C018B-CB2E-4C9E-9B11-FD773BFD3B81}" destId="{D40F9055-38DE-408B-B0A6-385C203148E9}" srcOrd="4" destOrd="0" parTransId="{EF917D7B-65F8-4895-B80E-75F66D45D68E}" sibTransId="{6FD1ECF2-6779-494B-A5F0-9E928517309F}"/>
    <dgm:cxn modelId="{B0F024BC-CD9F-4785-AB5F-C1E69C2A0BED}" type="presOf" srcId="{A3A521C4-D25E-4396-8792-38A1CCAF5CA0}" destId="{CB1521A9-B301-4298-ADE4-7E5780614FE1}" srcOrd="0" destOrd="0" presId="urn:microsoft.com/office/officeart/2008/layout/LinedList"/>
    <dgm:cxn modelId="{18959ADB-171D-472A-80BC-257AACD948D4}" srcId="{5E0C018B-CB2E-4C9E-9B11-FD773BFD3B81}" destId="{E8E9CE98-40C1-41F8-BE52-08340C6CFF82}" srcOrd="1" destOrd="0" parTransId="{31B42B43-E908-434B-910B-EE809FDF6568}" sibTransId="{554FD193-F9CD-4124-9817-B44B764C1CE3}"/>
    <dgm:cxn modelId="{5F52B3FB-64DA-4C8C-9A0A-0DF68CD1E346}" type="presOf" srcId="{E8E9CE98-40C1-41F8-BE52-08340C6CFF82}" destId="{88F09F93-6D4B-4759-B08F-1B8FF0F8B8F9}" srcOrd="0" destOrd="0" presId="urn:microsoft.com/office/officeart/2008/layout/LinedList"/>
    <dgm:cxn modelId="{9C1E2609-87DF-4178-A0D0-AF42944E4461}" type="presParOf" srcId="{A18EFA58-3AE4-4F88-B70D-67D65331E0D3}" destId="{EC4B40F5-6257-4DDE-8399-881F8BBA9089}" srcOrd="0" destOrd="0" presId="urn:microsoft.com/office/officeart/2008/layout/LinedList"/>
    <dgm:cxn modelId="{EAA957C0-C9BF-42AE-A767-A893FB25B0F4}" type="presParOf" srcId="{A18EFA58-3AE4-4F88-B70D-67D65331E0D3}" destId="{9FB0563E-E5E5-4C91-B958-AFA1FDE32D8F}" srcOrd="1" destOrd="0" presId="urn:microsoft.com/office/officeart/2008/layout/LinedList"/>
    <dgm:cxn modelId="{65F3B15A-8AF3-49A8-BBD3-3D398E0143A7}" type="presParOf" srcId="{9FB0563E-E5E5-4C91-B958-AFA1FDE32D8F}" destId="{25F3CE77-B851-4176-86E1-B05B1C773857}" srcOrd="0" destOrd="0" presId="urn:microsoft.com/office/officeart/2008/layout/LinedList"/>
    <dgm:cxn modelId="{B450399B-6FDC-4F92-93A3-55638AC88B80}" type="presParOf" srcId="{9FB0563E-E5E5-4C91-B958-AFA1FDE32D8F}" destId="{9EC451AE-E86E-42B2-BF2F-DC762D167D61}" srcOrd="1" destOrd="0" presId="urn:microsoft.com/office/officeart/2008/layout/LinedList"/>
    <dgm:cxn modelId="{0FF3C972-6593-4F4B-89A8-EE0B3C6FC08A}" type="presParOf" srcId="{A18EFA58-3AE4-4F88-B70D-67D65331E0D3}" destId="{E467D695-3188-41D7-8A51-5CED1933F2D2}" srcOrd="2" destOrd="0" presId="urn:microsoft.com/office/officeart/2008/layout/LinedList"/>
    <dgm:cxn modelId="{6F17C233-D8F9-4339-9813-C57C5FACA809}" type="presParOf" srcId="{A18EFA58-3AE4-4F88-B70D-67D65331E0D3}" destId="{36AAA936-D824-4562-8752-90AE958AEDA8}" srcOrd="3" destOrd="0" presId="urn:microsoft.com/office/officeart/2008/layout/LinedList"/>
    <dgm:cxn modelId="{4CB260CC-D452-4E75-9C9B-9958695E08AC}" type="presParOf" srcId="{36AAA936-D824-4562-8752-90AE958AEDA8}" destId="{88F09F93-6D4B-4759-B08F-1B8FF0F8B8F9}" srcOrd="0" destOrd="0" presId="urn:microsoft.com/office/officeart/2008/layout/LinedList"/>
    <dgm:cxn modelId="{E39B8A20-4532-4E90-B499-66820D1F24E5}" type="presParOf" srcId="{36AAA936-D824-4562-8752-90AE958AEDA8}" destId="{03F8C84A-3BAD-4447-85B3-134517BA8331}" srcOrd="1" destOrd="0" presId="urn:microsoft.com/office/officeart/2008/layout/LinedList"/>
    <dgm:cxn modelId="{1BE8711D-3199-4561-8516-3B4B40A0D6B9}" type="presParOf" srcId="{A18EFA58-3AE4-4F88-B70D-67D65331E0D3}" destId="{32A23B33-DB8C-4661-B053-D923C971E35E}" srcOrd="4" destOrd="0" presId="urn:microsoft.com/office/officeart/2008/layout/LinedList"/>
    <dgm:cxn modelId="{B1962CC9-933F-4DDD-881D-F72617F2D616}" type="presParOf" srcId="{A18EFA58-3AE4-4F88-B70D-67D65331E0D3}" destId="{5CF82F99-884B-424B-B6DA-1A6FAB4130B8}" srcOrd="5" destOrd="0" presId="urn:microsoft.com/office/officeart/2008/layout/LinedList"/>
    <dgm:cxn modelId="{303C058C-20D8-4671-B64F-E82E33F834A1}" type="presParOf" srcId="{5CF82F99-884B-424B-B6DA-1A6FAB4130B8}" destId="{CB1521A9-B301-4298-ADE4-7E5780614FE1}" srcOrd="0" destOrd="0" presId="urn:microsoft.com/office/officeart/2008/layout/LinedList"/>
    <dgm:cxn modelId="{22AFE3FA-4846-4666-9618-4CE2F190C220}" type="presParOf" srcId="{5CF82F99-884B-424B-B6DA-1A6FAB4130B8}" destId="{F9708B6E-A7B0-473F-98A8-D36A8BB0ADA5}" srcOrd="1" destOrd="0" presId="urn:microsoft.com/office/officeart/2008/layout/LinedList"/>
    <dgm:cxn modelId="{CDDFA930-C576-413E-95BD-B395E83984B4}" type="presParOf" srcId="{A18EFA58-3AE4-4F88-B70D-67D65331E0D3}" destId="{B5D94C03-9D6B-464F-BB95-18D87AB837BF}" srcOrd="6" destOrd="0" presId="urn:microsoft.com/office/officeart/2008/layout/LinedList"/>
    <dgm:cxn modelId="{6E211B5C-A16E-4EA5-8360-F761E05FA1C6}" type="presParOf" srcId="{A18EFA58-3AE4-4F88-B70D-67D65331E0D3}" destId="{1C7BE479-46CC-4B76-A4F5-C2DC65FD2D17}" srcOrd="7" destOrd="0" presId="urn:microsoft.com/office/officeart/2008/layout/LinedList"/>
    <dgm:cxn modelId="{B981DAD8-1276-4CB7-8848-F4C043989D06}" type="presParOf" srcId="{1C7BE479-46CC-4B76-A4F5-C2DC65FD2D17}" destId="{8AB07AA7-BA4C-4CE9-8D4A-4B8E27088246}" srcOrd="0" destOrd="0" presId="urn:microsoft.com/office/officeart/2008/layout/LinedList"/>
    <dgm:cxn modelId="{4C42FEB8-3C1D-400F-9849-49D25A00818A}" type="presParOf" srcId="{1C7BE479-46CC-4B76-A4F5-C2DC65FD2D17}" destId="{179FF5E1-E4D3-4311-95CC-FF82D046B56D}" srcOrd="1" destOrd="0" presId="urn:microsoft.com/office/officeart/2008/layout/LinedList"/>
    <dgm:cxn modelId="{E788A313-797F-4655-BC21-10C8B6307648}" type="presParOf" srcId="{A18EFA58-3AE4-4F88-B70D-67D65331E0D3}" destId="{1F97B2DF-514F-4544-9CB7-3577D13C538D}" srcOrd="8" destOrd="0" presId="urn:microsoft.com/office/officeart/2008/layout/LinedList"/>
    <dgm:cxn modelId="{38DDC7A1-3655-43D3-BA0B-A4D6B9AB64E5}" type="presParOf" srcId="{A18EFA58-3AE4-4F88-B70D-67D65331E0D3}" destId="{F4672263-39B3-4C05-B08E-462CEC14C2FE}" srcOrd="9" destOrd="0" presId="urn:microsoft.com/office/officeart/2008/layout/LinedList"/>
    <dgm:cxn modelId="{DBFDEA6F-1C58-4A1A-A5A1-41349EF12BBD}" type="presParOf" srcId="{F4672263-39B3-4C05-B08E-462CEC14C2FE}" destId="{DEE75CF9-8163-40E9-85C8-66E59D6518AE}" srcOrd="0" destOrd="0" presId="urn:microsoft.com/office/officeart/2008/layout/LinedList"/>
    <dgm:cxn modelId="{8F11A97B-761A-4225-A853-2A0EE02B3E9C}" type="presParOf" srcId="{F4672263-39B3-4C05-B08E-462CEC14C2FE}" destId="{3CB45ED7-CCCC-41A1-B5E9-AE9BF7A9EA2E}" srcOrd="1" destOrd="0" presId="urn:microsoft.com/office/officeart/2008/layout/LinedList"/>
    <dgm:cxn modelId="{83C43F31-620D-4000-B7BB-161EEC085883}" type="presParOf" srcId="{A18EFA58-3AE4-4F88-B70D-67D65331E0D3}" destId="{38598A82-681F-4222-82E2-2124C16A64DB}" srcOrd="10" destOrd="0" presId="urn:microsoft.com/office/officeart/2008/layout/LinedList"/>
    <dgm:cxn modelId="{B9F321E8-66D3-42AF-A2EC-92FA00A25757}" type="presParOf" srcId="{A18EFA58-3AE4-4F88-B70D-67D65331E0D3}" destId="{8BF77D40-3AA5-4657-A1B2-299521210276}" srcOrd="11" destOrd="0" presId="urn:microsoft.com/office/officeart/2008/layout/LinedList"/>
    <dgm:cxn modelId="{D9411DDE-20D7-4165-A9EB-FD1D56183B4D}" type="presParOf" srcId="{8BF77D40-3AA5-4657-A1B2-299521210276}" destId="{8991405F-647E-4808-BDF4-7DC3C5A29A7E}" srcOrd="0" destOrd="0" presId="urn:microsoft.com/office/officeart/2008/layout/LinedList"/>
    <dgm:cxn modelId="{BFC5645B-8C82-451E-9765-4CE028CEE034}" type="presParOf" srcId="{8BF77D40-3AA5-4657-A1B2-299521210276}" destId="{7FF82EDE-B4D9-4934-89E1-39B240AAD411}" srcOrd="1" destOrd="0" presId="urn:microsoft.com/office/officeart/2008/layout/LinedList"/>
    <dgm:cxn modelId="{FA883CF7-56E4-4A7A-B77A-E01C760022B6}" type="presParOf" srcId="{A18EFA58-3AE4-4F88-B70D-67D65331E0D3}" destId="{44A7B7B1-73D2-4E9A-BB19-3FC1FAD5C892}" srcOrd="12" destOrd="0" presId="urn:microsoft.com/office/officeart/2008/layout/LinedList"/>
    <dgm:cxn modelId="{A373672A-2C15-4CB4-8CDC-DEEE6AD5D337}" type="presParOf" srcId="{A18EFA58-3AE4-4F88-B70D-67D65331E0D3}" destId="{6B3629FF-3777-4707-AB79-C34E1142431E}" srcOrd="13" destOrd="0" presId="urn:microsoft.com/office/officeart/2008/layout/LinedList"/>
    <dgm:cxn modelId="{CFB9AE4D-8868-441C-8816-E86FBD8FD154}" type="presParOf" srcId="{6B3629FF-3777-4707-AB79-C34E1142431E}" destId="{DB45F4EB-8929-4793-A87D-0C186D56E33A}" srcOrd="0" destOrd="0" presId="urn:microsoft.com/office/officeart/2008/layout/LinedList"/>
    <dgm:cxn modelId="{1116583B-0D3A-4B4D-9ADF-D0DF2438D810}" type="presParOf" srcId="{6B3629FF-3777-4707-AB79-C34E1142431E}" destId="{CBE79500-09E3-4B49-B1A7-9AB1B0467C2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D6FAA00E-3AF8-4553-ACA0-59EB2DE5B25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02DB13-4EB2-4B77-BF84-D4C285037AE0}">
      <dgm:prSet phldrT="[Text]" custT="1"/>
      <dgm:spPr/>
      <dgm:t>
        <a:bodyPr/>
        <a:lstStyle/>
        <a:p>
          <a:r>
            <a:rPr lang="en-US" sz="2800" dirty="0">
              <a:solidFill>
                <a:srgbClr val="56944F"/>
              </a:solidFill>
            </a:rPr>
            <a:t>Report to Hotline, if needed</a:t>
          </a:r>
        </a:p>
      </dgm:t>
    </dgm:pt>
    <dgm:pt modelId="{F96A440C-9D2E-4E0E-AA92-DDAF6DBC4697}" type="parTrans" cxnId="{26A26637-FEE3-4D67-BB6E-5A090082C581}">
      <dgm:prSet/>
      <dgm:spPr/>
      <dgm:t>
        <a:bodyPr/>
        <a:lstStyle/>
        <a:p>
          <a:endParaRPr lang="en-US"/>
        </a:p>
      </dgm:t>
    </dgm:pt>
    <dgm:pt modelId="{18D96115-300B-49F0-8640-F7948A5ADC15}" type="sibTrans" cxnId="{26A26637-FEE3-4D67-BB6E-5A090082C581}">
      <dgm:prSet/>
      <dgm:spPr/>
      <dgm:t>
        <a:bodyPr/>
        <a:lstStyle/>
        <a:p>
          <a:endParaRPr lang="en-US"/>
        </a:p>
      </dgm:t>
    </dgm:pt>
    <dgm:pt modelId="{0EFD93D1-5152-4CE0-AA19-FAB688C731B6}">
      <dgm:prSet phldrT="[Text]" custT="1"/>
      <dgm:spPr/>
      <dgm:t>
        <a:bodyPr/>
        <a:lstStyle/>
        <a:p>
          <a:r>
            <a:rPr lang="en-US" sz="2800" dirty="0">
              <a:solidFill>
                <a:srgbClr val="56944F"/>
              </a:solidFill>
            </a:rPr>
            <a:t>Corrective Action Plan, if needed</a:t>
          </a:r>
        </a:p>
      </dgm:t>
    </dgm:pt>
    <dgm:pt modelId="{3CD7E6BE-BBCE-4D15-94F7-A2A1DC40B5C6}" type="parTrans" cxnId="{79F3EC7F-6A46-4ABC-9E80-D925525D44D9}">
      <dgm:prSet/>
      <dgm:spPr/>
      <dgm:t>
        <a:bodyPr/>
        <a:lstStyle/>
        <a:p>
          <a:endParaRPr lang="en-US"/>
        </a:p>
      </dgm:t>
    </dgm:pt>
    <dgm:pt modelId="{6733A780-ABFF-43C0-9302-7AFB77046284}" type="sibTrans" cxnId="{79F3EC7F-6A46-4ABC-9E80-D925525D44D9}">
      <dgm:prSet/>
      <dgm:spPr/>
      <dgm:t>
        <a:bodyPr/>
        <a:lstStyle/>
        <a:p>
          <a:endParaRPr lang="en-US"/>
        </a:p>
      </dgm:t>
    </dgm:pt>
    <dgm:pt modelId="{B638F5AB-EAA2-40F7-80AE-63BF9EE17A11}">
      <dgm:prSet phldrT="[Text]" custT="1"/>
      <dgm:spPr/>
      <dgm:t>
        <a:bodyPr/>
        <a:lstStyle/>
        <a:p>
          <a:r>
            <a:rPr lang="en-US" sz="2800" dirty="0">
              <a:solidFill>
                <a:srgbClr val="56944F"/>
              </a:solidFill>
            </a:rPr>
            <a:t>Documentation</a:t>
          </a:r>
        </a:p>
      </dgm:t>
    </dgm:pt>
    <dgm:pt modelId="{8A3E8B96-7BF8-4F75-A8A4-280B326C3B65}" type="parTrans" cxnId="{43D6BEDA-52D9-4CE0-B06E-F4FBF9FD8E14}">
      <dgm:prSet/>
      <dgm:spPr/>
      <dgm:t>
        <a:bodyPr/>
        <a:lstStyle/>
        <a:p>
          <a:endParaRPr lang="en-US"/>
        </a:p>
      </dgm:t>
    </dgm:pt>
    <dgm:pt modelId="{BE45FC2C-462B-4177-BCEF-30B3A829CC88}" type="sibTrans" cxnId="{43D6BEDA-52D9-4CE0-B06E-F4FBF9FD8E14}">
      <dgm:prSet/>
      <dgm:spPr/>
      <dgm:t>
        <a:bodyPr/>
        <a:lstStyle/>
        <a:p>
          <a:endParaRPr lang="en-US"/>
        </a:p>
      </dgm:t>
    </dgm:pt>
    <dgm:pt modelId="{2D89239C-DB3C-4012-A728-40400FFB4143}">
      <dgm:prSet phldrT="[Text]" custT="1"/>
      <dgm:spPr/>
      <dgm:t>
        <a:bodyPr/>
        <a:lstStyle/>
        <a:p>
          <a:r>
            <a:rPr lang="en-US" sz="2800" dirty="0">
              <a:solidFill>
                <a:srgbClr val="56944F"/>
              </a:solidFill>
            </a:rPr>
            <a:t>Meet with Foster Parents</a:t>
          </a:r>
        </a:p>
      </dgm:t>
    </dgm:pt>
    <dgm:pt modelId="{1ECB10CD-C52C-4EA9-8471-8A027BE233B9}" type="parTrans" cxnId="{BDDDC97B-9180-4A61-8043-76E8852D6E1C}">
      <dgm:prSet/>
      <dgm:spPr/>
      <dgm:t>
        <a:bodyPr/>
        <a:lstStyle/>
        <a:p>
          <a:endParaRPr lang="en-US"/>
        </a:p>
      </dgm:t>
    </dgm:pt>
    <dgm:pt modelId="{6FC6F792-1D43-4AC2-8351-62D500448F61}" type="sibTrans" cxnId="{BDDDC97B-9180-4A61-8043-76E8852D6E1C}">
      <dgm:prSet/>
      <dgm:spPr/>
      <dgm:t>
        <a:bodyPr/>
        <a:lstStyle/>
        <a:p>
          <a:endParaRPr lang="en-US"/>
        </a:p>
      </dgm:t>
    </dgm:pt>
    <dgm:pt modelId="{EED7C20D-62A1-42FF-B2CB-D99E63058AFE}">
      <dgm:prSet phldrT="[Text]" custT="1"/>
      <dgm:spPr/>
      <dgm:t>
        <a:bodyPr/>
        <a:lstStyle/>
        <a:p>
          <a:r>
            <a:rPr lang="en-US" sz="2800" dirty="0">
              <a:solidFill>
                <a:srgbClr val="56944F"/>
              </a:solidFill>
            </a:rPr>
            <a:t>Re-Licensing Summary</a:t>
          </a:r>
        </a:p>
      </dgm:t>
    </dgm:pt>
    <dgm:pt modelId="{F3AA3D4E-73A1-45DF-ABD9-91FD088905B7}" type="parTrans" cxnId="{A1F02294-1AE7-45AC-A0E6-DFD15F97AFF4}">
      <dgm:prSet/>
      <dgm:spPr/>
      <dgm:t>
        <a:bodyPr/>
        <a:lstStyle/>
        <a:p>
          <a:endParaRPr lang="en-US"/>
        </a:p>
      </dgm:t>
    </dgm:pt>
    <dgm:pt modelId="{A46DB1B4-F6EE-4100-AC61-78742CEA222E}" type="sibTrans" cxnId="{A1F02294-1AE7-45AC-A0E6-DFD15F97AFF4}">
      <dgm:prSet/>
      <dgm:spPr/>
      <dgm:t>
        <a:bodyPr/>
        <a:lstStyle/>
        <a:p>
          <a:endParaRPr lang="en-US"/>
        </a:p>
      </dgm:t>
    </dgm:pt>
    <dgm:pt modelId="{B92BC92E-ECA3-4B81-9857-46B2A8056B21}" type="pres">
      <dgm:prSet presAssocID="{D6FAA00E-3AF8-4553-ACA0-59EB2DE5B252}" presName="vert0" presStyleCnt="0">
        <dgm:presLayoutVars>
          <dgm:dir/>
          <dgm:animOne val="branch"/>
          <dgm:animLvl val="lvl"/>
        </dgm:presLayoutVars>
      </dgm:prSet>
      <dgm:spPr/>
    </dgm:pt>
    <dgm:pt modelId="{5CA776F7-BC35-4137-A1F8-8951092B8ED3}" type="pres">
      <dgm:prSet presAssocID="{EC02DB13-4EB2-4B77-BF84-D4C285037AE0}" presName="thickLine" presStyleLbl="alignNode1" presStyleIdx="0" presStyleCnt="5"/>
      <dgm:spPr/>
    </dgm:pt>
    <dgm:pt modelId="{E9906A33-0F73-4E6C-B199-86BDFDB83E67}" type="pres">
      <dgm:prSet presAssocID="{EC02DB13-4EB2-4B77-BF84-D4C285037AE0}" presName="horz1" presStyleCnt="0"/>
      <dgm:spPr/>
    </dgm:pt>
    <dgm:pt modelId="{D94822FE-AAFF-4CDC-A932-B38DAF084BBA}" type="pres">
      <dgm:prSet presAssocID="{EC02DB13-4EB2-4B77-BF84-D4C285037AE0}" presName="tx1" presStyleLbl="revTx" presStyleIdx="0" presStyleCnt="5"/>
      <dgm:spPr/>
    </dgm:pt>
    <dgm:pt modelId="{F8CFBAAC-FE1A-4E3F-B785-3DE69BC65857}" type="pres">
      <dgm:prSet presAssocID="{EC02DB13-4EB2-4B77-BF84-D4C285037AE0}" presName="vert1" presStyleCnt="0"/>
      <dgm:spPr/>
    </dgm:pt>
    <dgm:pt modelId="{493E761F-F0A5-4C8C-B818-5EF0FECCED2F}" type="pres">
      <dgm:prSet presAssocID="{0EFD93D1-5152-4CE0-AA19-FAB688C731B6}" presName="thickLine" presStyleLbl="alignNode1" presStyleIdx="1" presStyleCnt="5"/>
      <dgm:spPr/>
    </dgm:pt>
    <dgm:pt modelId="{AAD384A8-95C9-4E74-A864-17B51C1FFAE0}" type="pres">
      <dgm:prSet presAssocID="{0EFD93D1-5152-4CE0-AA19-FAB688C731B6}" presName="horz1" presStyleCnt="0"/>
      <dgm:spPr/>
    </dgm:pt>
    <dgm:pt modelId="{43DEB719-D317-4222-B2BC-D0B6920EF1A4}" type="pres">
      <dgm:prSet presAssocID="{0EFD93D1-5152-4CE0-AA19-FAB688C731B6}" presName="tx1" presStyleLbl="revTx" presStyleIdx="1" presStyleCnt="5"/>
      <dgm:spPr/>
    </dgm:pt>
    <dgm:pt modelId="{364056F1-C52D-4D3D-9B59-E3FEF2FCA0F0}" type="pres">
      <dgm:prSet presAssocID="{0EFD93D1-5152-4CE0-AA19-FAB688C731B6}" presName="vert1" presStyleCnt="0"/>
      <dgm:spPr/>
    </dgm:pt>
    <dgm:pt modelId="{1C8C9802-22A8-41C8-9143-3DB758A3DE5B}" type="pres">
      <dgm:prSet presAssocID="{B638F5AB-EAA2-40F7-80AE-63BF9EE17A11}" presName="thickLine" presStyleLbl="alignNode1" presStyleIdx="2" presStyleCnt="5"/>
      <dgm:spPr/>
    </dgm:pt>
    <dgm:pt modelId="{561BAD03-3636-48EC-A6A1-43565D52C20B}" type="pres">
      <dgm:prSet presAssocID="{B638F5AB-EAA2-40F7-80AE-63BF9EE17A11}" presName="horz1" presStyleCnt="0"/>
      <dgm:spPr/>
    </dgm:pt>
    <dgm:pt modelId="{0D1DBAF1-82D6-4BA1-8A79-EF1BC312DBF5}" type="pres">
      <dgm:prSet presAssocID="{B638F5AB-EAA2-40F7-80AE-63BF9EE17A11}" presName="tx1" presStyleLbl="revTx" presStyleIdx="2" presStyleCnt="5"/>
      <dgm:spPr/>
    </dgm:pt>
    <dgm:pt modelId="{D0CBA2D2-2379-472C-8B19-7741F4CAFD73}" type="pres">
      <dgm:prSet presAssocID="{B638F5AB-EAA2-40F7-80AE-63BF9EE17A11}" presName="vert1" presStyleCnt="0"/>
      <dgm:spPr/>
    </dgm:pt>
    <dgm:pt modelId="{6EA189FA-158A-4106-9D39-5917EEE30E59}" type="pres">
      <dgm:prSet presAssocID="{2D89239C-DB3C-4012-A728-40400FFB4143}" presName="thickLine" presStyleLbl="alignNode1" presStyleIdx="3" presStyleCnt="5"/>
      <dgm:spPr/>
    </dgm:pt>
    <dgm:pt modelId="{4DB8E02B-5301-4279-B0A6-26370A059419}" type="pres">
      <dgm:prSet presAssocID="{2D89239C-DB3C-4012-A728-40400FFB4143}" presName="horz1" presStyleCnt="0"/>
      <dgm:spPr/>
    </dgm:pt>
    <dgm:pt modelId="{BFBA41AE-EC4D-4104-AFF0-41AC4007E317}" type="pres">
      <dgm:prSet presAssocID="{2D89239C-DB3C-4012-A728-40400FFB4143}" presName="tx1" presStyleLbl="revTx" presStyleIdx="3" presStyleCnt="5"/>
      <dgm:spPr/>
    </dgm:pt>
    <dgm:pt modelId="{0B5587AC-BAAB-449F-A5FD-42A20A2DA240}" type="pres">
      <dgm:prSet presAssocID="{2D89239C-DB3C-4012-A728-40400FFB4143}" presName="vert1" presStyleCnt="0"/>
      <dgm:spPr/>
    </dgm:pt>
    <dgm:pt modelId="{EF15549F-6A31-4A0A-8B19-E1FB980CB9C3}" type="pres">
      <dgm:prSet presAssocID="{EED7C20D-62A1-42FF-B2CB-D99E63058AFE}" presName="thickLine" presStyleLbl="alignNode1" presStyleIdx="4" presStyleCnt="5"/>
      <dgm:spPr/>
    </dgm:pt>
    <dgm:pt modelId="{0298647A-31E4-4141-9020-0FAF44F9A296}" type="pres">
      <dgm:prSet presAssocID="{EED7C20D-62A1-42FF-B2CB-D99E63058AFE}" presName="horz1" presStyleCnt="0"/>
      <dgm:spPr/>
    </dgm:pt>
    <dgm:pt modelId="{856A197B-7406-47A8-9E8A-620209E66CAF}" type="pres">
      <dgm:prSet presAssocID="{EED7C20D-62A1-42FF-B2CB-D99E63058AFE}" presName="tx1" presStyleLbl="revTx" presStyleIdx="4" presStyleCnt="5" custLinFactNeighborX="-14536" custLinFactNeighborY="64616"/>
      <dgm:spPr/>
    </dgm:pt>
    <dgm:pt modelId="{91C78875-1781-4FF3-938D-381D9F78F510}" type="pres">
      <dgm:prSet presAssocID="{EED7C20D-62A1-42FF-B2CB-D99E63058AFE}" presName="vert1" presStyleCnt="0"/>
      <dgm:spPr/>
    </dgm:pt>
  </dgm:ptLst>
  <dgm:cxnLst>
    <dgm:cxn modelId="{2A5F122A-5F12-450F-8C40-8CFD9BF9D62D}" type="presOf" srcId="{D6FAA00E-3AF8-4553-ACA0-59EB2DE5B252}" destId="{B92BC92E-ECA3-4B81-9857-46B2A8056B21}" srcOrd="0" destOrd="0" presId="urn:microsoft.com/office/officeart/2008/layout/LinedList"/>
    <dgm:cxn modelId="{40326F35-ECEE-4051-9054-3DF7FE3CD22E}" type="presOf" srcId="{EED7C20D-62A1-42FF-B2CB-D99E63058AFE}" destId="{856A197B-7406-47A8-9E8A-620209E66CAF}" srcOrd="0" destOrd="0" presId="urn:microsoft.com/office/officeart/2008/layout/LinedList"/>
    <dgm:cxn modelId="{26A26637-FEE3-4D67-BB6E-5A090082C581}" srcId="{D6FAA00E-3AF8-4553-ACA0-59EB2DE5B252}" destId="{EC02DB13-4EB2-4B77-BF84-D4C285037AE0}" srcOrd="0" destOrd="0" parTransId="{F96A440C-9D2E-4E0E-AA92-DDAF6DBC4697}" sibTransId="{18D96115-300B-49F0-8640-F7948A5ADC15}"/>
    <dgm:cxn modelId="{BDDDC97B-9180-4A61-8043-76E8852D6E1C}" srcId="{D6FAA00E-3AF8-4553-ACA0-59EB2DE5B252}" destId="{2D89239C-DB3C-4012-A728-40400FFB4143}" srcOrd="3" destOrd="0" parTransId="{1ECB10CD-C52C-4EA9-8471-8A027BE233B9}" sibTransId="{6FC6F792-1D43-4AC2-8351-62D500448F61}"/>
    <dgm:cxn modelId="{79F3EC7F-6A46-4ABC-9E80-D925525D44D9}" srcId="{D6FAA00E-3AF8-4553-ACA0-59EB2DE5B252}" destId="{0EFD93D1-5152-4CE0-AA19-FAB688C731B6}" srcOrd="1" destOrd="0" parTransId="{3CD7E6BE-BBCE-4D15-94F7-A2A1DC40B5C6}" sibTransId="{6733A780-ABFF-43C0-9302-7AFB77046284}"/>
    <dgm:cxn modelId="{0C04F37F-4C96-4F4A-ABC8-9A7E552FEBA9}" type="presOf" srcId="{B638F5AB-EAA2-40F7-80AE-63BF9EE17A11}" destId="{0D1DBAF1-82D6-4BA1-8A79-EF1BC312DBF5}" srcOrd="0" destOrd="0" presId="urn:microsoft.com/office/officeart/2008/layout/LinedList"/>
    <dgm:cxn modelId="{A1F02294-1AE7-45AC-A0E6-DFD15F97AFF4}" srcId="{D6FAA00E-3AF8-4553-ACA0-59EB2DE5B252}" destId="{EED7C20D-62A1-42FF-B2CB-D99E63058AFE}" srcOrd="4" destOrd="0" parTransId="{F3AA3D4E-73A1-45DF-ABD9-91FD088905B7}" sibTransId="{A46DB1B4-F6EE-4100-AC61-78742CEA222E}"/>
    <dgm:cxn modelId="{B51ADB95-52CA-4B57-AEC4-6472AE4C4223}" type="presOf" srcId="{0EFD93D1-5152-4CE0-AA19-FAB688C731B6}" destId="{43DEB719-D317-4222-B2BC-D0B6920EF1A4}" srcOrd="0" destOrd="0" presId="urn:microsoft.com/office/officeart/2008/layout/LinedList"/>
    <dgm:cxn modelId="{9E5FADC4-4064-4772-A418-FFE9FF250300}" type="presOf" srcId="{2D89239C-DB3C-4012-A728-40400FFB4143}" destId="{BFBA41AE-EC4D-4104-AFF0-41AC4007E317}" srcOrd="0" destOrd="0" presId="urn:microsoft.com/office/officeart/2008/layout/LinedList"/>
    <dgm:cxn modelId="{43D6BEDA-52D9-4CE0-B06E-F4FBF9FD8E14}" srcId="{D6FAA00E-3AF8-4553-ACA0-59EB2DE5B252}" destId="{B638F5AB-EAA2-40F7-80AE-63BF9EE17A11}" srcOrd="2" destOrd="0" parTransId="{8A3E8B96-7BF8-4F75-A8A4-280B326C3B65}" sibTransId="{BE45FC2C-462B-4177-BCEF-30B3A829CC88}"/>
    <dgm:cxn modelId="{A4E1BDF9-F751-4420-970A-85285F1C15F7}" type="presOf" srcId="{EC02DB13-4EB2-4B77-BF84-D4C285037AE0}" destId="{D94822FE-AAFF-4CDC-A932-B38DAF084BBA}" srcOrd="0" destOrd="0" presId="urn:microsoft.com/office/officeart/2008/layout/LinedList"/>
    <dgm:cxn modelId="{49CD5ABA-0521-4E9B-94A2-1B3C2C0BCF05}" type="presParOf" srcId="{B92BC92E-ECA3-4B81-9857-46B2A8056B21}" destId="{5CA776F7-BC35-4137-A1F8-8951092B8ED3}" srcOrd="0" destOrd="0" presId="urn:microsoft.com/office/officeart/2008/layout/LinedList"/>
    <dgm:cxn modelId="{DC85AA67-F290-4AD2-AE1D-9128283B5607}" type="presParOf" srcId="{B92BC92E-ECA3-4B81-9857-46B2A8056B21}" destId="{E9906A33-0F73-4E6C-B199-86BDFDB83E67}" srcOrd="1" destOrd="0" presId="urn:microsoft.com/office/officeart/2008/layout/LinedList"/>
    <dgm:cxn modelId="{7009A778-AB5B-4637-B5BD-561B1D517459}" type="presParOf" srcId="{E9906A33-0F73-4E6C-B199-86BDFDB83E67}" destId="{D94822FE-AAFF-4CDC-A932-B38DAF084BBA}" srcOrd="0" destOrd="0" presId="urn:microsoft.com/office/officeart/2008/layout/LinedList"/>
    <dgm:cxn modelId="{3165AF65-1DAE-4013-853C-B451753DD36A}" type="presParOf" srcId="{E9906A33-0F73-4E6C-B199-86BDFDB83E67}" destId="{F8CFBAAC-FE1A-4E3F-B785-3DE69BC65857}" srcOrd="1" destOrd="0" presId="urn:microsoft.com/office/officeart/2008/layout/LinedList"/>
    <dgm:cxn modelId="{641A7DF0-0D48-4AD2-B6B4-E2BE3E098169}" type="presParOf" srcId="{B92BC92E-ECA3-4B81-9857-46B2A8056B21}" destId="{493E761F-F0A5-4C8C-B818-5EF0FECCED2F}" srcOrd="2" destOrd="0" presId="urn:microsoft.com/office/officeart/2008/layout/LinedList"/>
    <dgm:cxn modelId="{8B37D719-2F10-475B-90F4-10655566E3B5}" type="presParOf" srcId="{B92BC92E-ECA3-4B81-9857-46B2A8056B21}" destId="{AAD384A8-95C9-4E74-A864-17B51C1FFAE0}" srcOrd="3" destOrd="0" presId="urn:microsoft.com/office/officeart/2008/layout/LinedList"/>
    <dgm:cxn modelId="{D7023F39-A4DC-407D-90A1-BDFD299F8469}" type="presParOf" srcId="{AAD384A8-95C9-4E74-A864-17B51C1FFAE0}" destId="{43DEB719-D317-4222-B2BC-D0B6920EF1A4}" srcOrd="0" destOrd="0" presId="urn:microsoft.com/office/officeart/2008/layout/LinedList"/>
    <dgm:cxn modelId="{9F1B58FB-8E97-4DAD-A8E2-2013384CF275}" type="presParOf" srcId="{AAD384A8-95C9-4E74-A864-17B51C1FFAE0}" destId="{364056F1-C52D-4D3D-9B59-E3FEF2FCA0F0}" srcOrd="1" destOrd="0" presId="urn:microsoft.com/office/officeart/2008/layout/LinedList"/>
    <dgm:cxn modelId="{85E93132-2419-4080-AF11-F9C6C8E7E08F}" type="presParOf" srcId="{B92BC92E-ECA3-4B81-9857-46B2A8056B21}" destId="{1C8C9802-22A8-41C8-9143-3DB758A3DE5B}" srcOrd="4" destOrd="0" presId="urn:microsoft.com/office/officeart/2008/layout/LinedList"/>
    <dgm:cxn modelId="{AFC97E56-80E5-4F2B-AC37-261C0ED29625}" type="presParOf" srcId="{B92BC92E-ECA3-4B81-9857-46B2A8056B21}" destId="{561BAD03-3636-48EC-A6A1-43565D52C20B}" srcOrd="5" destOrd="0" presId="urn:microsoft.com/office/officeart/2008/layout/LinedList"/>
    <dgm:cxn modelId="{EE461860-31A3-4BFD-8958-8FBE6EAD5EE0}" type="presParOf" srcId="{561BAD03-3636-48EC-A6A1-43565D52C20B}" destId="{0D1DBAF1-82D6-4BA1-8A79-EF1BC312DBF5}" srcOrd="0" destOrd="0" presId="urn:microsoft.com/office/officeart/2008/layout/LinedList"/>
    <dgm:cxn modelId="{98822586-A337-480B-9A64-ECD7303F25EA}" type="presParOf" srcId="{561BAD03-3636-48EC-A6A1-43565D52C20B}" destId="{D0CBA2D2-2379-472C-8B19-7741F4CAFD73}" srcOrd="1" destOrd="0" presId="urn:microsoft.com/office/officeart/2008/layout/LinedList"/>
    <dgm:cxn modelId="{D8D0121F-62D6-4B46-91A1-BA31E8168D51}" type="presParOf" srcId="{B92BC92E-ECA3-4B81-9857-46B2A8056B21}" destId="{6EA189FA-158A-4106-9D39-5917EEE30E59}" srcOrd="6" destOrd="0" presId="urn:microsoft.com/office/officeart/2008/layout/LinedList"/>
    <dgm:cxn modelId="{A3622FCD-BA9C-4557-B11F-9708FC07446F}" type="presParOf" srcId="{B92BC92E-ECA3-4B81-9857-46B2A8056B21}" destId="{4DB8E02B-5301-4279-B0A6-26370A059419}" srcOrd="7" destOrd="0" presId="urn:microsoft.com/office/officeart/2008/layout/LinedList"/>
    <dgm:cxn modelId="{BC3879A0-9CDE-4659-8833-AC3F230D6EB0}" type="presParOf" srcId="{4DB8E02B-5301-4279-B0A6-26370A059419}" destId="{BFBA41AE-EC4D-4104-AFF0-41AC4007E317}" srcOrd="0" destOrd="0" presId="urn:microsoft.com/office/officeart/2008/layout/LinedList"/>
    <dgm:cxn modelId="{83A733FA-791C-4920-B537-27DF1F519827}" type="presParOf" srcId="{4DB8E02B-5301-4279-B0A6-26370A059419}" destId="{0B5587AC-BAAB-449F-A5FD-42A20A2DA240}" srcOrd="1" destOrd="0" presId="urn:microsoft.com/office/officeart/2008/layout/LinedList"/>
    <dgm:cxn modelId="{342DB623-E899-46ED-84CC-7411D4145674}" type="presParOf" srcId="{B92BC92E-ECA3-4B81-9857-46B2A8056B21}" destId="{EF15549F-6A31-4A0A-8B19-E1FB980CB9C3}" srcOrd="8" destOrd="0" presId="urn:microsoft.com/office/officeart/2008/layout/LinedList"/>
    <dgm:cxn modelId="{75A142D6-AB98-42C4-A500-56247214CD36}" type="presParOf" srcId="{B92BC92E-ECA3-4B81-9857-46B2A8056B21}" destId="{0298647A-31E4-4141-9020-0FAF44F9A296}" srcOrd="9" destOrd="0" presId="urn:microsoft.com/office/officeart/2008/layout/LinedList"/>
    <dgm:cxn modelId="{D5CD1C26-656D-417D-9710-BEF77368CA25}" type="presParOf" srcId="{0298647A-31E4-4141-9020-0FAF44F9A296}" destId="{856A197B-7406-47A8-9E8A-620209E66CAF}" srcOrd="0" destOrd="0" presId="urn:microsoft.com/office/officeart/2008/layout/LinedList"/>
    <dgm:cxn modelId="{15793D7B-78B1-4385-91C1-B2036CE279C9}" type="presParOf" srcId="{0298647A-31E4-4141-9020-0FAF44F9A296}" destId="{91C78875-1781-4FF3-938D-381D9F78F51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C4610F-477D-4DB5-874F-F657562A2742}" type="doc">
      <dgm:prSet loTypeId="urn:microsoft.com/office/officeart/2005/8/layout/vList6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D12BB0F-C454-4533-838A-77E52D5BC34B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You must document all efforts to comply with “levels” of placement in FSFN.</a:t>
          </a:r>
        </a:p>
      </dgm:t>
    </dgm:pt>
    <dgm:pt modelId="{FC338258-A344-497D-AA6B-B2E9AE0538D0}" type="parTrans" cxnId="{81E7178A-3A16-468B-9C45-C445D0EF1A8C}">
      <dgm:prSet/>
      <dgm:spPr/>
      <dgm:t>
        <a:bodyPr/>
        <a:lstStyle/>
        <a:p>
          <a:endParaRPr lang="en-US" b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FD67C6D-BD3F-4253-B69E-001D76EFCA6E}" type="sibTrans" cxnId="{81E7178A-3A16-468B-9C45-C445D0EF1A8C}">
      <dgm:prSet/>
      <dgm:spPr/>
      <dgm:t>
        <a:bodyPr/>
        <a:lstStyle/>
        <a:p>
          <a:endParaRPr lang="en-US" b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32D6891-E3FB-4D66-B6FF-1383AB4DFAD4}" type="pres">
      <dgm:prSet presAssocID="{BDC4610F-477D-4DB5-874F-F657562A2742}" presName="Name0" presStyleCnt="0">
        <dgm:presLayoutVars>
          <dgm:dir val="rev"/>
          <dgm:animLvl val="lvl"/>
          <dgm:resizeHandles/>
        </dgm:presLayoutVars>
      </dgm:prSet>
      <dgm:spPr/>
    </dgm:pt>
    <dgm:pt modelId="{BF4C8928-2312-4DD1-9FC0-C63CF16FAF93}" type="pres">
      <dgm:prSet presAssocID="{AD12BB0F-C454-4533-838A-77E52D5BC34B}" presName="linNode" presStyleCnt="0"/>
      <dgm:spPr/>
    </dgm:pt>
    <dgm:pt modelId="{FF3F26B7-0C1C-41B0-8B9B-F999E93E1A44}" type="pres">
      <dgm:prSet presAssocID="{AD12BB0F-C454-4533-838A-77E52D5BC34B}" presName="parentShp" presStyleLbl="node1" presStyleIdx="0" presStyleCnt="1" custScaleX="418301">
        <dgm:presLayoutVars>
          <dgm:bulletEnabled val="1"/>
        </dgm:presLayoutVars>
      </dgm:prSet>
      <dgm:spPr/>
    </dgm:pt>
    <dgm:pt modelId="{9830BE35-8C56-47A7-9E7A-679C074E69B9}" type="pres">
      <dgm:prSet presAssocID="{AD12BB0F-C454-4533-838A-77E52D5BC34B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38817716-9061-419B-B96E-D1622B9998CC}" type="presOf" srcId="{AD12BB0F-C454-4533-838A-77E52D5BC34B}" destId="{FF3F26B7-0C1C-41B0-8B9B-F999E93E1A44}" srcOrd="0" destOrd="0" presId="urn:microsoft.com/office/officeart/2005/8/layout/vList6"/>
    <dgm:cxn modelId="{9837F346-A47C-43AC-980E-ACBEE8EF660C}" type="presOf" srcId="{BDC4610F-477D-4DB5-874F-F657562A2742}" destId="{532D6891-E3FB-4D66-B6FF-1383AB4DFAD4}" srcOrd="0" destOrd="0" presId="urn:microsoft.com/office/officeart/2005/8/layout/vList6"/>
    <dgm:cxn modelId="{81E7178A-3A16-468B-9C45-C445D0EF1A8C}" srcId="{BDC4610F-477D-4DB5-874F-F657562A2742}" destId="{AD12BB0F-C454-4533-838A-77E52D5BC34B}" srcOrd="0" destOrd="0" parTransId="{FC338258-A344-497D-AA6B-B2E9AE0538D0}" sibTransId="{BFD67C6D-BD3F-4253-B69E-001D76EFCA6E}"/>
    <dgm:cxn modelId="{7153542C-E36F-4BAD-8D5B-8694AC6EE3B4}" type="presParOf" srcId="{532D6891-E3FB-4D66-B6FF-1383AB4DFAD4}" destId="{BF4C8928-2312-4DD1-9FC0-C63CF16FAF93}" srcOrd="0" destOrd="0" presId="urn:microsoft.com/office/officeart/2005/8/layout/vList6"/>
    <dgm:cxn modelId="{A812C493-3DDE-442C-9E7C-1C4719461621}" type="presParOf" srcId="{BF4C8928-2312-4DD1-9FC0-C63CF16FAF93}" destId="{FF3F26B7-0C1C-41B0-8B9B-F999E93E1A44}" srcOrd="0" destOrd="0" presId="urn:microsoft.com/office/officeart/2005/8/layout/vList6"/>
    <dgm:cxn modelId="{D0418EC3-3081-4554-B58A-3AB4BA89FE84}" type="presParOf" srcId="{BF4C8928-2312-4DD1-9FC0-C63CF16FAF93}" destId="{9830BE35-8C56-47A7-9E7A-679C074E69B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302290A4-C3F1-4CFB-999D-C30EB62B9BC9}" type="doc">
      <dgm:prSet loTypeId="urn:microsoft.com/office/officeart/2005/8/layout/architecture+Icon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AD86F1-256A-4452-88B0-ABA36352C6DB}" type="asst">
      <dgm:prSet phldrT="[Text]"/>
      <dgm:spPr/>
      <dgm:t>
        <a:bodyPr/>
        <a:lstStyle/>
        <a:p>
          <a:r>
            <a:rPr lang="en-US" dirty="0"/>
            <a:t>Transitioning before turning 18</a:t>
          </a:r>
        </a:p>
      </dgm:t>
    </dgm:pt>
    <dgm:pt modelId="{35B907EE-E6FA-4973-AEF2-797D021753C4}" type="parTrans" cxnId="{75765EC1-BC8B-4CB8-A4D1-C0B2748849F0}">
      <dgm:prSet/>
      <dgm:spPr/>
      <dgm:t>
        <a:bodyPr/>
        <a:lstStyle/>
        <a:p>
          <a:endParaRPr lang="en-US"/>
        </a:p>
      </dgm:t>
    </dgm:pt>
    <dgm:pt modelId="{4D7BDA67-D0FF-48DD-ACE5-3A7E914FF3DF}" type="sibTrans" cxnId="{75765EC1-BC8B-4CB8-A4D1-C0B2748849F0}">
      <dgm:prSet/>
      <dgm:spPr/>
      <dgm:t>
        <a:bodyPr/>
        <a:lstStyle/>
        <a:p>
          <a:endParaRPr lang="en-US"/>
        </a:p>
      </dgm:t>
    </dgm:pt>
    <dgm:pt modelId="{A99D38E1-5DBF-4FB4-93F9-589B3AADFD22}" type="asst">
      <dgm:prSet phldrT="[Text]"/>
      <dgm:spPr/>
      <dgm:t>
        <a:bodyPr/>
        <a:lstStyle/>
        <a:p>
          <a:r>
            <a:rPr lang="en-US" baseline="0" dirty="0"/>
            <a:t>Extended Foster Care (EFC)</a:t>
          </a:r>
        </a:p>
      </dgm:t>
    </dgm:pt>
    <dgm:pt modelId="{D10148F9-86E1-4382-B02D-D6C432759887}" type="parTrans" cxnId="{332A4540-606C-46D7-9284-F2B0ACE105EC}">
      <dgm:prSet/>
      <dgm:spPr/>
      <dgm:t>
        <a:bodyPr/>
        <a:lstStyle/>
        <a:p>
          <a:endParaRPr lang="en-US"/>
        </a:p>
      </dgm:t>
    </dgm:pt>
    <dgm:pt modelId="{5ACB2913-C5FB-450F-8AC2-EB54F2794254}" type="sibTrans" cxnId="{332A4540-606C-46D7-9284-F2B0ACE105EC}">
      <dgm:prSet/>
      <dgm:spPr/>
      <dgm:t>
        <a:bodyPr/>
        <a:lstStyle/>
        <a:p>
          <a:endParaRPr lang="en-US"/>
        </a:p>
      </dgm:t>
    </dgm:pt>
    <dgm:pt modelId="{BF66AA35-4C48-4DBD-95CE-6095756F5583}" type="asst">
      <dgm:prSet phldrT="[Text]"/>
      <dgm:spPr/>
      <dgm:t>
        <a:bodyPr/>
        <a:lstStyle/>
        <a:p>
          <a:r>
            <a:rPr lang="en-US" dirty="0"/>
            <a:t>Postsecondary Educational Services and Supports (PESS) </a:t>
          </a:r>
        </a:p>
      </dgm:t>
    </dgm:pt>
    <dgm:pt modelId="{9F08DFE7-AD53-4C53-8EFD-5E6D4E154BB9}" type="parTrans" cxnId="{4956E43C-42D8-4866-988A-D660AA37FCE1}">
      <dgm:prSet/>
      <dgm:spPr/>
      <dgm:t>
        <a:bodyPr/>
        <a:lstStyle/>
        <a:p>
          <a:endParaRPr lang="en-US"/>
        </a:p>
      </dgm:t>
    </dgm:pt>
    <dgm:pt modelId="{8838BDDB-7CAA-499A-804B-5C3BA0F90C17}" type="sibTrans" cxnId="{4956E43C-42D8-4866-988A-D660AA37FCE1}">
      <dgm:prSet/>
      <dgm:spPr/>
      <dgm:t>
        <a:bodyPr/>
        <a:lstStyle/>
        <a:p>
          <a:endParaRPr lang="en-US"/>
        </a:p>
      </dgm:t>
    </dgm:pt>
    <dgm:pt modelId="{572DB044-CA01-4955-9910-E46A6BEEA402}" type="asst">
      <dgm:prSet/>
      <dgm:spPr/>
      <dgm:t>
        <a:bodyPr/>
        <a:lstStyle/>
        <a:p>
          <a:r>
            <a:rPr lang="en-US" dirty="0"/>
            <a:t>Aftercare services</a:t>
          </a:r>
        </a:p>
      </dgm:t>
    </dgm:pt>
    <dgm:pt modelId="{C9097F22-1512-44CC-899F-E846DEBE97F7}" type="parTrans" cxnId="{CEB687C0-CA12-4931-B0E2-63B43679CE26}">
      <dgm:prSet/>
      <dgm:spPr/>
      <dgm:t>
        <a:bodyPr/>
        <a:lstStyle/>
        <a:p>
          <a:endParaRPr lang="en-US"/>
        </a:p>
      </dgm:t>
    </dgm:pt>
    <dgm:pt modelId="{1E859CF0-4EB9-4119-AC58-26A64FFEE622}" type="sibTrans" cxnId="{CEB687C0-CA12-4931-B0E2-63B43679CE26}">
      <dgm:prSet/>
      <dgm:spPr/>
      <dgm:t>
        <a:bodyPr/>
        <a:lstStyle/>
        <a:p>
          <a:endParaRPr lang="en-US"/>
        </a:p>
      </dgm:t>
    </dgm:pt>
    <dgm:pt modelId="{0224F9CF-6284-4A9E-8409-1A2B529B23FA}" type="pres">
      <dgm:prSet presAssocID="{302290A4-C3F1-4CFB-999D-C30EB62B9BC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5B81EE4-E5B4-4804-AB2C-4DD22551B713}" type="pres">
      <dgm:prSet presAssocID="{4CAD86F1-256A-4452-88B0-ABA36352C6DB}" presName="vertOne" presStyleCnt="0"/>
      <dgm:spPr/>
    </dgm:pt>
    <dgm:pt modelId="{5C100D6E-7E6D-4CF4-B12B-A081ADC0996A}" type="pres">
      <dgm:prSet presAssocID="{4CAD86F1-256A-4452-88B0-ABA36352C6DB}" presName="txOne" presStyleLbl="node0" presStyleIdx="0" presStyleCnt="4">
        <dgm:presLayoutVars>
          <dgm:chPref val="3"/>
        </dgm:presLayoutVars>
      </dgm:prSet>
      <dgm:spPr/>
    </dgm:pt>
    <dgm:pt modelId="{3ABACE21-3AF5-4CBC-B265-1FBEAA7C4660}" type="pres">
      <dgm:prSet presAssocID="{4CAD86F1-256A-4452-88B0-ABA36352C6DB}" presName="horzOne" presStyleCnt="0"/>
      <dgm:spPr/>
    </dgm:pt>
    <dgm:pt modelId="{6025AA01-86B9-4A87-B18F-B9E2782B2E47}" type="pres">
      <dgm:prSet presAssocID="{4D7BDA67-D0FF-48DD-ACE5-3A7E914FF3DF}" presName="sibSpaceOne" presStyleCnt="0"/>
      <dgm:spPr/>
    </dgm:pt>
    <dgm:pt modelId="{C799A58F-F975-458F-8305-443C8BAB2A9E}" type="pres">
      <dgm:prSet presAssocID="{A99D38E1-5DBF-4FB4-93F9-589B3AADFD22}" presName="vertOne" presStyleCnt="0"/>
      <dgm:spPr/>
    </dgm:pt>
    <dgm:pt modelId="{8B4A99C4-F397-4E97-B72C-1855C1CA27F5}" type="pres">
      <dgm:prSet presAssocID="{A99D38E1-5DBF-4FB4-93F9-589B3AADFD22}" presName="txOne" presStyleLbl="node0" presStyleIdx="1" presStyleCnt="4" custLinFactNeighborX="-1080">
        <dgm:presLayoutVars>
          <dgm:chPref val="3"/>
        </dgm:presLayoutVars>
      </dgm:prSet>
      <dgm:spPr/>
    </dgm:pt>
    <dgm:pt modelId="{F9A08F57-1E5C-4D5F-B460-8DB88AE430D4}" type="pres">
      <dgm:prSet presAssocID="{A99D38E1-5DBF-4FB4-93F9-589B3AADFD22}" presName="horzOne" presStyleCnt="0"/>
      <dgm:spPr/>
    </dgm:pt>
    <dgm:pt modelId="{5B859A38-9195-4E1C-9E7F-5307C8062862}" type="pres">
      <dgm:prSet presAssocID="{5ACB2913-C5FB-450F-8AC2-EB54F2794254}" presName="sibSpaceOne" presStyleCnt="0"/>
      <dgm:spPr/>
    </dgm:pt>
    <dgm:pt modelId="{A7C2A09B-32A4-4FC0-98F8-E73A69622A0F}" type="pres">
      <dgm:prSet presAssocID="{BF66AA35-4C48-4DBD-95CE-6095756F5583}" presName="vertOne" presStyleCnt="0"/>
      <dgm:spPr/>
    </dgm:pt>
    <dgm:pt modelId="{36F29478-E184-49A0-A216-0887165890E7}" type="pres">
      <dgm:prSet presAssocID="{BF66AA35-4C48-4DBD-95CE-6095756F5583}" presName="txOne" presStyleLbl="node0" presStyleIdx="2" presStyleCnt="4">
        <dgm:presLayoutVars>
          <dgm:chPref val="3"/>
        </dgm:presLayoutVars>
      </dgm:prSet>
      <dgm:spPr/>
    </dgm:pt>
    <dgm:pt modelId="{C50267B1-382E-40D5-96CA-EB69C571CB37}" type="pres">
      <dgm:prSet presAssocID="{BF66AA35-4C48-4DBD-95CE-6095756F5583}" presName="horzOne" presStyleCnt="0"/>
      <dgm:spPr/>
    </dgm:pt>
    <dgm:pt modelId="{0671D1D0-5B26-4292-99C8-190FC453E13F}" type="pres">
      <dgm:prSet presAssocID="{8838BDDB-7CAA-499A-804B-5C3BA0F90C17}" presName="sibSpaceOne" presStyleCnt="0"/>
      <dgm:spPr/>
    </dgm:pt>
    <dgm:pt modelId="{831BFACE-1856-48B9-B723-EE24D1DBB35A}" type="pres">
      <dgm:prSet presAssocID="{572DB044-CA01-4955-9910-E46A6BEEA402}" presName="vertOne" presStyleCnt="0"/>
      <dgm:spPr/>
    </dgm:pt>
    <dgm:pt modelId="{C2BE4F44-30D0-48FB-BD77-EE1DB2E80992}" type="pres">
      <dgm:prSet presAssocID="{572DB044-CA01-4955-9910-E46A6BEEA402}" presName="txOne" presStyleLbl="node0" presStyleIdx="3" presStyleCnt="4" custLinFactNeighborX="103">
        <dgm:presLayoutVars>
          <dgm:chPref val="3"/>
        </dgm:presLayoutVars>
      </dgm:prSet>
      <dgm:spPr/>
    </dgm:pt>
    <dgm:pt modelId="{C8E5021D-0818-4031-9734-9BD52A1D6EB5}" type="pres">
      <dgm:prSet presAssocID="{572DB044-CA01-4955-9910-E46A6BEEA402}" presName="horzOne" presStyleCnt="0"/>
      <dgm:spPr/>
    </dgm:pt>
  </dgm:ptLst>
  <dgm:cxnLst>
    <dgm:cxn modelId="{C43B6B2B-5AE0-4F00-9391-1E0B2F0152C2}" type="presOf" srcId="{302290A4-C3F1-4CFB-999D-C30EB62B9BC9}" destId="{0224F9CF-6284-4A9E-8409-1A2B529B23FA}" srcOrd="0" destOrd="0" presId="urn:microsoft.com/office/officeart/2005/8/layout/architecture+Icon"/>
    <dgm:cxn modelId="{4956E43C-42D8-4866-988A-D660AA37FCE1}" srcId="{302290A4-C3F1-4CFB-999D-C30EB62B9BC9}" destId="{BF66AA35-4C48-4DBD-95CE-6095756F5583}" srcOrd="2" destOrd="0" parTransId="{9F08DFE7-AD53-4C53-8EFD-5E6D4E154BB9}" sibTransId="{8838BDDB-7CAA-499A-804B-5C3BA0F90C17}"/>
    <dgm:cxn modelId="{332A4540-606C-46D7-9284-F2B0ACE105EC}" srcId="{302290A4-C3F1-4CFB-999D-C30EB62B9BC9}" destId="{A99D38E1-5DBF-4FB4-93F9-589B3AADFD22}" srcOrd="1" destOrd="0" parTransId="{D10148F9-86E1-4382-B02D-D6C432759887}" sibTransId="{5ACB2913-C5FB-450F-8AC2-EB54F2794254}"/>
    <dgm:cxn modelId="{C5E67A5F-1B4E-47D1-BA88-CE534D81B689}" type="presOf" srcId="{572DB044-CA01-4955-9910-E46A6BEEA402}" destId="{C2BE4F44-30D0-48FB-BD77-EE1DB2E80992}" srcOrd="0" destOrd="0" presId="urn:microsoft.com/office/officeart/2005/8/layout/architecture+Icon"/>
    <dgm:cxn modelId="{8FA7A16A-DCD2-4572-A159-439CFF902685}" type="presOf" srcId="{BF66AA35-4C48-4DBD-95CE-6095756F5583}" destId="{36F29478-E184-49A0-A216-0887165890E7}" srcOrd="0" destOrd="0" presId="urn:microsoft.com/office/officeart/2005/8/layout/architecture+Icon"/>
    <dgm:cxn modelId="{CEB687C0-CA12-4931-B0E2-63B43679CE26}" srcId="{302290A4-C3F1-4CFB-999D-C30EB62B9BC9}" destId="{572DB044-CA01-4955-9910-E46A6BEEA402}" srcOrd="3" destOrd="0" parTransId="{C9097F22-1512-44CC-899F-E846DEBE97F7}" sibTransId="{1E859CF0-4EB9-4119-AC58-26A64FFEE622}"/>
    <dgm:cxn modelId="{75765EC1-BC8B-4CB8-A4D1-C0B2748849F0}" srcId="{302290A4-C3F1-4CFB-999D-C30EB62B9BC9}" destId="{4CAD86F1-256A-4452-88B0-ABA36352C6DB}" srcOrd="0" destOrd="0" parTransId="{35B907EE-E6FA-4973-AEF2-797D021753C4}" sibTransId="{4D7BDA67-D0FF-48DD-ACE5-3A7E914FF3DF}"/>
    <dgm:cxn modelId="{D2020DC3-6445-4BDB-AAED-F7FC41D4A29F}" type="presOf" srcId="{A99D38E1-5DBF-4FB4-93F9-589B3AADFD22}" destId="{8B4A99C4-F397-4E97-B72C-1855C1CA27F5}" srcOrd="0" destOrd="0" presId="urn:microsoft.com/office/officeart/2005/8/layout/architecture+Icon"/>
    <dgm:cxn modelId="{28D47BEB-8835-4B04-8D76-2D7E055AE703}" type="presOf" srcId="{4CAD86F1-256A-4452-88B0-ABA36352C6DB}" destId="{5C100D6E-7E6D-4CF4-B12B-A081ADC0996A}" srcOrd="0" destOrd="0" presId="urn:microsoft.com/office/officeart/2005/8/layout/architecture+Icon"/>
    <dgm:cxn modelId="{97B2CB88-19D6-4C9C-9C3A-A07D6AC43852}" type="presParOf" srcId="{0224F9CF-6284-4A9E-8409-1A2B529B23FA}" destId="{C5B81EE4-E5B4-4804-AB2C-4DD22551B713}" srcOrd="0" destOrd="0" presId="urn:microsoft.com/office/officeart/2005/8/layout/architecture+Icon"/>
    <dgm:cxn modelId="{1C11AA0F-4EE0-45DF-8029-29635713A358}" type="presParOf" srcId="{C5B81EE4-E5B4-4804-AB2C-4DD22551B713}" destId="{5C100D6E-7E6D-4CF4-B12B-A081ADC0996A}" srcOrd="0" destOrd="0" presId="urn:microsoft.com/office/officeart/2005/8/layout/architecture+Icon"/>
    <dgm:cxn modelId="{7D078B0A-4C7C-4E9A-BDEF-AE5B65ECA77B}" type="presParOf" srcId="{C5B81EE4-E5B4-4804-AB2C-4DD22551B713}" destId="{3ABACE21-3AF5-4CBC-B265-1FBEAA7C4660}" srcOrd="1" destOrd="0" presId="urn:microsoft.com/office/officeart/2005/8/layout/architecture+Icon"/>
    <dgm:cxn modelId="{0EEF0630-9B29-4F9D-B51C-FF7F56355ECA}" type="presParOf" srcId="{0224F9CF-6284-4A9E-8409-1A2B529B23FA}" destId="{6025AA01-86B9-4A87-B18F-B9E2782B2E47}" srcOrd="1" destOrd="0" presId="urn:microsoft.com/office/officeart/2005/8/layout/architecture+Icon"/>
    <dgm:cxn modelId="{0A1B775C-20BE-4F73-B356-123BEAA36300}" type="presParOf" srcId="{0224F9CF-6284-4A9E-8409-1A2B529B23FA}" destId="{C799A58F-F975-458F-8305-443C8BAB2A9E}" srcOrd="2" destOrd="0" presId="urn:microsoft.com/office/officeart/2005/8/layout/architecture+Icon"/>
    <dgm:cxn modelId="{69617038-5ACA-4EA0-9243-1B9AEDBD137E}" type="presParOf" srcId="{C799A58F-F975-458F-8305-443C8BAB2A9E}" destId="{8B4A99C4-F397-4E97-B72C-1855C1CA27F5}" srcOrd="0" destOrd="0" presId="urn:microsoft.com/office/officeart/2005/8/layout/architecture+Icon"/>
    <dgm:cxn modelId="{E3084FD1-F4DA-4E81-B171-D07CB22FDE10}" type="presParOf" srcId="{C799A58F-F975-458F-8305-443C8BAB2A9E}" destId="{F9A08F57-1E5C-4D5F-B460-8DB88AE430D4}" srcOrd="1" destOrd="0" presId="urn:microsoft.com/office/officeart/2005/8/layout/architecture+Icon"/>
    <dgm:cxn modelId="{FF4E731E-918B-4F09-AE9C-237E0141BD18}" type="presParOf" srcId="{0224F9CF-6284-4A9E-8409-1A2B529B23FA}" destId="{5B859A38-9195-4E1C-9E7F-5307C8062862}" srcOrd="3" destOrd="0" presId="urn:microsoft.com/office/officeart/2005/8/layout/architecture+Icon"/>
    <dgm:cxn modelId="{AB9133DB-CA86-4298-BD6C-03D6307CF9C6}" type="presParOf" srcId="{0224F9CF-6284-4A9E-8409-1A2B529B23FA}" destId="{A7C2A09B-32A4-4FC0-98F8-E73A69622A0F}" srcOrd="4" destOrd="0" presId="urn:microsoft.com/office/officeart/2005/8/layout/architecture+Icon"/>
    <dgm:cxn modelId="{34476F9A-F72C-46EA-9336-5A08CBFF7FCF}" type="presParOf" srcId="{A7C2A09B-32A4-4FC0-98F8-E73A69622A0F}" destId="{36F29478-E184-49A0-A216-0887165890E7}" srcOrd="0" destOrd="0" presId="urn:microsoft.com/office/officeart/2005/8/layout/architecture+Icon"/>
    <dgm:cxn modelId="{8FD8DCCB-3301-40E1-88CE-9B69B1594CD3}" type="presParOf" srcId="{A7C2A09B-32A4-4FC0-98F8-E73A69622A0F}" destId="{C50267B1-382E-40D5-96CA-EB69C571CB37}" srcOrd="1" destOrd="0" presId="urn:microsoft.com/office/officeart/2005/8/layout/architecture+Icon"/>
    <dgm:cxn modelId="{136EF9C0-CA89-42C8-AD44-AE102F4FB59B}" type="presParOf" srcId="{0224F9CF-6284-4A9E-8409-1A2B529B23FA}" destId="{0671D1D0-5B26-4292-99C8-190FC453E13F}" srcOrd="5" destOrd="0" presId="urn:microsoft.com/office/officeart/2005/8/layout/architecture+Icon"/>
    <dgm:cxn modelId="{1EF344C6-A985-4EA5-A1A1-F7DB56A470BA}" type="presParOf" srcId="{0224F9CF-6284-4A9E-8409-1A2B529B23FA}" destId="{831BFACE-1856-48B9-B723-EE24D1DBB35A}" srcOrd="6" destOrd="0" presId="urn:microsoft.com/office/officeart/2005/8/layout/architecture+Icon"/>
    <dgm:cxn modelId="{BD348F9D-AFBE-4CF4-9986-0EE88F7FA80C}" type="presParOf" srcId="{831BFACE-1856-48B9-B723-EE24D1DBB35A}" destId="{C2BE4F44-30D0-48FB-BD77-EE1DB2E80992}" srcOrd="0" destOrd="0" presId="urn:microsoft.com/office/officeart/2005/8/layout/architecture+Icon"/>
    <dgm:cxn modelId="{03175C09-F0A6-407E-950A-3494D3F49CF0}" type="presParOf" srcId="{831BFACE-1856-48B9-B723-EE24D1DBB35A}" destId="{C8E5021D-0818-4031-9734-9BD52A1D6EB5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6A71D618-DF51-4C01-A1D9-4D6046A35588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B3CD370-2766-41FD-8892-504C77B5BB7F}">
      <dgm:prSet custT="1"/>
      <dgm:spPr>
        <a:solidFill>
          <a:schemeClr val="tx2">
            <a:lumMod val="25000"/>
            <a:lumOff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What</a:t>
          </a:r>
          <a:r>
            <a:rPr lang="en-US" sz="3200" b="1" baseline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are “Life Skills”?</a:t>
          </a:r>
          <a:endParaRPr lang="en-US" sz="3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1ADE7FC-6B84-40D6-B144-A821FFA01B07}" type="parTrans" cxnId="{B9954056-2225-43F6-8A6F-75194DBE1A66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19D3A0A8-09CD-4DEC-A3D5-2B2F0249BF94}" type="sibTrans" cxnId="{B9954056-2225-43F6-8A6F-75194DBE1A66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561250A6-9484-4CAE-A44B-8A0B969E54ED}" type="pres">
      <dgm:prSet presAssocID="{6A71D618-DF51-4C01-A1D9-4D6046A35588}" presName="linear" presStyleCnt="0">
        <dgm:presLayoutVars>
          <dgm:animLvl val="lvl"/>
          <dgm:resizeHandles val="exact"/>
        </dgm:presLayoutVars>
      </dgm:prSet>
      <dgm:spPr/>
    </dgm:pt>
    <dgm:pt modelId="{4DDAE121-06A7-4301-BE1B-DA883CC3FE5A}" type="pres">
      <dgm:prSet presAssocID="{DB3CD370-2766-41FD-8892-504C77B5BB7F}" presName="parentText" presStyleLbl="node1" presStyleIdx="0" presStyleCnt="1" custScaleX="98230" custScaleY="298888" custLinFactNeighborY="18166">
        <dgm:presLayoutVars>
          <dgm:chMax val="0"/>
          <dgm:bulletEnabled val="1"/>
        </dgm:presLayoutVars>
      </dgm:prSet>
      <dgm:spPr/>
    </dgm:pt>
  </dgm:ptLst>
  <dgm:cxnLst>
    <dgm:cxn modelId="{E9703A36-B2FF-4531-991B-2A689FE79C05}" type="presOf" srcId="{DB3CD370-2766-41FD-8892-504C77B5BB7F}" destId="{4DDAE121-06A7-4301-BE1B-DA883CC3FE5A}" srcOrd="0" destOrd="0" presId="urn:microsoft.com/office/officeart/2005/8/layout/vList2"/>
    <dgm:cxn modelId="{B9954056-2225-43F6-8A6F-75194DBE1A66}" srcId="{6A71D618-DF51-4C01-A1D9-4D6046A35588}" destId="{DB3CD370-2766-41FD-8892-504C77B5BB7F}" srcOrd="0" destOrd="0" parTransId="{91ADE7FC-6B84-40D6-B144-A821FFA01B07}" sibTransId="{19D3A0A8-09CD-4DEC-A3D5-2B2F0249BF94}"/>
    <dgm:cxn modelId="{93C05BFA-CF39-4DEC-B81A-D08F19BFB234}" type="presOf" srcId="{6A71D618-DF51-4C01-A1D9-4D6046A35588}" destId="{561250A6-9484-4CAE-A44B-8A0B969E54ED}" srcOrd="0" destOrd="0" presId="urn:microsoft.com/office/officeart/2005/8/layout/vList2"/>
    <dgm:cxn modelId="{B8B31123-88EE-4440-9B3C-A90210F29E20}" type="presParOf" srcId="{561250A6-9484-4CAE-A44B-8A0B969E54ED}" destId="{4DDAE121-06A7-4301-BE1B-DA883CC3FE5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5BA87A76-DD3B-4AE6-9B26-053703C29BB3}" type="doc">
      <dgm:prSet loTypeId="urn:microsoft.com/office/officeart/2005/8/layout/hList1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87E1AF44-2D57-42EF-8228-2D1729E3BD69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b="0" dirty="0">
              <a:solidFill>
                <a:schemeClr val="tx1"/>
              </a:solidFill>
            </a:rPr>
            <a:t>Life skills are skills that are necessary or desirable for full participation in everyday life.</a:t>
          </a:r>
          <a:endParaRPr lang="en-US" dirty="0">
            <a:solidFill>
              <a:schemeClr val="tx1"/>
            </a:solidFill>
          </a:endParaRPr>
        </a:p>
      </dgm:t>
    </dgm:pt>
    <dgm:pt modelId="{2CD6FCA6-0355-4C31-B2CF-BDD7C0BF7CC0}" type="parTrans" cxnId="{7E5A01D4-BEF3-4D80-AF43-C80453E8AA1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A954BA8-90B4-447E-A4F4-79BD0C60F3A0}" type="sibTrans" cxnId="{7E5A01D4-BEF3-4D80-AF43-C80453E8AA1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AAD9280-A146-418C-9E8E-9038ECD0F767}">
      <dgm:prSet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Washing clothes</a:t>
          </a:r>
        </a:p>
      </dgm:t>
    </dgm:pt>
    <dgm:pt modelId="{B3054962-ED17-42B7-8AB1-CC8CC8E7807B}" type="parTrans" cxnId="{AB949FA8-5A7C-4F21-9D2C-F341FE0739A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489A68D-3BFA-4AEA-9AFD-162D72DAB0D6}" type="sibTrans" cxnId="{AB949FA8-5A7C-4F21-9D2C-F341FE0739A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FF92033-1649-4051-9481-F5BC25143173}">
      <dgm:prSet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Cleaning a house</a:t>
          </a:r>
        </a:p>
      </dgm:t>
    </dgm:pt>
    <dgm:pt modelId="{276D0AF3-421F-45DE-94FA-C8FC587D4287}" type="parTrans" cxnId="{90A624A7-04F8-4B00-A0D1-E077D107B75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DF6B87E-D863-4B8C-B7A5-B8E6501610EA}" type="sibTrans" cxnId="{90A624A7-04F8-4B00-A0D1-E077D107B75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37FE140-3993-4F3C-BB31-A0067A01E178}">
      <dgm:prSet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Using public transportation</a:t>
          </a:r>
        </a:p>
      </dgm:t>
    </dgm:pt>
    <dgm:pt modelId="{EBF83382-FD10-48B8-9F9D-5B890441E2FB}" type="parTrans" cxnId="{313914C3-F1C3-4B97-8694-BAB559FFFC55}">
      <dgm:prSet/>
      <dgm:spPr/>
    </dgm:pt>
    <dgm:pt modelId="{05A79763-C215-49A2-91A2-778623FA325E}" type="sibTrans" cxnId="{313914C3-F1C3-4B97-8694-BAB559FFFC55}">
      <dgm:prSet/>
      <dgm:spPr/>
    </dgm:pt>
    <dgm:pt modelId="{06E324AF-A033-45E7-8B69-92B86864E899}">
      <dgm:prSet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Grocery shopping</a:t>
          </a:r>
        </a:p>
      </dgm:t>
    </dgm:pt>
    <dgm:pt modelId="{2E20C0D6-0E92-40C9-B58C-22A4ED79F028}" type="parTrans" cxnId="{C29D20FB-7579-48CA-9567-4B6FC81FAE97}">
      <dgm:prSet/>
      <dgm:spPr/>
    </dgm:pt>
    <dgm:pt modelId="{AD832B80-F82E-462B-B457-B6B9647306F3}" type="sibTrans" cxnId="{C29D20FB-7579-48CA-9567-4B6FC81FAE97}">
      <dgm:prSet/>
      <dgm:spPr/>
    </dgm:pt>
    <dgm:pt modelId="{05B121B5-7A5E-4857-AA40-ED78A69B9510}">
      <dgm:prSet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Budgeting</a:t>
          </a:r>
        </a:p>
      </dgm:t>
    </dgm:pt>
    <dgm:pt modelId="{AA9DFB21-AB79-4B94-BB6E-E0B14B085315}" type="parTrans" cxnId="{6307D966-0CEA-46B3-883F-DA8B02AA08E0}">
      <dgm:prSet/>
      <dgm:spPr/>
    </dgm:pt>
    <dgm:pt modelId="{DEE4A48A-92F3-4EC5-8863-B22F5676A023}" type="sibTrans" cxnId="{6307D966-0CEA-46B3-883F-DA8B02AA08E0}">
      <dgm:prSet/>
      <dgm:spPr/>
    </dgm:pt>
    <dgm:pt modelId="{650692BC-F656-4E46-BBCB-B89309CB259F}">
      <dgm:prSet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Managing a bank account</a:t>
          </a:r>
        </a:p>
      </dgm:t>
    </dgm:pt>
    <dgm:pt modelId="{CD8A4418-7A2A-4B6F-ACB0-A3C5BC0F5641}" type="parTrans" cxnId="{83C78B4A-21B8-4A1A-BAAD-2F8225CCEB71}">
      <dgm:prSet/>
      <dgm:spPr/>
    </dgm:pt>
    <dgm:pt modelId="{D432BF74-72FD-4F55-B490-EDBFD7493D2A}" type="sibTrans" cxnId="{83C78B4A-21B8-4A1A-BAAD-2F8225CCEB71}">
      <dgm:prSet/>
      <dgm:spPr/>
    </dgm:pt>
    <dgm:pt modelId="{DA6F04C1-9F75-4816-89AC-82BD6AD8FFB9}">
      <dgm:prSet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Renting a home</a:t>
          </a:r>
        </a:p>
      </dgm:t>
    </dgm:pt>
    <dgm:pt modelId="{945C31B6-8D11-4BE2-B03E-30E0C84EE788}" type="parTrans" cxnId="{5B18A633-6361-48A5-95E6-276184679BF6}">
      <dgm:prSet/>
      <dgm:spPr/>
    </dgm:pt>
    <dgm:pt modelId="{CB1482EF-0776-45E3-9EDA-FDA60E027AE8}" type="sibTrans" cxnId="{5B18A633-6361-48A5-95E6-276184679BF6}">
      <dgm:prSet/>
      <dgm:spPr/>
    </dgm:pt>
    <dgm:pt modelId="{3627C7DA-B72D-4E0C-9209-84D2CB1B4E19}">
      <dgm:prSet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endParaRPr lang="en-US" dirty="0">
            <a:solidFill>
              <a:schemeClr val="tx1"/>
            </a:solidFill>
          </a:endParaRPr>
        </a:p>
      </dgm:t>
    </dgm:pt>
    <dgm:pt modelId="{5DF66782-197D-4974-9412-E6A9279A60B6}" type="parTrans" cxnId="{DA1E1F5B-878C-4251-B83E-687F4D59925D}">
      <dgm:prSet/>
      <dgm:spPr/>
    </dgm:pt>
    <dgm:pt modelId="{7416C8BD-FF20-4A24-B835-8C1D02066A16}" type="sibTrans" cxnId="{DA1E1F5B-878C-4251-B83E-687F4D59925D}">
      <dgm:prSet/>
      <dgm:spPr/>
    </dgm:pt>
    <dgm:pt modelId="{8C4800E4-E6AA-4D95-9AC9-DF39E32662B5}">
      <dgm:prSet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Scheduling doctor’s appointments</a:t>
          </a:r>
        </a:p>
      </dgm:t>
    </dgm:pt>
    <dgm:pt modelId="{5C2F88A1-E233-412F-A6E0-59FD6A7449B9}" type="parTrans" cxnId="{DDBC2A1C-D1F2-48F2-ACFB-44880B6140FF}">
      <dgm:prSet/>
      <dgm:spPr/>
    </dgm:pt>
    <dgm:pt modelId="{391FB8CB-323A-42B8-959C-5A264D80C0B6}" type="sibTrans" cxnId="{DDBC2A1C-D1F2-48F2-ACFB-44880B6140FF}">
      <dgm:prSet/>
      <dgm:spPr/>
    </dgm:pt>
    <dgm:pt modelId="{556020BD-1546-44FD-96C8-7D36BFCD5C4E}">
      <dgm:prSet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Applying for jobs</a:t>
          </a:r>
        </a:p>
      </dgm:t>
    </dgm:pt>
    <dgm:pt modelId="{956BA1DD-CACA-4F4A-878A-8EA7F139D800}" type="parTrans" cxnId="{FDEB4D7B-8941-4D3C-9A7E-05EDCE3FBD59}">
      <dgm:prSet/>
      <dgm:spPr/>
    </dgm:pt>
    <dgm:pt modelId="{1F28D57A-9102-4C2E-A2F5-F6C4223ED26A}" type="sibTrans" cxnId="{FDEB4D7B-8941-4D3C-9A7E-05EDCE3FBD59}">
      <dgm:prSet/>
      <dgm:spPr/>
    </dgm:pt>
    <dgm:pt modelId="{7BBBC528-E18C-4B11-8133-B24A75F09373}">
      <dgm:prSet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Resume writing</a:t>
          </a:r>
        </a:p>
      </dgm:t>
    </dgm:pt>
    <dgm:pt modelId="{A891053E-062B-4F5E-941C-1DC63ADAF918}" type="parTrans" cxnId="{90883EE1-5067-4A76-A24F-8B93082C9266}">
      <dgm:prSet/>
      <dgm:spPr/>
    </dgm:pt>
    <dgm:pt modelId="{BA6C7B33-F16B-42B7-8740-775B9D404549}" type="sibTrans" cxnId="{90883EE1-5067-4A76-A24F-8B93082C9266}">
      <dgm:prSet/>
      <dgm:spPr/>
    </dgm:pt>
    <dgm:pt modelId="{14129DA9-0247-4050-8678-D01DE1C29224}" type="pres">
      <dgm:prSet presAssocID="{5BA87A76-DD3B-4AE6-9B26-053703C29BB3}" presName="Name0" presStyleCnt="0">
        <dgm:presLayoutVars>
          <dgm:dir/>
          <dgm:animLvl val="lvl"/>
          <dgm:resizeHandles val="exact"/>
        </dgm:presLayoutVars>
      </dgm:prSet>
      <dgm:spPr/>
    </dgm:pt>
    <dgm:pt modelId="{DB2E181D-F35A-43E9-A6CC-9BD9E1A2C6E6}" type="pres">
      <dgm:prSet presAssocID="{87E1AF44-2D57-42EF-8228-2D1729E3BD69}" presName="composite" presStyleCnt="0"/>
      <dgm:spPr/>
    </dgm:pt>
    <dgm:pt modelId="{8C8A8F30-5EC7-4251-805F-AAD33B13D247}" type="pres">
      <dgm:prSet presAssocID="{87E1AF44-2D57-42EF-8228-2D1729E3BD69}" presName="parTx" presStyleLbl="alignNode1" presStyleIdx="0" presStyleCnt="1" custScaleX="99968" custScaleY="109212" custLinFactNeighborX="16" custLinFactNeighborY="-3074">
        <dgm:presLayoutVars>
          <dgm:chMax val="0"/>
          <dgm:chPref val="0"/>
          <dgm:bulletEnabled val="1"/>
        </dgm:presLayoutVars>
      </dgm:prSet>
      <dgm:spPr/>
    </dgm:pt>
    <dgm:pt modelId="{133DDCCC-04D5-41D1-983D-B4C0DF7B0D87}" type="pres">
      <dgm:prSet presAssocID="{87E1AF44-2D57-42EF-8228-2D1729E3BD69}" presName="desTx" presStyleLbl="alignAccFollowNode1" presStyleIdx="0" presStyleCnt="1" custLinFactNeighborY="5219">
        <dgm:presLayoutVars>
          <dgm:bulletEnabled val="1"/>
        </dgm:presLayoutVars>
      </dgm:prSet>
      <dgm:spPr/>
    </dgm:pt>
  </dgm:ptLst>
  <dgm:cxnLst>
    <dgm:cxn modelId="{DDBC2A1C-D1F2-48F2-ACFB-44880B6140FF}" srcId="{87E1AF44-2D57-42EF-8228-2D1729E3BD69}" destId="{8C4800E4-E6AA-4D95-9AC9-DF39E32662B5}" srcOrd="0" destOrd="0" parTransId="{5C2F88A1-E233-412F-A6E0-59FD6A7449B9}" sibTransId="{391FB8CB-323A-42B8-959C-5A264D80C0B6}"/>
    <dgm:cxn modelId="{2E60FA1C-8C02-45C5-A66C-DAA3448064E4}" type="presOf" srcId="{5BA87A76-DD3B-4AE6-9B26-053703C29BB3}" destId="{14129DA9-0247-4050-8678-D01DE1C29224}" srcOrd="0" destOrd="0" presId="urn:microsoft.com/office/officeart/2005/8/layout/hList1"/>
    <dgm:cxn modelId="{C6A24C25-16D3-4CFE-9DBB-DAA42C730289}" type="presOf" srcId="{BAAD9280-A146-418C-9E8E-9038ECD0F767}" destId="{133DDCCC-04D5-41D1-983D-B4C0DF7B0D87}" srcOrd="0" destOrd="1" presId="urn:microsoft.com/office/officeart/2005/8/layout/hList1"/>
    <dgm:cxn modelId="{16A9CB27-A7DA-49A9-AC54-C6A1C3692329}" type="presOf" srcId="{8C4800E4-E6AA-4D95-9AC9-DF39E32662B5}" destId="{133DDCCC-04D5-41D1-983D-B4C0DF7B0D87}" srcOrd="0" destOrd="0" presId="urn:microsoft.com/office/officeart/2005/8/layout/hList1"/>
    <dgm:cxn modelId="{7F8F5133-926A-4F62-B8B1-3479BF0D2CD3}" type="presOf" srcId="{7BBBC528-E18C-4B11-8133-B24A75F09373}" destId="{133DDCCC-04D5-41D1-983D-B4C0DF7B0D87}" srcOrd="0" destOrd="9" presId="urn:microsoft.com/office/officeart/2005/8/layout/hList1"/>
    <dgm:cxn modelId="{5B18A633-6361-48A5-95E6-276184679BF6}" srcId="{87E1AF44-2D57-42EF-8228-2D1729E3BD69}" destId="{DA6F04C1-9F75-4816-89AC-82BD6AD8FFB9}" srcOrd="7" destOrd="0" parTransId="{945C31B6-8D11-4BE2-B03E-30E0C84EE788}" sibTransId="{CB1482EF-0776-45E3-9EDA-FDA60E027AE8}"/>
    <dgm:cxn modelId="{D1406837-741B-47DF-93D5-CB84512B806A}" type="presOf" srcId="{05B121B5-7A5E-4857-AA40-ED78A69B9510}" destId="{133DDCCC-04D5-41D1-983D-B4C0DF7B0D87}" srcOrd="0" destOrd="5" presId="urn:microsoft.com/office/officeart/2005/8/layout/hList1"/>
    <dgm:cxn modelId="{DA1E1F5B-878C-4251-B83E-687F4D59925D}" srcId="{87E1AF44-2D57-42EF-8228-2D1729E3BD69}" destId="{3627C7DA-B72D-4E0C-9209-84D2CB1B4E19}" srcOrd="10" destOrd="0" parTransId="{5DF66782-197D-4974-9412-E6A9279A60B6}" sibTransId="{7416C8BD-FF20-4A24-B835-8C1D02066A16}"/>
    <dgm:cxn modelId="{11742E43-732C-4C88-8A3F-459F8BFB8E88}" type="presOf" srcId="{A37FE140-3993-4F3C-BB31-A0067A01E178}" destId="{133DDCCC-04D5-41D1-983D-B4C0DF7B0D87}" srcOrd="0" destOrd="3" presId="urn:microsoft.com/office/officeart/2005/8/layout/hList1"/>
    <dgm:cxn modelId="{6307D966-0CEA-46B3-883F-DA8B02AA08E0}" srcId="{87E1AF44-2D57-42EF-8228-2D1729E3BD69}" destId="{05B121B5-7A5E-4857-AA40-ED78A69B9510}" srcOrd="5" destOrd="0" parTransId="{AA9DFB21-AB79-4B94-BB6E-E0B14B085315}" sibTransId="{DEE4A48A-92F3-4EC5-8863-B22F5676A023}"/>
    <dgm:cxn modelId="{83C78B4A-21B8-4A1A-BAAD-2F8225CCEB71}" srcId="{87E1AF44-2D57-42EF-8228-2D1729E3BD69}" destId="{650692BC-F656-4E46-BBCB-B89309CB259F}" srcOrd="6" destOrd="0" parTransId="{CD8A4418-7A2A-4B6F-ACB0-A3C5BC0F5641}" sibTransId="{D432BF74-72FD-4F55-B490-EDBFD7493D2A}"/>
    <dgm:cxn modelId="{9B1F7454-4047-4824-90A2-AE907843EAFF}" type="presOf" srcId="{556020BD-1546-44FD-96C8-7D36BFCD5C4E}" destId="{133DDCCC-04D5-41D1-983D-B4C0DF7B0D87}" srcOrd="0" destOrd="8" presId="urn:microsoft.com/office/officeart/2005/8/layout/hList1"/>
    <dgm:cxn modelId="{FDEB4D7B-8941-4D3C-9A7E-05EDCE3FBD59}" srcId="{87E1AF44-2D57-42EF-8228-2D1729E3BD69}" destId="{556020BD-1546-44FD-96C8-7D36BFCD5C4E}" srcOrd="8" destOrd="0" parTransId="{956BA1DD-CACA-4F4A-878A-8EA7F139D800}" sibTransId="{1F28D57A-9102-4C2E-A2F5-F6C4223ED26A}"/>
    <dgm:cxn modelId="{160A7296-327F-41F7-8340-ABE24AC0D7B4}" type="presOf" srcId="{3627C7DA-B72D-4E0C-9209-84D2CB1B4E19}" destId="{133DDCCC-04D5-41D1-983D-B4C0DF7B0D87}" srcOrd="0" destOrd="10" presId="urn:microsoft.com/office/officeart/2005/8/layout/hList1"/>
    <dgm:cxn modelId="{E09A6AA5-8F05-4E52-9E80-9BC1B21A245F}" type="presOf" srcId="{87E1AF44-2D57-42EF-8228-2D1729E3BD69}" destId="{8C8A8F30-5EC7-4251-805F-AAD33B13D247}" srcOrd="0" destOrd="0" presId="urn:microsoft.com/office/officeart/2005/8/layout/hList1"/>
    <dgm:cxn modelId="{90A624A7-04F8-4B00-A0D1-E077D107B75D}" srcId="{87E1AF44-2D57-42EF-8228-2D1729E3BD69}" destId="{7FF92033-1649-4051-9481-F5BC25143173}" srcOrd="2" destOrd="0" parTransId="{276D0AF3-421F-45DE-94FA-C8FC587D4287}" sibTransId="{6DF6B87E-D863-4B8C-B7A5-B8E6501610EA}"/>
    <dgm:cxn modelId="{AB949FA8-5A7C-4F21-9D2C-F341FE0739AE}" srcId="{87E1AF44-2D57-42EF-8228-2D1729E3BD69}" destId="{BAAD9280-A146-418C-9E8E-9038ECD0F767}" srcOrd="1" destOrd="0" parTransId="{B3054962-ED17-42B7-8AB1-CC8CC8E7807B}" sibTransId="{7489A68D-3BFA-4AEA-9AFD-162D72DAB0D6}"/>
    <dgm:cxn modelId="{9C3465B5-E69D-455E-BC0B-C32CF4D59692}" type="presOf" srcId="{650692BC-F656-4E46-BBCB-B89309CB259F}" destId="{133DDCCC-04D5-41D1-983D-B4C0DF7B0D87}" srcOrd="0" destOrd="6" presId="urn:microsoft.com/office/officeart/2005/8/layout/hList1"/>
    <dgm:cxn modelId="{313914C3-F1C3-4B97-8694-BAB559FFFC55}" srcId="{87E1AF44-2D57-42EF-8228-2D1729E3BD69}" destId="{A37FE140-3993-4F3C-BB31-A0067A01E178}" srcOrd="3" destOrd="0" parTransId="{EBF83382-FD10-48B8-9F9D-5B890441E2FB}" sibTransId="{05A79763-C215-49A2-91A2-778623FA325E}"/>
    <dgm:cxn modelId="{4C44C6D0-341C-4BDF-874D-994CDB54798D}" type="presOf" srcId="{DA6F04C1-9F75-4816-89AC-82BD6AD8FFB9}" destId="{133DDCCC-04D5-41D1-983D-B4C0DF7B0D87}" srcOrd="0" destOrd="7" presId="urn:microsoft.com/office/officeart/2005/8/layout/hList1"/>
    <dgm:cxn modelId="{7E5A01D4-BEF3-4D80-AF43-C80453E8AA1D}" srcId="{5BA87A76-DD3B-4AE6-9B26-053703C29BB3}" destId="{87E1AF44-2D57-42EF-8228-2D1729E3BD69}" srcOrd="0" destOrd="0" parTransId="{2CD6FCA6-0355-4C31-B2CF-BDD7C0BF7CC0}" sibTransId="{FA954BA8-90B4-447E-A4F4-79BD0C60F3A0}"/>
    <dgm:cxn modelId="{90883EE1-5067-4A76-A24F-8B93082C9266}" srcId="{87E1AF44-2D57-42EF-8228-2D1729E3BD69}" destId="{7BBBC528-E18C-4B11-8133-B24A75F09373}" srcOrd="9" destOrd="0" parTransId="{A891053E-062B-4F5E-941C-1DC63ADAF918}" sibTransId="{BA6C7B33-F16B-42B7-8740-775B9D404549}"/>
    <dgm:cxn modelId="{34CD57EC-4007-403F-981B-EB038B974930}" type="presOf" srcId="{06E324AF-A033-45E7-8B69-92B86864E899}" destId="{133DDCCC-04D5-41D1-983D-B4C0DF7B0D87}" srcOrd="0" destOrd="4" presId="urn:microsoft.com/office/officeart/2005/8/layout/hList1"/>
    <dgm:cxn modelId="{6AB1F6F6-0BD1-49A8-B968-8675E419220D}" type="presOf" srcId="{7FF92033-1649-4051-9481-F5BC25143173}" destId="{133DDCCC-04D5-41D1-983D-B4C0DF7B0D87}" srcOrd="0" destOrd="2" presId="urn:microsoft.com/office/officeart/2005/8/layout/hList1"/>
    <dgm:cxn modelId="{C29D20FB-7579-48CA-9567-4B6FC81FAE97}" srcId="{87E1AF44-2D57-42EF-8228-2D1729E3BD69}" destId="{06E324AF-A033-45E7-8B69-92B86864E899}" srcOrd="4" destOrd="0" parTransId="{2E20C0D6-0E92-40C9-B58C-22A4ED79F028}" sibTransId="{AD832B80-F82E-462B-B457-B6B9647306F3}"/>
    <dgm:cxn modelId="{3E38B8A5-6744-4928-8E04-F4D5DDD01304}" type="presParOf" srcId="{14129DA9-0247-4050-8678-D01DE1C29224}" destId="{DB2E181D-F35A-43E9-A6CC-9BD9E1A2C6E6}" srcOrd="0" destOrd="0" presId="urn:microsoft.com/office/officeart/2005/8/layout/hList1"/>
    <dgm:cxn modelId="{63F0C461-63F5-47E4-BD82-BE9BDB6A17CE}" type="presParOf" srcId="{DB2E181D-F35A-43E9-A6CC-9BD9E1A2C6E6}" destId="{8C8A8F30-5EC7-4251-805F-AAD33B13D247}" srcOrd="0" destOrd="0" presId="urn:microsoft.com/office/officeart/2005/8/layout/hList1"/>
    <dgm:cxn modelId="{0CA916F7-ADB4-48C0-963F-3513452E805E}" type="presParOf" srcId="{DB2E181D-F35A-43E9-A6CC-9BD9E1A2C6E6}" destId="{133DDCCC-04D5-41D1-983D-B4C0DF7B0D8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D650A558-6F3A-4E70-B389-401E3EA14CEA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2CD8BE7-24E8-48DD-A54F-4B689F47119D}">
      <dgm:prSet custT="1"/>
      <dgm:spPr>
        <a:solidFill>
          <a:schemeClr val="tx2">
            <a:lumMod val="25000"/>
            <a:lumOff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Extended Foster Care Requirements</a:t>
          </a:r>
        </a:p>
      </dgm:t>
    </dgm:pt>
    <dgm:pt modelId="{AE87E8F8-58E4-48CB-AA05-7E628FC7EB69}" type="parTrans" cxnId="{0826E42A-CE42-44ED-B308-5742BDABA423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8C3F13FA-DC73-43ED-95B5-02F574B404EC}" type="sibTrans" cxnId="{0826E42A-CE42-44ED-B308-5742BDABA423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CFA27B2-6DA0-4561-8945-1D0848B69A94}" type="pres">
      <dgm:prSet presAssocID="{D650A558-6F3A-4E70-B389-401E3EA14CEA}" presName="linear" presStyleCnt="0">
        <dgm:presLayoutVars>
          <dgm:animLvl val="lvl"/>
          <dgm:resizeHandles val="exact"/>
        </dgm:presLayoutVars>
      </dgm:prSet>
      <dgm:spPr/>
    </dgm:pt>
    <dgm:pt modelId="{79740E7C-6D20-4FC3-9A55-DCE38CF5AF95}" type="pres">
      <dgm:prSet presAssocID="{52CD8BE7-24E8-48DD-A54F-4B689F47119D}" presName="parentText" presStyleLbl="node1" presStyleIdx="0" presStyleCnt="1" custLinFactNeighborY="1523">
        <dgm:presLayoutVars>
          <dgm:chMax val="0"/>
          <dgm:bulletEnabled val="1"/>
        </dgm:presLayoutVars>
      </dgm:prSet>
      <dgm:spPr/>
    </dgm:pt>
  </dgm:ptLst>
  <dgm:cxnLst>
    <dgm:cxn modelId="{0826E42A-CE42-44ED-B308-5742BDABA423}" srcId="{D650A558-6F3A-4E70-B389-401E3EA14CEA}" destId="{52CD8BE7-24E8-48DD-A54F-4B689F47119D}" srcOrd="0" destOrd="0" parTransId="{AE87E8F8-58E4-48CB-AA05-7E628FC7EB69}" sibTransId="{8C3F13FA-DC73-43ED-95B5-02F574B404EC}"/>
    <dgm:cxn modelId="{42AF9DDB-3532-40EF-B1B9-38E98B74A173}" type="presOf" srcId="{D650A558-6F3A-4E70-B389-401E3EA14CEA}" destId="{7CFA27B2-6DA0-4561-8945-1D0848B69A94}" srcOrd="0" destOrd="0" presId="urn:microsoft.com/office/officeart/2005/8/layout/vList2"/>
    <dgm:cxn modelId="{207ECBE5-B7FC-46C0-9D07-69EC5955674F}" type="presOf" srcId="{52CD8BE7-24E8-48DD-A54F-4B689F47119D}" destId="{79740E7C-6D20-4FC3-9A55-DCE38CF5AF95}" srcOrd="0" destOrd="0" presId="urn:microsoft.com/office/officeart/2005/8/layout/vList2"/>
    <dgm:cxn modelId="{6251919E-338F-4530-96FC-6140F3855B4B}" type="presParOf" srcId="{7CFA27B2-6DA0-4561-8945-1D0848B69A94}" destId="{79740E7C-6D20-4FC3-9A55-DCE38CF5AF9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0AC4DCE0-6B40-429E-B795-F865546B3201}" type="doc">
      <dgm:prSet loTypeId="urn:microsoft.com/office/officeart/2005/8/layout/vList5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DAF9E53-959B-46ED-B79B-0D4065EF288C}">
      <dgm:prSet custT="1"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pPr rtl="0"/>
          <a:r>
            <a:rPr lang="en-US" sz="2400" b="0" dirty="0">
              <a:solidFill>
                <a:schemeClr val="tx1"/>
              </a:solidFill>
              <a:latin typeface="+mj-lt"/>
            </a:rPr>
            <a:t>Licensed Foster Care when turning 18</a:t>
          </a:r>
        </a:p>
      </dgm:t>
    </dgm:pt>
    <dgm:pt modelId="{C37D147D-5EA3-4699-8103-1EE331DADFCF}" type="parTrans" cxnId="{A96037F7-6019-4B49-9E14-AB3372B6FBDB}">
      <dgm:prSet/>
      <dgm:spPr/>
      <dgm:t>
        <a:bodyPr/>
        <a:lstStyle/>
        <a:p>
          <a:endParaRPr lang="en-US" sz="2400" b="0">
            <a:solidFill>
              <a:schemeClr val="tx1"/>
            </a:solidFill>
            <a:latin typeface="Arial Narrow" pitchFamily="34" charset="0"/>
          </a:endParaRPr>
        </a:p>
      </dgm:t>
    </dgm:pt>
    <dgm:pt modelId="{A7E9F328-E672-4A0B-A88E-46B413935D67}" type="sibTrans" cxnId="{A96037F7-6019-4B49-9E14-AB3372B6FBDB}">
      <dgm:prSet/>
      <dgm:spPr/>
      <dgm:t>
        <a:bodyPr/>
        <a:lstStyle/>
        <a:p>
          <a:endParaRPr lang="en-US" sz="2400" b="0">
            <a:solidFill>
              <a:schemeClr val="tx1"/>
            </a:solidFill>
            <a:latin typeface="Arial Narrow" pitchFamily="34" charset="0"/>
          </a:endParaRPr>
        </a:p>
      </dgm:t>
    </dgm:pt>
    <dgm:pt modelId="{96D20338-DB0D-44AE-8FC5-740F0143D3B8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2400" b="0" dirty="0">
              <a:solidFill>
                <a:schemeClr val="tx1"/>
              </a:solidFill>
              <a:latin typeface="+mj-lt"/>
            </a:rPr>
            <a:t>Must be enrolled in qualifying program</a:t>
          </a:r>
        </a:p>
      </dgm:t>
    </dgm:pt>
    <dgm:pt modelId="{834D1857-3817-480B-BD1B-7EF387130580}" type="parTrans" cxnId="{DC3B527C-894B-4010-AAB6-F8508A34D2B3}">
      <dgm:prSet/>
      <dgm:spPr/>
      <dgm:t>
        <a:bodyPr/>
        <a:lstStyle/>
        <a:p>
          <a:endParaRPr lang="en-US" sz="2400" b="0">
            <a:solidFill>
              <a:schemeClr val="tx1"/>
            </a:solidFill>
            <a:latin typeface="Arial Narrow" pitchFamily="34" charset="0"/>
          </a:endParaRPr>
        </a:p>
      </dgm:t>
    </dgm:pt>
    <dgm:pt modelId="{2601917B-53FE-4989-A377-5B8AE8E4A848}" type="sibTrans" cxnId="{DC3B527C-894B-4010-AAB6-F8508A34D2B3}">
      <dgm:prSet/>
      <dgm:spPr/>
      <dgm:t>
        <a:bodyPr/>
        <a:lstStyle/>
        <a:p>
          <a:endParaRPr lang="en-US" sz="2400" b="0">
            <a:solidFill>
              <a:schemeClr val="tx1"/>
            </a:solidFill>
            <a:latin typeface="Arial Narrow" pitchFamily="34" charset="0"/>
          </a:endParaRPr>
        </a:p>
      </dgm:t>
    </dgm:pt>
    <dgm:pt modelId="{B3FEC5A4-A3A4-43C8-BBC1-3302227B4AC8}">
      <dgm:prSet custT="1"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pPr rtl="0"/>
          <a:r>
            <a:rPr lang="en-US" sz="2400" b="0" dirty="0">
              <a:solidFill>
                <a:schemeClr val="tx1"/>
              </a:solidFill>
              <a:latin typeface="+mj-lt"/>
            </a:rPr>
            <a:t>Requires face to face contact with Case Manager</a:t>
          </a:r>
        </a:p>
      </dgm:t>
    </dgm:pt>
    <dgm:pt modelId="{4D8EAED1-91E2-4445-AABB-DA38F3E54F14}" type="parTrans" cxnId="{4C47BDE1-E6C0-4CA1-BA6D-191EB3AF36B6}">
      <dgm:prSet/>
      <dgm:spPr/>
      <dgm:t>
        <a:bodyPr/>
        <a:lstStyle/>
        <a:p>
          <a:endParaRPr lang="en-US" sz="2400" b="0">
            <a:solidFill>
              <a:schemeClr val="tx1"/>
            </a:solidFill>
            <a:latin typeface="Arial Narrow" pitchFamily="34" charset="0"/>
          </a:endParaRPr>
        </a:p>
      </dgm:t>
    </dgm:pt>
    <dgm:pt modelId="{5CAA0F8C-BC08-4E33-BD4A-42318938BA53}" type="sibTrans" cxnId="{4C47BDE1-E6C0-4CA1-BA6D-191EB3AF36B6}">
      <dgm:prSet/>
      <dgm:spPr/>
      <dgm:t>
        <a:bodyPr/>
        <a:lstStyle/>
        <a:p>
          <a:endParaRPr lang="en-US" sz="2400" b="0">
            <a:solidFill>
              <a:schemeClr val="tx1"/>
            </a:solidFill>
            <a:latin typeface="Arial Narrow" pitchFamily="34" charset="0"/>
          </a:endParaRPr>
        </a:p>
      </dgm:t>
    </dgm:pt>
    <dgm:pt modelId="{D3688D17-81DC-4711-9CD8-55A77FBAB47F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2400" b="0" dirty="0">
              <a:solidFill>
                <a:schemeClr val="tx1"/>
              </a:solidFill>
              <a:latin typeface="+mj-lt"/>
            </a:rPr>
            <a:t>Resides in approved supervised living arrangement</a:t>
          </a:r>
        </a:p>
      </dgm:t>
    </dgm:pt>
    <dgm:pt modelId="{2092E3A5-CFAF-4D6D-BEBD-EEAD4428C31B}" type="parTrans" cxnId="{1AC5787B-F6E4-4664-80B0-2A70F186D92A}">
      <dgm:prSet/>
      <dgm:spPr/>
      <dgm:t>
        <a:bodyPr/>
        <a:lstStyle/>
        <a:p>
          <a:endParaRPr lang="en-US" sz="2400" b="0">
            <a:solidFill>
              <a:schemeClr val="tx1"/>
            </a:solidFill>
            <a:latin typeface="Arial Narrow" pitchFamily="34" charset="0"/>
          </a:endParaRPr>
        </a:p>
      </dgm:t>
    </dgm:pt>
    <dgm:pt modelId="{15B3ABF6-0CF6-42B9-80B7-6CE7DAF2D526}" type="sibTrans" cxnId="{1AC5787B-F6E4-4664-80B0-2A70F186D92A}">
      <dgm:prSet/>
      <dgm:spPr/>
      <dgm:t>
        <a:bodyPr/>
        <a:lstStyle/>
        <a:p>
          <a:endParaRPr lang="en-US" sz="2400" b="0">
            <a:solidFill>
              <a:schemeClr val="tx1"/>
            </a:solidFill>
            <a:latin typeface="Arial Narrow" pitchFamily="34" charset="0"/>
          </a:endParaRPr>
        </a:p>
      </dgm:t>
    </dgm:pt>
    <dgm:pt modelId="{F5AC76EC-7371-4A12-9E31-FF84468B3A02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2400" b="0" dirty="0">
              <a:solidFill>
                <a:schemeClr val="tx1"/>
              </a:solidFill>
              <a:latin typeface="+mj-lt"/>
            </a:rPr>
            <a:t>Can reapply until age of 21 if terminated from program </a:t>
          </a:r>
        </a:p>
      </dgm:t>
    </dgm:pt>
    <dgm:pt modelId="{4B1A8692-051C-43D3-8CF7-14A476CF0F8F}" type="parTrans" cxnId="{F3332DBF-5807-4477-B272-CE8A68583484}">
      <dgm:prSet/>
      <dgm:spPr/>
      <dgm:t>
        <a:bodyPr/>
        <a:lstStyle/>
        <a:p>
          <a:endParaRPr lang="en-US" sz="2400" b="0">
            <a:solidFill>
              <a:schemeClr val="tx1"/>
            </a:solidFill>
            <a:latin typeface="Arial Narrow" pitchFamily="34" charset="0"/>
          </a:endParaRPr>
        </a:p>
      </dgm:t>
    </dgm:pt>
    <dgm:pt modelId="{F454A034-1385-40AF-AC7B-4A1BA5FE54F5}" type="sibTrans" cxnId="{F3332DBF-5807-4477-B272-CE8A68583484}">
      <dgm:prSet/>
      <dgm:spPr/>
      <dgm:t>
        <a:bodyPr/>
        <a:lstStyle/>
        <a:p>
          <a:endParaRPr lang="en-US" sz="2400" b="0">
            <a:solidFill>
              <a:schemeClr val="tx1"/>
            </a:solidFill>
            <a:latin typeface="Arial Narrow" pitchFamily="34" charset="0"/>
          </a:endParaRPr>
        </a:p>
      </dgm:t>
    </dgm:pt>
    <dgm:pt modelId="{23165EE4-07D5-457E-BE0C-9BF042869F3D}">
      <dgm:prSet custT="1"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pPr rtl="0"/>
          <a:r>
            <a:rPr lang="en-US" sz="2400" b="0" dirty="0">
              <a:solidFill>
                <a:schemeClr val="tx1"/>
              </a:solidFill>
              <a:latin typeface="+mj-lt"/>
            </a:rPr>
            <a:t>Eligibility ends when young adult turns 21 (22 if documented disability)</a:t>
          </a:r>
        </a:p>
      </dgm:t>
    </dgm:pt>
    <dgm:pt modelId="{66179A40-A9F6-4D91-A380-AE441ED8FDA3}" type="sibTrans" cxnId="{A0D4EC54-D60D-4263-9696-633D698FBED1}">
      <dgm:prSet/>
      <dgm:spPr/>
      <dgm:t>
        <a:bodyPr/>
        <a:lstStyle/>
        <a:p>
          <a:endParaRPr lang="en-US" sz="2400" b="0">
            <a:solidFill>
              <a:schemeClr val="tx1"/>
            </a:solidFill>
            <a:latin typeface="Arial Narrow" pitchFamily="34" charset="0"/>
          </a:endParaRPr>
        </a:p>
      </dgm:t>
    </dgm:pt>
    <dgm:pt modelId="{97096DE5-7584-4372-BEC1-4E493E52B8D5}" type="parTrans" cxnId="{A0D4EC54-D60D-4263-9696-633D698FBED1}">
      <dgm:prSet/>
      <dgm:spPr/>
      <dgm:t>
        <a:bodyPr/>
        <a:lstStyle/>
        <a:p>
          <a:endParaRPr lang="en-US" sz="2400" b="0">
            <a:solidFill>
              <a:schemeClr val="tx1"/>
            </a:solidFill>
            <a:latin typeface="Arial Narrow" pitchFamily="34" charset="0"/>
          </a:endParaRPr>
        </a:p>
      </dgm:t>
    </dgm:pt>
    <dgm:pt modelId="{4BB39D62-DBA0-44B8-A589-C9B487AFE5EC}" type="pres">
      <dgm:prSet presAssocID="{0AC4DCE0-6B40-429E-B795-F865546B3201}" presName="Name0" presStyleCnt="0">
        <dgm:presLayoutVars>
          <dgm:dir/>
          <dgm:animLvl val="lvl"/>
          <dgm:resizeHandles val="exact"/>
        </dgm:presLayoutVars>
      </dgm:prSet>
      <dgm:spPr/>
    </dgm:pt>
    <dgm:pt modelId="{3056FB9F-5CDA-4190-B92C-D277A09FDD29}" type="pres">
      <dgm:prSet presAssocID="{5DAF9E53-959B-46ED-B79B-0D4065EF288C}" presName="linNode" presStyleCnt="0"/>
      <dgm:spPr/>
    </dgm:pt>
    <dgm:pt modelId="{BFA4105F-97F5-49FD-A2B4-DB026D630C30}" type="pres">
      <dgm:prSet presAssocID="{5DAF9E53-959B-46ED-B79B-0D4065EF288C}" presName="parentText" presStyleLbl="node1" presStyleIdx="0" presStyleCnt="6" custScaleX="277778">
        <dgm:presLayoutVars>
          <dgm:chMax val="1"/>
          <dgm:bulletEnabled val="1"/>
        </dgm:presLayoutVars>
      </dgm:prSet>
      <dgm:spPr/>
    </dgm:pt>
    <dgm:pt modelId="{13B5FD98-D1B6-4C90-ADF6-975850EC53C0}" type="pres">
      <dgm:prSet presAssocID="{A7E9F328-E672-4A0B-A88E-46B413935D67}" presName="sp" presStyleCnt="0"/>
      <dgm:spPr/>
    </dgm:pt>
    <dgm:pt modelId="{FDAB0DB2-F6EA-4224-9074-2967A3C3287A}" type="pres">
      <dgm:prSet presAssocID="{96D20338-DB0D-44AE-8FC5-740F0143D3B8}" presName="linNode" presStyleCnt="0"/>
      <dgm:spPr/>
    </dgm:pt>
    <dgm:pt modelId="{EAC43DCD-992A-4BC6-87CE-2D3FA2BB1BFE}" type="pres">
      <dgm:prSet presAssocID="{96D20338-DB0D-44AE-8FC5-740F0143D3B8}" presName="parentText" presStyleLbl="node1" presStyleIdx="1" presStyleCnt="6" custScaleX="277778" custScaleY="142550">
        <dgm:presLayoutVars>
          <dgm:chMax val="1"/>
          <dgm:bulletEnabled val="1"/>
        </dgm:presLayoutVars>
      </dgm:prSet>
      <dgm:spPr/>
    </dgm:pt>
    <dgm:pt modelId="{B56936FF-8002-49DC-94DC-B0F92C37C0A5}" type="pres">
      <dgm:prSet presAssocID="{2601917B-53FE-4989-A377-5B8AE8E4A848}" presName="sp" presStyleCnt="0"/>
      <dgm:spPr/>
    </dgm:pt>
    <dgm:pt modelId="{AFB5B1EC-708C-4011-85DD-CA278734DED1}" type="pres">
      <dgm:prSet presAssocID="{B3FEC5A4-A3A4-43C8-BBC1-3302227B4AC8}" presName="linNode" presStyleCnt="0"/>
      <dgm:spPr/>
    </dgm:pt>
    <dgm:pt modelId="{01032063-9C57-4A59-8B7B-0420769FC62D}" type="pres">
      <dgm:prSet presAssocID="{B3FEC5A4-A3A4-43C8-BBC1-3302227B4AC8}" presName="parentText" presStyleLbl="node1" presStyleIdx="2" presStyleCnt="6" custScaleX="277778" custScaleY="133148" custLinFactNeighborX="2369">
        <dgm:presLayoutVars>
          <dgm:chMax val="1"/>
          <dgm:bulletEnabled val="1"/>
        </dgm:presLayoutVars>
      </dgm:prSet>
      <dgm:spPr/>
    </dgm:pt>
    <dgm:pt modelId="{21305C8F-5F3D-44BA-AAA5-6B7756E0B2D1}" type="pres">
      <dgm:prSet presAssocID="{5CAA0F8C-BC08-4E33-BD4A-42318938BA53}" presName="sp" presStyleCnt="0"/>
      <dgm:spPr/>
    </dgm:pt>
    <dgm:pt modelId="{CF334309-7D3F-48C8-B208-C0C2711487B2}" type="pres">
      <dgm:prSet presAssocID="{D3688D17-81DC-4711-9CD8-55A77FBAB47F}" presName="linNode" presStyleCnt="0"/>
      <dgm:spPr/>
    </dgm:pt>
    <dgm:pt modelId="{200B6DFA-BAF6-421F-B586-BD778F1AD372}" type="pres">
      <dgm:prSet presAssocID="{D3688D17-81DC-4711-9CD8-55A77FBAB47F}" presName="parentText" presStyleLbl="node1" presStyleIdx="3" presStyleCnt="6" custScaleX="277778" custLinFactNeighborX="2369">
        <dgm:presLayoutVars>
          <dgm:chMax val="1"/>
          <dgm:bulletEnabled val="1"/>
        </dgm:presLayoutVars>
      </dgm:prSet>
      <dgm:spPr/>
    </dgm:pt>
    <dgm:pt modelId="{4ED2FE93-6701-4D02-85A4-51D0CC27FD71}" type="pres">
      <dgm:prSet presAssocID="{15B3ABF6-0CF6-42B9-80B7-6CE7DAF2D526}" presName="sp" presStyleCnt="0"/>
      <dgm:spPr/>
    </dgm:pt>
    <dgm:pt modelId="{F53A0940-5EA2-49C4-B41D-E5A7D7805C38}" type="pres">
      <dgm:prSet presAssocID="{23165EE4-07D5-457E-BE0C-9BF042869F3D}" presName="linNode" presStyleCnt="0"/>
      <dgm:spPr/>
    </dgm:pt>
    <dgm:pt modelId="{35FA330A-2769-43CF-9042-7CA6CB07EC64}" type="pres">
      <dgm:prSet presAssocID="{23165EE4-07D5-457E-BE0C-9BF042869F3D}" presName="parentText" presStyleLbl="node1" presStyleIdx="4" presStyleCnt="6" custScaleX="277778" custLinFactNeighborX="2367">
        <dgm:presLayoutVars>
          <dgm:chMax val="1"/>
          <dgm:bulletEnabled val="1"/>
        </dgm:presLayoutVars>
      </dgm:prSet>
      <dgm:spPr/>
    </dgm:pt>
    <dgm:pt modelId="{F5144A3A-337F-4102-BE54-0B220F871703}" type="pres">
      <dgm:prSet presAssocID="{66179A40-A9F6-4D91-A380-AE441ED8FDA3}" presName="sp" presStyleCnt="0"/>
      <dgm:spPr/>
    </dgm:pt>
    <dgm:pt modelId="{AF8B082B-4D35-4761-8E99-6DBD98735DCF}" type="pres">
      <dgm:prSet presAssocID="{F5AC76EC-7371-4A12-9E31-FF84468B3A02}" presName="linNode" presStyleCnt="0"/>
      <dgm:spPr/>
    </dgm:pt>
    <dgm:pt modelId="{E2097BE9-B779-43E6-B6CB-3CCA869A4F46}" type="pres">
      <dgm:prSet presAssocID="{F5AC76EC-7371-4A12-9E31-FF84468B3A02}" presName="parentText" presStyleLbl="node1" presStyleIdx="5" presStyleCnt="6" custScaleX="277778" custLinFactNeighborX="-2588" custLinFactNeighborY="336">
        <dgm:presLayoutVars>
          <dgm:chMax val="1"/>
          <dgm:bulletEnabled val="1"/>
        </dgm:presLayoutVars>
      </dgm:prSet>
      <dgm:spPr/>
    </dgm:pt>
  </dgm:ptLst>
  <dgm:cxnLst>
    <dgm:cxn modelId="{A0D4EC54-D60D-4263-9696-633D698FBED1}" srcId="{0AC4DCE0-6B40-429E-B795-F865546B3201}" destId="{23165EE4-07D5-457E-BE0C-9BF042869F3D}" srcOrd="4" destOrd="0" parTransId="{97096DE5-7584-4372-BEC1-4E493E52B8D5}" sibTransId="{66179A40-A9F6-4D91-A380-AE441ED8FDA3}"/>
    <dgm:cxn modelId="{1CA31155-270D-4DEA-ACA4-CA530B67D686}" type="presOf" srcId="{B3FEC5A4-A3A4-43C8-BBC1-3302227B4AC8}" destId="{01032063-9C57-4A59-8B7B-0420769FC62D}" srcOrd="0" destOrd="0" presId="urn:microsoft.com/office/officeart/2005/8/layout/vList5"/>
    <dgm:cxn modelId="{1AC5787B-F6E4-4664-80B0-2A70F186D92A}" srcId="{0AC4DCE0-6B40-429E-B795-F865546B3201}" destId="{D3688D17-81DC-4711-9CD8-55A77FBAB47F}" srcOrd="3" destOrd="0" parTransId="{2092E3A5-CFAF-4D6D-BEBD-EEAD4428C31B}" sibTransId="{15B3ABF6-0CF6-42B9-80B7-6CE7DAF2D526}"/>
    <dgm:cxn modelId="{DC3B527C-894B-4010-AAB6-F8508A34D2B3}" srcId="{0AC4DCE0-6B40-429E-B795-F865546B3201}" destId="{96D20338-DB0D-44AE-8FC5-740F0143D3B8}" srcOrd="1" destOrd="0" parTransId="{834D1857-3817-480B-BD1B-7EF387130580}" sibTransId="{2601917B-53FE-4989-A377-5B8AE8E4A848}"/>
    <dgm:cxn modelId="{6E025CA2-C3E8-4392-A778-D88582D7AB4F}" type="presOf" srcId="{F5AC76EC-7371-4A12-9E31-FF84468B3A02}" destId="{E2097BE9-B779-43E6-B6CB-3CCA869A4F46}" srcOrd="0" destOrd="0" presId="urn:microsoft.com/office/officeart/2005/8/layout/vList5"/>
    <dgm:cxn modelId="{0661F5AC-CD48-4E0A-81E8-1FE329315368}" type="presOf" srcId="{D3688D17-81DC-4711-9CD8-55A77FBAB47F}" destId="{200B6DFA-BAF6-421F-B586-BD778F1AD372}" srcOrd="0" destOrd="0" presId="urn:microsoft.com/office/officeart/2005/8/layout/vList5"/>
    <dgm:cxn modelId="{8A4755BC-3913-4683-BF01-D72A192A1DF3}" type="presOf" srcId="{5DAF9E53-959B-46ED-B79B-0D4065EF288C}" destId="{BFA4105F-97F5-49FD-A2B4-DB026D630C30}" srcOrd="0" destOrd="0" presId="urn:microsoft.com/office/officeart/2005/8/layout/vList5"/>
    <dgm:cxn modelId="{F3332DBF-5807-4477-B272-CE8A68583484}" srcId="{0AC4DCE0-6B40-429E-B795-F865546B3201}" destId="{F5AC76EC-7371-4A12-9E31-FF84468B3A02}" srcOrd="5" destOrd="0" parTransId="{4B1A8692-051C-43D3-8CF7-14A476CF0F8F}" sibTransId="{F454A034-1385-40AF-AC7B-4A1BA5FE54F5}"/>
    <dgm:cxn modelId="{303F4AC1-16D3-4D92-A4AA-0BFA584F49FB}" type="presOf" srcId="{96D20338-DB0D-44AE-8FC5-740F0143D3B8}" destId="{EAC43DCD-992A-4BC6-87CE-2D3FA2BB1BFE}" srcOrd="0" destOrd="0" presId="urn:microsoft.com/office/officeart/2005/8/layout/vList5"/>
    <dgm:cxn modelId="{4C47BDE1-E6C0-4CA1-BA6D-191EB3AF36B6}" srcId="{0AC4DCE0-6B40-429E-B795-F865546B3201}" destId="{B3FEC5A4-A3A4-43C8-BBC1-3302227B4AC8}" srcOrd="2" destOrd="0" parTransId="{4D8EAED1-91E2-4445-AABB-DA38F3E54F14}" sibTransId="{5CAA0F8C-BC08-4E33-BD4A-42318938BA53}"/>
    <dgm:cxn modelId="{72F47AE3-7C43-4AD0-8261-4C3342CAD6EC}" type="presOf" srcId="{0AC4DCE0-6B40-429E-B795-F865546B3201}" destId="{4BB39D62-DBA0-44B8-A589-C9B487AFE5EC}" srcOrd="0" destOrd="0" presId="urn:microsoft.com/office/officeart/2005/8/layout/vList5"/>
    <dgm:cxn modelId="{EE8D94E7-4DC9-477C-874A-516E7F5A7A58}" type="presOf" srcId="{23165EE4-07D5-457E-BE0C-9BF042869F3D}" destId="{35FA330A-2769-43CF-9042-7CA6CB07EC64}" srcOrd="0" destOrd="0" presId="urn:microsoft.com/office/officeart/2005/8/layout/vList5"/>
    <dgm:cxn modelId="{A96037F7-6019-4B49-9E14-AB3372B6FBDB}" srcId="{0AC4DCE0-6B40-429E-B795-F865546B3201}" destId="{5DAF9E53-959B-46ED-B79B-0D4065EF288C}" srcOrd="0" destOrd="0" parTransId="{C37D147D-5EA3-4699-8103-1EE331DADFCF}" sibTransId="{A7E9F328-E672-4A0B-A88E-46B413935D67}"/>
    <dgm:cxn modelId="{A372166B-8465-4A52-A6C5-535FFDCB5984}" type="presParOf" srcId="{4BB39D62-DBA0-44B8-A589-C9B487AFE5EC}" destId="{3056FB9F-5CDA-4190-B92C-D277A09FDD29}" srcOrd="0" destOrd="0" presId="urn:microsoft.com/office/officeart/2005/8/layout/vList5"/>
    <dgm:cxn modelId="{7B122767-408A-402B-A422-09C36257A3A2}" type="presParOf" srcId="{3056FB9F-5CDA-4190-B92C-D277A09FDD29}" destId="{BFA4105F-97F5-49FD-A2B4-DB026D630C30}" srcOrd="0" destOrd="0" presId="urn:microsoft.com/office/officeart/2005/8/layout/vList5"/>
    <dgm:cxn modelId="{6ACC18CB-D7D2-42CB-BCDB-3B5A3F9B6BD6}" type="presParOf" srcId="{4BB39D62-DBA0-44B8-A589-C9B487AFE5EC}" destId="{13B5FD98-D1B6-4C90-ADF6-975850EC53C0}" srcOrd="1" destOrd="0" presId="urn:microsoft.com/office/officeart/2005/8/layout/vList5"/>
    <dgm:cxn modelId="{CF32830D-DD4B-4236-9C68-C7868C966C0B}" type="presParOf" srcId="{4BB39D62-DBA0-44B8-A589-C9B487AFE5EC}" destId="{FDAB0DB2-F6EA-4224-9074-2967A3C3287A}" srcOrd="2" destOrd="0" presId="urn:microsoft.com/office/officeart/2005/8/layout/vList5"/>
    <dgm:cxn modelId="{80F1C3FE-70C5-48BA-894C-10B1FE713C24}" type="presParOf" srcId="{FDAB0DB2-F6EA-4224-9074-2967A3C3287A}" destId="{EAC43DCD-992A-4BC6-87CE-2D3FA2BB1BFE}" srcOrd="0" destOrd="0" presId="urn:microsoft.com/office/officeart/2005/8/layout/vList5"/>
    <dgm:cxn modelId="{F40C8CB0-8B06-4F71-93FF-9F349A493061}" type="presParOf" srcId="{4BB39D62-DBA0-44B8-A589-C9B487AFE5EC}" destId="{B56936FF-8002-49DC-94DC-B0F92C37C0A5}" srcOrd="3" destOrd="0" presId="urn:microsoft.com/office/officeart/2005/8/layout/vList5"/>
    <dgm:cxn modelId="{068C8B93-B7E9-4B66-AFD2-CB59A58B9743}" type="presParOf" srcId="{4BB39D62-DBA0-44B8-A589-C9B487AFE5EC}" destId="{AFB5B1EC-708C-4011-85DD-CA278734DED1}" srcOrd="4" destOrd="0" presId="urn:microsoft.com/office/officeart/2005/8/layout/vList5"/>
    <dgm:cxn modelId="{C51755A1-31BA-47FF-8A9A-D4F2F28EE258}" type="presParOf" srcId="{AFB5B1EC-708C-4011-85DD-CA278734DED1}" destId="{01032063-9C57-4A59-8B7B-0420769FC62D}" srcOrd="0" destOrd="0" presId="urn:microsoft.com/office/officeart/2005/8/layout/vList5"/>
    <dgm:cxn modelId="{71997FD1-01E7-47B2-BADE-04C536C2C10F}" type="presParOf" srcId="{4BB39D62-DBA0-44B8-A589-C9B487AFE5EC}" destId="{21305C8F-5F3D-44BA-AAA5-6B7756E0B2D1}" srcOrd="5" destOrd="0" presId="urn:microsoft.com/office/officeart/2005/8/layout/vList5"/>
    <dgm:cxn modelId="{4C60CD41-9414-4D4A-A7E5-5D229DBD5708}" type="presParOf" srcId="{4BB39D62-DBA0-44B8-A589-C9B487AFE5EC}" destId="{CF334309-7D3F-48C8-B208-C0C2711487B2}" srcOrd="6" destOrd="0" presId="urn:microsoft.com/office/officeart/2005/8/layout/vList5"/>
    <dgm:cxn modelId="{B2602856-8E57-401A-A3E7-7326BBD83DA7}" type="presParOf" srcId="{CF334309-7D3F-48C8-B208-C0C2711487B2}" destId="{200B6DFA-BAF6-421F-B586-BD778F1AD372}" srcOrd="0" destOrd="0" presId="urn:microsoft.com/office/officeart/2005/8/layout/vList5"/>
    <dgm:cxn modelId="{A7F98C5D-9A29-4E28-9A92-AD7542AD2D9B}" type="presParOf" srcId="{4BB39D62-DBA0-44B8-A589-C9B487AFE5EC}" destId="{4ED2FE93-6701-4D02-85A4-51D0CC27FD71}" srcOrd="7" destOrd="0" presId="urn:microsoft.com/office/officeart/2005/8/layout/vList5"/>
    <dgm:cxn modelId="{A1E80128-2769-4B8E-9216-D8DA42D663DD}" type="presParOf" srcId="{4BB39D62-DBA0-44B8-A589-C9B487AFE5EC}" destId="{F53A0940-5EA2-49C4-B41D-E5A7D7805C38}" srcOrd="8" destOrd="0" presId="urn:microsoft.com/office/officeart/2005/8/layout/vList5"/>
    <dgm:cxn modelId="{1A2D35F5-B17F-4C2A-A0F7-DAC443761DA5}" type="presParOf" srcId="{F53A0940-5EA2-49C4-B41D-E5A7D7805C38}" destId="{35FA330A-2769-43CF-9042-7CA6CB07EC64}" srcOrd="0" destOrd="0" presId="urn:microsoft.com/office/officeart/2005/8/layout/vList5"/>
    <dgm:cxn modelId="{F46AA9B2-9B7F-43AF-9516-96E8934EB4AA}" type="presParOf" srcId="{4BB39D62-DBA0-44B8-A589-C9B487AFE5EC}" destId="{F5144A3A-337F-4102-BE54-0B220F871703}" srcOrd="9" destOrd="0" presId="urn:microsoft.com/office/officeart/2005/8/layout/vList5"/>
    <dgm:cxn modelId="{7DC9617A-23C2-4602-94EB-946FB386D4F9}" type="presParOf" srcId="{4BB39D62-DBA0-44B8-A589-C9B487AFE5EC}" destId="{AF8B082B-4D35-4761-8E99-6DBD98735DCF}" srcOrd="10" destOrd="0" presId="urn:microsoft.com/office/officeart/2005/8/layout/vList5"/>
    <dgm:cxn modelId="{F5325A4C-9D2A-4CC6-9AEA-58A77833E04D}" type="presParOf" srcId="{AF8B082B-4D35-4761-8E99-6DBD98735DCF}" destId="{E2097BE9-B779-43E6-B6CB-3CCA869A4F4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9EDFC6F-7BD4-43D0-B677-1E4EEDBF93FB}" type="doc">
      <dgm:prSet loTypeId="urn:microsoft.com/office/officeart/2005/8/layout/vList2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B49B6606-BC23-4A1B-927B-505CED6D2F31}">
      <dgm:prSet custT="1"/>
      <dgm:spPr>
        <a:solidFill>
          <a:schemeClr val="tx2">
            <a:lumMod val="25000"/>
            <a:lumOff val="75000"/>
          </a:schemeClr>
        </a:solidFill>
        <a:ln>
          <a:solidFill>
            <a:srgbClr val="134377"/>
          </a:solidFill>
        </a:ln>
      </dgm:spPr>
      <dgm:t>
        <a:bodyPr/>
        <a:lstStyle/>
        <a:p>
          <a:pPr rtl="0"/>
          <a:r>
            <a:rPr lang="en-US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Complex Placement Issues</a:t>
          </a:r>
        </a:p>
      </dgm:t>
    </dgm:pt>
    <dgm:pt modelId="{8EC550B6-2F40-4871-B0C7-63328D81D4E5}" type="parTrans" cxnId="{59280260-F2D3-4F5A-9E7A-DF01A8471994}">
      <dgm:prSet/>
      <dgm:spPr/>
      <dgm:t>
        <a:bodyPr/>
        <a:lstStyle/>
        <a:p>
          <a:endParaRPr lang="en-US" sz="3600"/>
        </a:p>
      </dgm:t>
    </dgm:pt>
    <dgm:pt modelId="{18403DAC-FA31-4AF9-B6D0-C0AFEE9B3C61}" type="sibTrans" cxnId="{59280260-F2D3-4F5A-9E7A-DF01A8471994}">
      <dgm:prSet/>
      <dgm:spPr/>
      <dgm:t>
        <a:bodyPr/>
        <a:lstStyle/>
        <a:p>
          <a:endParaRPr lang="en-US" sz="3600"/>
        </a:p>
      </dgm:t>
    </dgm:pt>
    <dgm:pt modelId="{42630243-02B0-4252-A386-CDE07B79DC86}" type="pres">
      <dgm:prSet presAssocID="{09EDFC6F-7BD4-43D0-B677-1E4EEDBF93FB}" presName="linear" presStyleCnt="0">
        <dgm:presLayoutVars>
          <dgm:animLvl val="lvl"/>
          <dgm:resizeHandles val="exact"/>
        </dgm:presLayoutVars>
      </dgm:prSet>
      <dgm:spPr/>
    </dgm:pt>
    <dgm:pt modelId="{68E7E016-4579-4B65-97F1-EB4360AAC4D4}" type="pres">
      <dgm:prSet presAssocID="{B49B6606-BC23-4A1B-927B-505CED6D2F31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F455A3B-8176-40BB-9F24-7EA7B39E2BB9}" type="presOf" srcId="{09EDFC6F-7BD4-43D0-B677-1E4EEDBF93FB}" destId="{42630243-02B0-4252-A386-CDE07B79DC86}" srcOrd="0" destOrd="0" presId="urn:microsoft.com/office/officeart/2005/8/layout/vList2"/>
    <dgm:cxn modelId="{59280260-F2D3-4F5A-9E7A-DF01A8471994}" srcId="{09EDFC6F-7BD4-43D0-B677-1E4EEDBF93FB}" destId="{B49B6606-BC23-4A1B-927B-505CED6D2F31}" srcOrd="0" destOrd="0" parTransId="{8EC550B6-2F40-4871-B0C7-63328D81D4E5}" sibTransId="{18403DAC-FA31-4AF9-B6D0-C0AFEE9B3C61}"/>
    <dgm:cxn modelId="{09EBEC72-E08B-4BB3-9A3A-37718F174FDD}" type="presOf" srcId="{B49B6606-BC23-4A1B-927B-505CED6D2F31}" destId="{68E7E016-4579-4B65-97F1-EB4360AAC4D4}" srcOrd="0" destOrd="0" presId="urn:microsoft.com/office/officeart/2005/8/layout/vList2"/>
    <dgm:cxn modelId="{9C15FDEF-CB4B-4D59-BFCD-6CA83C3BB8F5}" type="presParOf" srcId="{42630243-02B0-4252-A386-CDE07B79DC86}" destId="{68E7E016-4579-4B65-97F1-EB4360AAC4D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5434FCB-8F0F-4C67-9E3F-74027DF4F21C}" type="doc">
      <dgm:prSet loTypeId="urn:microsoft.com/office/officeart/2005/8/layout/target3" loCatId="relationship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87DFBBC-8585-4493-A46F-99F33F2C604C}">
      <dgm:prSet/>
      <dgm:spPr/>
      <dgm:t>
        <a:bodyPr/>
        <a:lstStyle/>
        <a:p>
          <a:pPr rtl="0"/>
          <a:r>
            <a:rPr lang="en-US" b="1" dirty="0"/>
            <a:t>Victims of Human Trafficking</a:t>
          </a:r>
        </a:p>
      </dgm:t>
    </dgm:pt>
    <dgm:pt modelId="{BF6D7AD8-3437-40F3-8411-B4BAB9219981}" type="parTrans" cxnId="{D9D95C4C-1690-4DE7-8ADB-2DD24020418B}">
      <dgm:prSet/>
      <dgm:spPr/>
      <dgm:t>
        <a:bodyPr/>
        <a:lstStyle/>
        <a:p>
          <a:endParaRPr lang="en-US"/>
        </a:p>
      </dgm:t>
    </dgm:pt>
    <dgm:pt modelId="{1B16105B-2B71-4121-9704-83ACB9ADD6DB}" type="sibTrans" cxnId="{D9D95C4C-1690-4DE7-8ADB-2DD24020418B}">
      <dgm:prSet/>
      <dgm:spPr/>
      <dgm:t>
        <a:bodyPr/>
        <a:lstStyle/>
        <a:p>
          <a:endParaRPr lang="en-US"/>
        </a:p>
      </dgm:t>
    </dgm:pt>
    <dgm:pt modelId="{38E4F8DA-2F76-47F1-B880-ACF879205ADF}">
      <dgm:prSet/>
      <dgm:spPr/>
      <dgm:t>
        <a:bodyPr/>
        <a:lstStyle/>
        <a:p>
          <a:pPr rtl="0"/>
          <a:r>
            <a:rPr lang="en-US" b="1" dirty="0"/>
            <a:t>Sibling groups</a:t>
          </a:r>
        </a:p>
      </dgm:t>
    </dgm:pt>
    <dgm:pt modelId="{E2F58D71-B383-4A6B-A9EA-289F666DEB53}" type="parTrans" cxnId="{CB914E45-AB21-4377-BEF5-393F530876FF}">
      <dgm:prSet/>
      <dgm:spPr/>
      <dgm:t>
        <a:bodyPr/>
        <a:lstStyle/>
        <a:p>
          <a:endParaRPr lang="en-US"/>
        </a:p>
      </dgm:t>
    </dgm:pt>
    <dgm:pt modelId="{5E752A67-D53B-4B52-A6B0-59945C463D6A}" type="sibTrans" cxnId="{CB914E45-AB21-4377-BEF5-393F530876FF}">
      <dgm:prSet/>
      <dgm:spPr/>
      <dgm:t>
        <a:bodyPr/>
        <a:lstStyle/>
        <a:p>
          <a:endParaRPr lang="en-US"/>
        </a:p>
      </dgm:t>
    </dgm:pt>
    <dgm:pt modelId="{D9D1968E-9A5E-4F9C-8D23-FFCAC76AE807}">
      <dgm:prSet/>
      <dgm:spPr/>
      <dgm:t>
        <a:bodyPr/>
        <a:lstStyle/>
        <a:p>
          <a:pPr rtl="0"/>
          <a:r>
            <a:rPr lang="en-US" b="1" dirty="0"/>
            <a:t>APD placements</a:t>
          </a:r>
        </a:p>
      </dgm:t>
    </dgm:pt>
    <dgm:pt modelId="{7EC69641-B8A1-421B-AC75-CA3FA83BAA61}" type="parTrans" cxnId="{82C72AD2-B87D-4B00-814A-F3B890F91482}">
      <dgm:prSet/>
      <dgm:spPr/>
      <dgm:t>
        <a:bodyPr/>
        <a:lstStyle/>
        <a:p>
          <a:endParaRPr lang="en-US"/>
        </a:p>
      </dgm:t>
    </dgm:pt>
    <dgm:pt modelId="{549DBC8E-26A0-4744-96F4-9F27D9790D0F}" type="sibTrans" cxnId="{82C72AD2-B87D-4B00-814A-F3B890F91482}">
      <dgm:prSet/>
      <dgm:spPr/>
      <dgm:t>
        <a:bodyPr/>
        <a:lstStyle/>
        <a:p>
          <a:endParaRPr lang="en-US"/>
        </a:p>
      </dgm:t>
    </dgm:pt>
    <dgm:pt modelId="{A29C2357-0D23-4BA4-8562-5A636194D487}">
      <dgm:prSet/>
      <dgm:spPr/>
      <dgm:t>
        <a:bodyPr/>
        <a:lstStyle/>
        <a:p>
          <a:pPr rtl="0"/>
          <a:r>
            <a:rPr lang="en-US" b="1" dirty="0"/>
            <a:t>Placing victims or perpetrators of sexual abuse</a:t>
          </a:r>
        </a:p>
      </dgm:t>
    </dgm:pt>
    <dgm:pt modelId="{633AD832-77B2-4DC0-B4BC-E33F20F9BE0C}" type="sibTrans" cxnId="{BFD1600E-12AF-4D4C-A305-DEC0A4571821}">
      <dgm:prSet/>
      <dgm:spPr/>
      <dgm:t>
        <a:bodyPr/>
        <a:lstStyle/>
        <a:p>
          <a:endParaRPr lang="en-US"/>
        </a:p>
      </dgm:t>
    </dgm:pt>
    <dgm:pt modelId="{2E43AC58-308C-4A2E-97D0-137D6573E1C3}" type="parTrans" cxnId="{BFD1600E-12AF-4D4C-A305-DEC0A4571821}">
      <dgm:prSet/>
      <dgm:spPr/>
      <dgm:t>
        <a:bodyPr/>
        <a:lstStyle/>
        <a:p>
          <a:endParaRPr lang="en-US"/>
        </a:p>
      </dgm:t>
    </dgm:pt>
    <dgm:pt modelId="{F7C484CF-7EE4-46B5-ABDC-4ED16D6B89AB}">
      <dgm:prSet/>
      <dgm:spPr/>
      <dgm:t>
        <a:bodyPr/>
        <a:lstStyle/>
        <a:p>
          <a:pPr rtl="0"/>
          <a:r>
            <a:rPr lang="en-US" b="1" dirty="0"/>
            <a:t>Complex mental health/behavioral issues</a:t>
          </a:r>
        </a:p>
      </dgm:t>
    </dgm:pt>
    <dgm:pt modelId="{AA1C7148-FA30-46A8-85C9-E9109CAE94B3}" type="sibTrans" cxnId="{4E8A58DF-F5A5-4CA0-82CA-BF100D5328E0}">
      <dgm:prSet/>
      <dgm:spPr/>
      <dgm:t>
        <a:bodyPr/>
        <a:lstStyle/>
        <a:p>
          <a:endParaRPr lang="en-US"/>
        </a:p>
      </dgm:t>
    </dgm:pt>
    <dgm:pt modelId="{1089A701-6FAB-4D80-B4E2-3205165D5190}" type="parTrans" cxnId="{4E8A58DF-F5A5-4CA0-82CA-BF100D5328E0}">
      <dgm:prSet/>
      <dgm:spPr/>
      <dgm:t>
        <a:bodyPr/>
        <a:lstStyle/>
        <a:p>
          <a:endParaRPr lang="en-US"/>
        </a:p>
      </dgm:t>
    </dgm:pt>
    <dgm:pt modelId="{C94926E7-DAA1-461B-A626-85EC5023CD51}">
      <dgm:prSet custT="1"/>
      <dgm:spPr/>
      <dgm:t>
        <a:bodyPr/>
        <a:lstStyle/>
        <a:p>
          <a:pPr rtl="0"/>
          <a:r>
            <a:rPr lang="en-US" sz="2800" b="1" dirty="0"/>
            <a:t>Complex medical problems</a:t>
          </a:r>
        </a:p>
      </dgm:t>
    </dgm:pt>
    <dgm:pt modelId="{27EA3931-FE45-41D3-B1B6-F0CB17C5D60E}" type="sibTrans" cxnId="{37FBAC5F-ACC8-4F68-9491-F3EBB5E8643D}">
      <dgm:prSet/>
      <dgm:spPr/>
      <dgm:t>
        <a:bodyPr/>
        <a:lstStyle/>
        <a:p>
          <a:endParaRPr lang="en-US"/>
        </a:p>
      </dgm:t>
    </dgm:pt>
    <dgm:pt modelId="{2F7DF7D8-0121-4AB2-930E-776B713982CF}" type="parTrans" cxnId="{37FBAC5F-ACC8-4F68-9491-F3EBB5E8643D}">
      <dgm:prSet/>
      <dgm:spPr/>
      <dgm:t>
        <a:bodyPr/>
        <a:lstStyle/>
        <a:p>
          <a:endParaRPr lang="en-US"/>
        </a:p>
      </dgm:t>
    </dgm:pt>
    <dgm:pt modelId="{CED43471-2888-455D-B262-D4B3C7CAF0BE}" type="pres">
      <dgm:prSet presAssocID="{35434FCB-8F0F-4C67-9E3F-74027DF4F21C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8A02E1B8-9EA2-4C68-B73F-CE15E7CA4FF6}" type="pres">
      <dgm:prSet presAssocID="{C94926E7-DAA1-461B-A626-85EC5023CD51}" presName="circle1" presStyleLbl="node1" presStyleIdx="0" presStyleCnt="6"/>
      <dgm:spPr>
        <a:solidFill>
          <a:schemeClr val="accent5">
            <a:lumMod val="60000"/>
            <a:lumOff val="40000"/>
            <a:alpha val="90000"/>
          </a:schemeClr>
        </a:solidFill>
      </dgm:spPr>
    </dgm:pt>
    <dgm:pt modelId="{B68D526A-D14E-4313-9A83-111B917D7247}" type="pres">
      <dgm:prSet presAssocID="{C94926E7-DAA1-461B-A626-85EC5023CD51}" presName="space" presStyleCnt="0"/>
      <dgm:spPr/>
    </dgm:pt>
    <dgm:pt modelId="{D77422FA-8540-4520-9683-24D1D5C30A84}" type="pres">
      <dgm:prSet presAssocID="{C94926E7-DAA1-461B-A626-85EC5023CD51}" presName="rect1" presStyleLbl="alignAcc1" presStyleIdx="0" presStyleCnt="6" custLinFactNeighborX="0" custLinFactNeighborY="-4855"/>
      <dgm:spPr/>
    </dgm:pt>
    <dgm:pt modelId="{E252D285-4FDE-4E09-85F1-D2366C1D875A}" type="pres">
      <dgm:prSet presAssocID="{F7C484CF-7EE4-46B5-ABDC-4ED16D6B89AB}" presName="vertSpace2" presStyleLbl="node1" presStyleIdx="0" presStyleCnt="6"/>
      <dgm:spPr/>
    </dgm:pt>
    <dgm:pt modelId="{9D256ADB-EBC4-4882-86BE-ABDEDC9A3EE1}" type="pres">
      <dgm:prSet presAssocID="{F7C484CF-7EE4-46B5-ABDC-4ED16D6B89AB}" presName="circle2" presStyleLbl="node1" presStyleIdx="1" presStyleCnt="6"/>
      <dgm:spPr>
        <a:solidFill>
          <a:schemeClr val="accent5">
            <a:lumMod val="40000"/>
            <a:lumOff val="60000"/>
            <a:alpha val="82000"/>
          </a:schemeClr>
        </a:solidFill>
      </dgm:spPr>
    </dgm:pt>
    <dgm:pt modelId="{4544ABEC-55BB-4B74-B72A-E00598808EE7}" type="pres">
      <dgm:prSet presAssocID="{F7C484CF-7EE4-46B5-ABDC-4ED16D6B89AB}" presName="rect2" presStyleLbl="alignAcc1" presStyleIdx="1" presStyleCnt="6"/>
      <dgm:spPr/>
    </dgm:pt>
    <dgm:pt modelId="{8C6BE7C6-6415-48BA-A8DB-CED50C83BE23}" type="pres">
      <dgm:prSet presAssocID="{A29C2357-0D23-4BA4-8562-5A636194D487}" presName="vertSpace3" presStyleLbl="node1" presStyleIdx="1" presStyleCnt="6"/>
      <dgm:spPr/>
    </dgm:pt>
    <dgm:pt modelId="{548F33F3-AE9F-4594-9D74-08A5360A1D6F}" type="pres">
      <dgm:prSet presAssocID="{A29C2357-0D23-4BA4-8562-5A636194D487}" presName="circle3" presStyleLbl="node1" presStyleIdx="2" presStyleCnt="6"/>
      <dgm:spPr>
        <a:solidFill>
          <a:schemeClr val="accent6">
            <a:lumMod val="40000"/>
            <a:lumOff val="60000"/>
            <a:alpha val="74000"/>
          </a:schemeClr>
        </a:solidFill>
      </dgm:spPr>
    </dgm:pt>
    <dgm:pt modelId="{211A7632-E9EF-4FC3-86AF-F340B2BDB6E7}" type="pres">
      <dgm:prSet presAssocID="{A29C2357-0D23-4BA4-8562-5A636194D487}" presName="rect3" presStyleLbl="alignAcc1" presStyleIdx="2" presStyleCnt="6"/>
      <dgm:spPr/>
    </dgm:pt>
    <dgm:pt modelId="{6D6ABBCE-BD8B-4CA5-BEBB-BB28EB069092}" type="pres">
      <dgm:prSet presAssocID="{687DFBBC-8585-4493-A46F-99F33F2C604C}" presName="vertSpace4" presStyleLbl="node1" presStyleIdx="2" presStyleCnt="6"/>
      <dgm:spPr/>
    </dgm:pt>
    <dgm:pt modelId="{C705A46E-BE93-4EAA-9620-07EB40D6C1E2}" type="pres">
      <dgm:prSet presAssocID="{687DFBBC-8585-4493-A46F-99F33F2C604C}" presName="circle4" presStyleLbl="node1" presStyleIdx="3" presStyleCnt="6"/>
      <dgm:spPr/>
    </dgm:pt>
    <dgm:pt modelId="{7F705DFA-81E1-45D2-BD49-55372757E7B0}" type="pres">
      <dgm:prSet presAssocID="{687DFBBC-8585-4493-A46F-99F33F2C604C}" presName="rect4" presStyleLbl="alignAcc1" presStyleIdx="3" presStyleCnt="6"/>
      <dgm:spPr/>
    </dgm:pt>
    <dgm:pt modelId="{650E1DA7-3B37-46A2-8371-2D04C0AAB613}" type="pres">
      <dgm:prSet presAssocID="{38E4F8DA-2F76-47F1-B880-ACF879205ADF}" presName="vertSpace5" presStyleLbl="node1" presStyleIdx="3" presStyleCnt="6"/>
      <dgm:spPr/>
    </dgm:pt>
    <dgm:pt modelId="{6D6D5C24-305F-4266-AC37-7A7ACBA5FBEC}" type="pres">
      <dgm:prSet presAssocID="{38E4F8DA-2F76-47F1-B880-ACF879205ADF}" presName="circle5" presStyleLbl="node1" presStyleIdx="4" presStyleCnt="6"/>
      <dgm:spPr/>
    </dgm:pt>
    <dgm:pt modelId="{552DC7A1-C168-4A1A-BB03-C2CF34DF4B45}" type="pres">
      <dgm:prSet presAssocID="{38E4F8DA-2F76-47F1-B880-ACF879205ADF}" presName="rect5" presStyleLbl="alignAcc1" presStyleIdx="4" presStyleCnt="6"/>
      <dgm:spPr/>
    </dgm:pt>
    <dgm:pt modelId="{87521A2F-7BEC-4E36-A9EE-8F84AED3708F}" type="pres">
      <dgm:prSet presAssocID="{D9D1968E-9A5E-4F9C-8D23-FFCAC76AE807}" presName="vertSpace6" presStyleLbl="node1" presStyleIdx="4" presStyleCnt="6"/>
      <dgm:spPr/>
    </dgm:pt>
    <dgm:pt modelId="{C7D9AB0D-6813-4893-A6EE-B3EFE72CEFD1}" type="pres">
      <dgm:prSet presAssocID="{D9D1968E-9A5E-4F9C-8D23-FFCAC76AE807}" presName="circle6" presStyleLbl="node1" presStyleIdx="5" presStyleCnt="6"/>
      <dgm:spPr/>
    </dgm:pt>
    <dgm:pt modelId="{C83C3ECB-C14E-49E0-ACBB-DB82C127DD3F}" type="pres">
      <dgm:prSet presAssocID="{D9D1968E-9A5E-4F9C-8D23-FFCAC76AE807}" presName="rect6" presStyleLbl="alignAcc1" presStyleIdx="5" presStyleCnt="6"/>
      <dgm:spPr/>
    </dgm:pt>
    <dgm:pt modelId="{AF3FF874-E334-4ED2-BBF1-D8DF67F09E1C}" type="pres">
      <dgm:prSet presAssocID="{C94926E7-DAA1-461B-A626-85EC5023CD51}" presName="rect1ParTxNoCh" presStyleLbl="alignAcc1" presStyleIdx="5" presStyleCnt="6">
        <dgm:presLayoutVars>
          <dgm:chMax val="1"/>
          <dgm:bulletEnabled val="1"/>
        </dgm:presLayoutVars>
      </dgm:prSet>
      <dgm:spPr/>
    </dgm:pt>
    <dgm:pt modelId="{D42692BB-D5CE-442C-8810-9576463C01D1}" type="pres">
      <dgm:prSet presAssocID="{F7C484CF-7EE4-46B5-ABDC-4ED16D6B89AB}" presName="rect2ParTxNoCh" presStyleLbl="alignAcc1" presStyleIdx="5" presStyleCnt="6">
        <dgm:presLayoutVars>
          <dgm:chMax val="1"/>
          <dgm:bulletEnabled val="1"/>
        </dgm:presLayoutVars>
      </dgm:prSet>
      <dgm:spPr/>
    </dgm:pt>
    <dgm:pt modelId="{46643A2C-C529-49ED-A0E6-DFFC8EFE9B08}" type="pres">
      <dgm:prSet presAssocID="{A29C2357-0D23-4BA4-8562-5A636194D487}" presName="rect3ParTxNoCh" presStyleLbl="alignAcc1" presStyleIdx="5" presStyleCnt="6">
        <dgm:presLayoutVars>
          <dgm:chMax val="1"/>
          <dgm:bulletEnabled val="1"/>
        </dgm:presLayoutVars>
      </dgm:prSet>
      <dgm:spPr/>
    </dgm:pt>
    <dgm:pt modelId="{8C22F3AF-BDA6-4275-91A8-ECE79AC4C071}" type="pres">
      <dgm:prSet presAssocID="{687DFBBC-8585-4493-A46F-99F33F2C604C}" presName="rect4ParTxNoCh" presStyleLbl="alignAcc1" presStyleIdx="5" presStyleCnt="6">
        <dgm:presLayoutVars>
          <dgm:chMax val="1"/>
          <dgm:bulletEnabled val="1"/>
        </dgm:presLayoutVars>
      </dgm:prSet>
      <dgm:spPr/>
    </dgm:pt>
    <dgm:pt modelId="{2A31A092-75E5-45DD-A168-5C572401BF12}" type="pres">
      <dgm:prSet presAssocID="{38E4F8DA-2F76-47F1-B880-ACF879205ADF}" presName="rect5ParTxNoCh" presStyleLbl="alignAcc1" presStyleIdx="5" presStyleCnt="6">
        <dgm:presLayoutVars>
          <dgm:chMax val="1"/>
          <dgm:bulletEnabled val="1"/>
        </dgm:presLayoutVars>
      </dgm:prSet>
      <dgm:spPr/>
    </dgm:pt>
    <dgm:pt modelId="{CFF5FA83-C0E4-4BA9-920A-0C42FFE0DA6F}" type="pres">
      <dgm:prSet presAssocID="{D9D1968E-9A5E-4F9C-8D23-FFCAC76AE807}" presName="rect6ParTxNoCh" presStyleLbl="alignAcc1" presStyleIdx="5" presStyleCnt="6">
        <dgm:presLayoutVars>
          <dgm:chMax val="1"/>
          <dgm:bulletEnabled val="1"/>
        </dgm:presLayoutVars>
      </dgm:prSet>
      <dgm:spPr/>
    </dgm:pt>
  </dgm:ptLst>
  <dgm:cxnLst>
    <dgm:cxn modelId="{BFD1600E-12AF-4D4C-A305-DEC0A4571821}" srcId="{35434FCB-8F0F-4C67-9E3F-74027DF4F21C}" destId="{A29C2357-0D23-4BA4-8562-5A636194D487}" srcOrd="2" destOrd="0" parTransId="{2E43AC58-308C-4A2E-97D0-137D6573E1C3}" sibTransId="{633AD832-77B2-4DC0-B4BC-E33F20F9BE0C}"/>
    <dgm:cxn modelId="{F5645F3E-3C5A-47F1-924F-441A15C3B9B8}" type="presOf" srcId="{F7C484CF-7EE4-46B5-ABDC-4ED16D6B89AB}" destId="{D42692BB-D5CE-442C-8810-9576463C01D1}" srcOrd="1" destOrd="0" presId="urn:microsoft.com/office/officeart/2005/8/layout/target3"/>
    <dgm:cxn modelId="{5716C940-1105-40BF-9A90-61E988E88D35}" type="presOf" srcId="{687DFBBC-8585-4493-A46F-99F33F2C604C}" destId="{7F705DFA-81E1-45D2-BD49-55372757E7B0}" srcOrd="0" destOrd="0" presId="urn:microsoft.com/office/officeart/2005/8/layout/target3"/>
    <dgm:cxn modelId="{37FBAC5F-ACC8-4F68-9491-F3EBB5E8643D}" srcId="{35434FCB-8F0F-4C67-9E3F-74027DF4F21C}" destId="{C94926E7-DAA1-461B-A626-85EC5023CD51}" srcOrd="0" destOrd="0" parTransId="{2F7DF7D8-0121-4AB2-930E-776B713982CF}" sibTransId="{27EA3931-FE45-41D3-B1B6-F0CB17C5D60E}"/>
    <dgm:cxn modelId="{03CDEE61-838E-417C-BC58-F93070CA150B}" type="presOf" srcId="{38E4F8DA-2F76-47F1-B880-ACF879205ADF}" destId="{552DC7A1-C168-4A1A-BB03-C2CF34DF4B45}" srcOrd="0" destOrd="0" presId="urn:microsoft.com/office/officeart/2005/8/layout/target3"/>
    <dgm:cxn modelId="{D02BAC44-E9E0-4844-A1AA-CB3DC2334105}" type="presOf" srcId="{C94926E7-DAA1-461B-A626-85EC5023CD51}" destId="{D77422FA-8540-4520-9683-24D1D5C30A84}" srcOrd="0" destOrd="0" presId="urn:microsoft.com/office/officeart/2005/8/layout/target3"/>
    <dgm:cxn modelId="{CB914E45-AB21-4377-BEF5-393F530876FF}" srcId="{35434FCB-8F0F-4C67-9E3F-74027DF4F21C}" destId="{38E4F8DA-2F76-47F1-B880-ACF879205ADF}" srcOrd="4" destOrd="0" parTransId="{E2F58D71-B383-4A6B-A9EA-289F666DEB53}" sibTransId="{5E752A67-D53B-4B52-A6B0-59945C463D6A}"/>
    <dgm:cxn modelId="{D9D95C4C-1690-4DE7-8ADB-2DD24020418B}" srcId="{35434FCB-8F0F-4C67-9E3F-74027DF4F21C}" destId="{687DFBBC-8585-4493-A46F-99F33F2C604C}" srcOrd="3" destOrd="0" parTransId="{BF6D7AD8-3437-40F3-8411-B4BAB9219981}" sibTransId="{1B16105B-2B71-4121-9704-83ACB9ADD6DB}"/>
    <dgm:cxn modelId="{02ECCF59-558C-4C28-8686-B0249C25756C}" type="presOf" srcId="{A29C2357-0D23-4BA4-8562-5A636194D487}" destId="{211A7632-E9EF-4FC3-86AF-F340B2BDB6E7}" srcOrd="0" destOrd="0" presId="urn:microsoft.com/office/officeart/2005/8/layout/target3"/>
    <dgm:cxn modelId="{41097A5A-8278-42AD-A836-1B86EAD474CB}" type="presOf" srcId="{C94926E7-DAA1-461B-A626-85EC5023CD51}" destId="{AF3FF874-E334-4ED2-BBF1-D8DF67F09E1C}" srcOrd="1" destOrd="0" presId="urn:microsoft.com/office/officeart/2005/8/layout/target3"/>
    <dgm:cxn modelId="{7B37748E-1BC4-44C4-A102-CF92D499CA57}" type="presOf" srcId="{D9D1968E-9A5E-4F9C-8D23-FFCAC76AE807}" destId="{CFF5FA83-C0E4-4BA9-920A-0C42FFE0DA6F}" srcOrd="1" destOrd="0" presId="urn:microsoft.com/office/officeart/2005/8/layout/target3"/>
    <dgm:cxn modelId="{404885A5-FE2E-4449-992D-13E326D61281}" type="presOf" srcId="{38E4F8DA-2F76-47F1-B880-ACF879205ADF}" destId="{2A31A092-75E5-45DD-A168-5C572401BF12}" srcOrd="1" destOrd="0" presId="urn:microsoft.com/office/officeart/2005/8/layout/target3"/>
    <dgm:cxn modelId="{98783CA8-5C0F-491B-8149-92275BA6CEB5}" type="presOf" srcId="{A29C2357-0D23-4BA4-8562-5A636194D487}" destId="{46643A2C-C529-49ED-A0E6-DFFC8EFE9B08}" srcOrd="1" destOrd="0" presId="urn:microsoft.com/office/officeart/2005/8/layout/target3"/>
    <dgm:cxn modelId="{5949CAB0-CA2A-46A0-BCF9-D0C701D69C67}" type="presOf" srcId="{F7C484CF-7EE4-46B5-ABDC-4ED16D6B89AB}" destId="{4544ABEC-55BB-4B74-B72A-E00598808EE7}" srcOrd="0" destOrd="0" presId="urn:microsoft.com/office/officeart/2005/8/layout/target3"/>
    <dgm:cxn modelId="{2769F1C0-1341-449F-8EF9-C912195D592E}" type="presOf" srcId="{D9D1968E-9A5E-4F9C-8D23-FFCAC76AE807}" destId="{C83C3ECB-C14E-49E0-ACBB-DB82C127DD3F}" srcOrd="0" destOrd="0" presId="urn:microsoft.com/office/officeart/2005/8/layout/target3"/>
    <dgm:cxn modelId="{82C72AD2-B87D-4B00-814A-F3B890F91482}" srcId="{35434FCB-8F0F-4C67-9E3F-74027DF4F21C}" destId="{D9D1968E-9A5E-4F9C-8D23-FFCAC76AE807}" srcOrd="5" destOrd="0" parTransId="{7EC69641-B8A1-421B-AC75-CA3FA83BAA61}" sibTransId="{549DBC8E-26A0-4744-96F4-9F27D9790D0F}"/>
    <dgm:cxn modelId="{4E8A58DF-F5A5-4CA0-82CA-BF100D5328E0}" srcId="{35434FCB-8F0F-4C67-9E3F-74027DF4F21C}" destId="{F7C484CF-7EE4-46B5-ABDC-4ED16D6B89AB}" srcOrd="1" destOrd="0" parTransId="{1089A701-6FAB-4D80-B4E2-3205165D5190}" sibTransId="{AA1C7148-FA30-46A8-85C9-E9109CAE94B3}"/>
    <dgm:cxn modelId="{656B43ED-943C-46EC-A406-18E944E398FB}" type="presOf" srcId="{35434FCB-8F0F-4C67-9E3F-74027DF4F21C}" destId="{CED43471-2888-455D-B262-D4B3C7CAF0BE}" srcOrd="0" destOrd="0" presId="urn:microsoft.com/office/officeart/2005/8/layout/target3"/>
    <dgm:cxn modelId="{59B461FC-C6AA-4D6A-86F6-EE3FCC23C5B0}" type="presOf" srcId="{687DFBBC-8585-4493-A46F-99F33F2C604C}" destId="{8C22F3AF-BDA6-4275-91A8-ECE79AC4C071}" srcOrd="1" destOrd="0" presId="urn:microsoft.com/office/officeart/2005/8/layout/target3"/>
    <dgm:cxn modelId="{44A2F737-75F2-4117-9B00-02ECF357C397}" type="presParOf" srcId="{CED43471-2888-455D-B262-D4B3C7CAF0BE}" destId="{8A02E1B8-9EA2-4C68-B73F-CE15E7CA4FF6}" srcOrd="0" destOrd="0" presId="urn:microsoft.com/office/officeart/2005/8/layout/target3"/>
    <dgm:cxn modelId="{6A56FEC2-6A9A-42D5-A721-8A8229896515}" type="presParOf" srcId="{CED43471-2888-455D-B262-D4B3C7CAF0BE}" destId="{B68D526A-D14E-4313-9A83-111B917D7247}" srcOrd="1" destOrd="0" presId="urn:microsoft.com/office/officeart/2005/8/layout/target3"/>
    <dgm:cxn modelId="{4166D39B-43D2-4932-95A7-0647193F3410}" type="presParOf" srcId="{CED43471-2888-455D-B262-D4B3C7CAF0BE}" destId="{D77422FA-8540-4520-9683-24D1D5C30A84}" srcOrd="2" destOrd="0" presId="urn:microsoft.com/office/officeart/2005/8/layout/target3"/>
    <dgm:cxn modelId="{A3F38D6C-2827-4952-AD14-19B50420CC3B}" type="presParOf" srcId="{CED43471-2888-455D-B262-D4B3C7CAF0BE}" destId="{E252D285-4FDE-4E09-85F1-D2366C1D875A}" srcOrd="3" destOrd="0" presId="urn:microsoft.com/office/officeart/2005/8/layout/target3"/>
    <dgm:cxn modelId="{29623D92-F2CE-475B-8A4B-BABD58FB4BAF}" type="presParOf" srcId="{CED43471-2888-455D-B262-D4B3C7CAF0BE}" destId="{9D256ADB-EBC4-4882-86BE-ABDEDC9A3EE1}" srcOrd="4" destOrd="0" presId="urn:microsoft.com/office/officeart/2005/8/layout/target3"/>
    <dgm:cxn modelId="{0B155B8E-6AFA-443B-AF8D-C581BF2E5355}" type="presParOf" srcId="{CED43471-2888-455D-B262-D4B3C7CAF0BE}" destId="{4544ABEC-55BB-4B74-B72A-E00598808EE7}" srcOrd="5" destOrd="0" presId="urn:microsoft.com/office/officeart/2005/8/layout/target3"/>
    <dgm:cxn modelId="{AA78CCD0-0015-40B7-932E-2E1A47E3D951}" type="presParOf" srcId="{CED43471-2888-455D-B262-D4B3C7CAF0BE}" destId="{8C6BE7C6-6415-48BA-A8DB-CED50C83BE23}" srcOrd="6" destOrd="0" presId="urn:microsoft.com/office/officeart/2005/8/layout/target3"/>
    <dgm:cxn modelId="{B720ED49-118A-43DA-97D3-34189794DAA9}" type="presParOf" srcId="{CED43471-2888-455D-B262-D4B3C7CAF0BE}" destId="{548F33F3-AE9F-4594-9D74-08A5360A1D6F}" srcOrd="7" destOrd="0" presId="urn:microsoft.com/office/officeart/2005/8/layout/target3"/>
    <dgm:cxn modelId="{DFA25486-A8C4-4A70-B90A-C783E1784272}" type="presParOf" srcId="{CED43471-2888-455D-B262-D4B3C7CAF0BE}" destId="{211A7632-E9EF-4FC3-86AF-F340B2BDB6E7}" srcOrd="8" destOrd="0" presId="urn:microsoft.com/office/officeart/2005/8/layout/target3"/>
    <dgm:cxn modelId="{1D9F46BC-3050-4774-9175-C23AD3F85E2A}" type="presParOf" srcId="{CED43471-2888-455D-B262-D4B3C7CAF0BE}" destId="{6D6ABBCE-BD8B-4CA5-BEBB-BB28EB069092}" srcOrd="9" destOrd="0" presId="urn:microsoft.com/office/officeart/2005/8/layout/target3"/>
    <dgm:cxn modelId="{DA135F1F-7BF3-4C88-BB0C-585761E60499}" type="presParOf" srcId="{CED43471-2888-455D-B262-D4B3C7CAF0BE}" destId="{C705A46E-BE93-4EAA-9620-07EB40D6C1E2}" srcOrd="10" destOrd="0" presId="urn:microsoft.com/office/officeart/2005/8/layout/target3"/>
    <dgm:cxn modelId="{FAE83A37-0378-4A9B-ABEC-109268593688}" type="presParOf" srcId="{CED43471-2888-455D-B262-D4B3C7CAF0BE}" destId="{7F705DFA-81E1-45D2-BD49-55372757E7B0}" srcOrd="11" destOrd="0" presId="urn:microsoft.com/office/officeart/2005/8/layout/target3"/>
    <dgm:cxn modelId="{F9DF91ED-023A-4540-9AD9-25CC19A049DB}" type="presParOf" srcId="{CED43471-2888-455D-B262-D4B3C7CAF0BE}" destId="{650E1DA7-3B37-46A2-8371-2D04C0AAB613}" srcOrd="12" destOrd="0" presId="urn:microsoft.com/office/officeart/2005/8/layout/target3"/>
    <dgm:cxn modelId="{7D3D4201-A542-451B-9F56-57DED8461864}" type="presParOf" srcId="{CED43471-2888-455D-B262-D4B3C7CAF0BE}" destId="{6D6D5C24-305F-4266-AC37-7A7ACBA5FBEC}" srcOrd="13" destOrd="0" presId="urn:microsoft.com/office/officeart/2005/8/layout/target3"/>
    <dgm:cxn modelId="{022F6BE8-3477-45DA-816C-78325752D8A3}" type="presParOf" srcId="{CED43471-2888-455D-B262-D4B3C7CAF0BE}" destId="{552DC7A1-C168-4A1A-BB03-C2CF34DF4B45}" srcOrd="14" destOrd="0" presId="urn:microsoft.com/office/officeart/2005/8/layout/target3"/>
    <dgm:cxn modelId="{5934A936-279B-4F60-ABA4-573006F0BAF7}" type="presParOf" srcId="{CED43471-2888-455D-B262-D4B3C7CAF0BE}" destId="{87521A2F-7BEC-4E36-A9EE-8F84AED3708F}" srcOrd="15" destOrd="0" presId="urn:microsoft.com/office/officeart/2005/8/layout/target3"/>
    <dgm:cxn modelId="{0281292C-DF3A-472F-867D-21FE2E899F2E}" type="presParOf" srcId="{CED43471-2888-455D-B262-D4B3C7CAF0BE}" destId="{C7D9AB0D-6813-4893-A6EE-B3EFE72CEFD1}" srcOrd="16" destOrd="0" presId="urn:microsoft.com/office/officeart/2005/8/layout/target3"/>
    <dgm:cxn modelId="{5E26FCAC-404A-4974-A10D-961EA579285C}" type="presParOf" srcId="{CED43471-2888-455D-B262-D4B3C7CAF0BE}" destId="{C83C3ECB-C14E-49E0-ACBB-DB82C127DD3F}" srcOrd="17" destOrd="0" presId="urn:microsoft.com/office/officeart/2005/8/layout/target3"/>
    <dgm:cxn modelId="{0DC00C6D-E580-405B-A5F2-B6BF58E4ABEB}" type="presParOf" srcId="{CED43471-2888-455D-B262-D4B3C7CAF0BE}" destId="{AF3FF874-E334-4ED2-BBF1-D8DF67F09E1C}" srcOrd="18" destOrd="0" presId="urn:microsoft.com/office/officeart/2005/8/layout/target3"/>
    <dgm:cxn modelId="{FC70EFA4-6C88-4594-A115-02EB4FAC236A}" type="presParOf" srcId="{CED43471-2888-455D-B262-D4B3C7CAF0BE}" destId="{D42692BB-D5CE-442C-8810-9576463C01D1}" srcOrd="19" destOrd="0" presId="urn:microsoft.com/office/officeart/2005/8/layout/target3"/>
    <dgm:cxn modelId="{5394A626-69C0-4809-AEB3-FE4E1AC844BD}" type="presParOf" srcId="{CED43471-2888-455D-B262-D4B3C7CAF0BE}" destId="{46643A2C-C529-49ED-A0E6-DFFC8EFE9B08}" srcOrd="20" destOrd="0" presId="urn:microsoft.com/office/officeart/2005/8/layout/target3"/>
    <dgm:cxn modelId="{03408618-B2E6-4706-902F-2D68A941A8AF}" type="presParOf" srcId="{CED43471-2888-455D-B262-D4B3C7CAF0BE}" destId="{8C22F3AF-BDA6-4275-91A8-ECE79AC4C071}" srcOrd="21" destOrd="0" presId="urn:microsoft.com/office/officeart/2005/8/layout/target3"/>
    <dgm:cxn modelId="{8003B841-ED63-405E-B699-1FDA4CA0AC7D}" type="presParOf" srcId="{CED43471-2888-455D-B262-D4B3C7CAF0BE}" destId="{2A31A092-75E5-45DD-A168-5C572401BF12}" srcOrd="22" destOrd="0" presId="urn:microsoft.com/office/officeart/2005/8/layout/target3"/>
    <dgm:cxn modelId="{9FA77D18-1513-4A39-B6CD-F42F2D6E5119}" type="presParOf" srcId="{CED43471-2888-455D-B262-D4B3C7CAF0BE}" destId="{CFF5FA83-C0E4-4BA9-920A-0C42FFE0DA6F}" srcOrd="2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F128DB5-D5F8-472C-8649-CF2907FD5FA6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E820C719-6E54-47D8-AB34-F74793FF2D9A}">
      <dgm:prSet custT="1"/>
      <dgm:spPr>
        <a:solidFill>
          <a:schemeClr val="tx2">
            <a:lumMod val="25000"/>
            <a:lumOff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Key Requirements for Relative/Non-Relative Placement</a:t>
          </a:r>
        </a:p>
      </dgm:t>
    </dgm:pt>
    <dgm:pt modelId="{C822203D-61AE-4D38-93A8-E3A5A0252B92}" type="parTrans" cxnId="{F2E794E7-915B-4F04-9512-A6CBA710D3B0}">
      <dgm:prSet/>
      <dgm:spPr/>
      <dgm:t>
        <a:bodyPr/>
        <a:lstStyle/>
        <a:p>
          <a:endParaRPr lang="en-US" sz="3200">
            <a:solidFill>
              <a:schemeClr val="bg1"/>
            </a:solidFill>
          </a:endParaRPr>
        </a:p>
      </dgm:t>
    </dgm:pt>
    <dgm:pt modelId="{91DD9346-CFC3-485B-AA4B-5C5B237B9428}" type="sibTrans" cxnId="{F2E794E7-915B-4F04-9512-A6CBA710D3B0}">
      <dgm:prSet/>
      <dgm:spPr/>
      <dgm:t>
        <a:bodyPr/>
        <a:lstStyle/>
        <a:p>
          <a:endParaRPr lang="en-US" sz="3200">
            <a:solidFill>
              <a:schemeClr val="bg1"/>
            </a:solidFill>
          </a:endParaRPr>
        </a:p>
      </dgm:t>
    </dgm:pt>
    <dgm:pt modelId="{2A6AAEEA-6D7A-47E9-89E4-4C663CF4BE6F}" type="pres">
      <dgm:prSet presAssocID="{BF128DB5-D5F8-472C-8649-CF2907FD5FA6}" presName="linear" presStyleCnt="0">
        <dgm:presLayoutVars>
          <dgm:animLvl val="lvl"/>
          <dgm:resizeHandles val="exact"/>
        </dgm:presLayoutVars>
      </dgm:prSet>
      <dgm:spPr/>
    </dgm:pt>
    <dgm:pt modelId="{D2E30D1C-69F5-4AC3-8D4E-58D12343FE36}" type="pres">
      <dgm:prSet presAssocID="{E820C719-6E54-47D8-AB34-F74793FF2D9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5AFCD2E-D9D2-4938-8B64-A170BAE6DEC2}" type="presOf" srcId="{BF128DB5-D5F8-472C-8649-CF2907FD5FA6}" destId="{2A6AAEEA-6D7A-47E9-89E4-4C663CF4BE6F}" srcOrd="0" destOrd="0" presId="urn:microsoft.com/office/officeart/2005/8/layout/vList2"/>
    <dgm:cxn modelId="{AB3EC4CE-BA6D-4F20-9586-2D23E726709F}" type="presOf" srcId="{E820C719-6E54-47D8-AB34-F74793FF2D9A}" destId="{D2E30D1C-69F5-4AC3-8D4E-58D12343FE36}" srcOrd="0" destOrd="0" presId="urn:microsoft.com/office/officeart/2005/8/layout/vList2"/>
    <dgm:cxn modelId="{F2E794E7-915B-4F04-9512-A6CBA710D3B0}" srcId="{BF128DB5-D5F8-472C-8649-CF2907FD5FA6}" destId="{E820C719-6E54-47D8-AB34-F74793FF2D9A}" srcOrd="0" destOrd="0" parTransId="{C822203D-61AE-4D38-93A8-E3A5A0252B92}" sibTransId="{91DD9346-CFC3-485B-AA4B-5C5B237B9428}"/>
    <dgm:cxn modelId="{03FC0BF9-D298-4000-B826-654392CE5FD4}" type="presParOf" srcId="{2A6AAEEA-6D7A-47E9-89E4-4C663CF4BE6F}" destId="{D2E30D1C-69F5-4AC3-8D4E-58D12343FE3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BBFDA-4340-42C6-9DC9-E0D3982F4BF5}">
      <dsp:nvSpPr>
        <dsp:cNvPr id="0" name=""/>
        <dsp:cNvSpPr/>
      </dsp:nvSpPr>
      <dsp:spPr>
        <a:xfrm>
          <a:off x="0" y="0"/>
          <a:ext cx="7828472" cy="827043"/>
        </a:xfrm>
        <a:prstGeom prst="roundRect">
          <a:avLst/>
        </a:prstGeom>
        <a:solidFill>
          <a:schemeClr val="tx2">
            <a:lumMod val="25000"/>
            <a:lumOff val="75000"/>
          </a:schemeClr>
        </a:soli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When is Case Management Involved in Removal? </a:t>
          </a:r>
        </a:p>
      </dsp:txBody>
      <dsp:txXfrm>
        <a:off x="40373" y="40373"/>
        <a:ext cx="7747726" cy="74629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6C076-5804-4AB5-B418-C5AC53694562}">
      <dsp:nvSpPr>
        <dsp:cNvPr id="0" name=""/>
        <dsp:cNvSpPr/>
      </dsp:nvSpPr>
      <dsp:spPr>
        <a:xfrm>
          <a:off x="0" y="69679"/>
          <a:ext cx="4596154" cy="4596154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874876-6B40-4702-8B24-AC5EBA149142}">
      <dsp:nvSpPr>
        <dsp:cNvPr id="0" name=""/>
        <dsp:cNvSpPr/>
      </dsp:nvSpPr>
      <dsp:spPr>
        <a:xfrm>
          <a:off x="2298077" y="69679"/>
          <a:ext cx="5362180" cy="45961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Home Study</a:t>
          </a:r>
        </a:p>
      </dsp:txBody>
      <dsp:txXfrm>
        <a:off x="2298077" y="69679"/>
        <a:ext cx="2681090" cy="2183173"/>
      </dsp:txXfrm>
    </dsp:sp>
    <dsp:sp modelId="{F8F01D75-40D7-4919-BE40-4D3DA138E7A7}">
      <dsp:nvSpPr>
        <dsp:cNvPr id="0" name=""/>
        <dsp:cNvSpPr/>
      </dsp:nvSpPr>
      <dsp:spPr>
        <a:xfrm>
          <a:off x="1206490" y="2252852"/>
          <a:ext cx="2183173" cy="2183173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80000"/>
            <a:hueOff val="301631"/>
            <a:satOff val="-36847"/>
            <a:lumOff val="401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AE6B89-6AF5-4142-9056-E6EC3DB371B3}">
      <dsp:nvSpPr>
        <dsp:cNvPr id="0" name=""/>
        <dsp:cNvSpPr/>
      </dsp:nvSpPr>
      <dsp:spPr>
        <a:xfrm>
          <a:off x="2298077" y="2252852"/>
          <a:ext cx="5362180" cy="21831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301631"/>
              <a:satOff val="-36847"/>
              <a:lumOff val="401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Background Checks</a:t>
          </a:r>
        </a:p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Fingerprints </a:t>
          </a:r>
          <a:endParaRPr lang="en-US" sz="3700" kern="1200" dirty="0"/>
        </a:p>
      </dsp:txBody>
      <dsp:txXfrm>
        <a:off x="2298077" y="2252852"/>
        <a:ext cx="2681090" cy="2183173"/>
      </dsp:txXfrm>
    </dsp:sp>
    <dsp:sp modelId="{AC03A3BD-C599-467A-9E7F-CCADE1C23B9E}">
      <dsp:nvSpPr>
        <dsp:cNvPr id="0" name=""/>
        <dsp:cNvSpPr/>
      </dsp:nvSpPr>
      <dsp:spPr>
        <a:xfrm>
          <a:off x="4979167" y="69679"/>
          <a:ext cx="2681090" cy="218317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285750" lvl="1" indent="-285750" algn="l" defTabSz="1866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200" kern="1200" dirty="0"/>
            <a:t>65C-28.012</a:t>
          </a:r>
        </a:p>
      </dsp:txBody>
      <dsp:txXfrm>
        <a:off x="4979167" y="69679"/>
        <a:ext cx="2681090" cy="2183173"/>
      </dsp:txXfrm>
    </dsp:sp>
    <dsp:sp modelId="{069933F2-A03F-41EB-BF92-1244C948A5AB}">
      <dsp:nvSpPr>
        <dsp:cNvPr id="0" name=""/>
        <dsp:cNvSpPr/>
      </dsp:nvSpPr>
      <dsp:spPr>
        <a:xfrm>
          <a:off x="4979167" y="2252852"/>
          <a:ext cx="2681090" cy="218317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285750" lvl="1" indent="-285750" algn="l" defTabSz="1866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200" kern="1200" dirty="0"/>
            <a:t>39.0138</a:t>
          </a:r>
        </a:p>
        <a:p>
          <a:pPr marL="285750" lvl="1" indent="-285750" algn="l" defTabSz="1866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200" kern="1200" dirty="0"/>
            <a:t>65C-28.011</a:t>
          </a:r>
        </a:p>
      </dsp:txBody>
      <dsp:txXfrm>
        <a:off x="4979167" y="2252852"/>
        <a:ext cx="2681090" cy="218317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6F768-544B-449F-90FC-E9DE394805E9}">
      <dsp:nvSpPr>
        <dsp:cNvPr id="0" name=""/>
        <dsp:cNvSpPr/>
      </dsp:nvSpPr>
      <dsp:spPr>
        <a:xfrm>
          <a:off x="0" y="352"/>
          <a:ext cx="7760898" cy="826381"/>
        </a:xfrm>
        <a:prstGeom prst="roundRect">
          <a:avLst/>
        </a:prstGeom>
        <a:solidFill>
          <a:schemeClr val="tx2">
            <a:lumMod val="25000"/>
            <a:lumOff val="75000"/>
          </a:schemeClr>
        </a:soli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>
              <a:solidFill>
                <a:schemeClr val="tx1"/>
              </a:solidFill>
            </a:rPr>
            <a:t>Background Checks</a:t>
          </a:r>
        </a:p>
      </dsp:txBody>
      <dsp:txXfrm>
        <a:off x="40341" y="40693"/>
        <a:ext cx="7680216" cy="74569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0CE40-AD8A-44E8-A82F-082DBAA515CF}">
      <dsp:nvSpPr>
        <dsp:cNvPr id="0" name=""/>
        <dsp:cNvSpPr/>
      </dsp:nvSpPr>
      <dsp:spPr>
        <a:xfrm>
          <a:off x="0" y="0"/>
          <a:ext cx="7760898" cy="1153768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An abuse/neglect records check for all household members/frequent visitors</a:t>
          </a:r>
        </a:p>
      </dsp:txBody>
      <dsp:txXfrm>
        <a:off x="1667556" y="0"/>
        <a:ext cx="6093341" cy="1153768"/>
      </dsp:txXfrm>
    </dsp:sp>
    <dsp:sp modelId="{9C42E25C-9F82-45DD-ADC8-23BDF199FCFB}">
      <dsp:nvSpPr>
        <dsp:cNvPr id="0" name=""/>
        <dsp:cNvSpPr/>
      </dsp:nvSpPr>
      <dsp:spPr>
        <a:xfrm>
          <a:off x="330314" y="115376"/>
          <a:ext cx="1122303" cy="9230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B22FDF-BB52-4FE4-9D10-E64A3DB5870F}">
      <dsp:nvSpPr>
        <dsp:cNvPr id="0" name=""/>
        <dsp:cNvSpPr/>
      </dsp:nvSpPr>
      <dsp:spPr>
        <a:xfrm>
          <a:off x="0" y="1269145"/>
          <a:ext cx="7760898" cy="115376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For</a:t>
          </a:r>
          <a:r>
            <a:rPr lang="en-US" sz="2300" kern="1200" baseline="0" dirty="0">
              <a:solidFill>
                <a:schemeClr val="tx1"/>
              </a:solidFill>
            </a:rPr>
            <a:t> everyone 12 and over: local, state and juvenile delinquency checks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1667556" y="1269145"/>
        <a:ext cx="6093341" cy="1153768"/>
      </dsp:txXfrm>
    </dsp:sp>
    <dsp:sp modelId="{431585F6-7DBF-4C1C-810A-685E3830654C}">
      <dsp:nvSpPr>
        <dsp:cNvPr id="0" name=""/>
        <dsp:cNvSpPr/>
      </dsp:nvSpPr>
      <dsp:spPr>
        <a:xfrm>
          <a:off x="271696" y="1384522"/>
          <a:ext cx="1239539" cy="92301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9968B3-867B-4312-8C2A-BB9968726065}">
      <dsp:nvSpPr>
        <dsp:cNvPr id="0" name=""/>
        <dsp:cNvSpPr/>
      </dsp:nvSpPr>
      <dsp:spPr>
        <a:xfrm>
          <a:off x="0" y="2538290"/>
          <a:ext cx="7760898" cy="1153768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NCIC (national) criminal background checks for household members 18 and older (must be done within 10 days of emergency placement)</a:t>
          </a:r>
        </a:p>
      </dsp:txBody>
      <dsp:txXfrm>
        <a:off x="1667556" y="2538290"/>
        <a:ext cx="6093341" cy="1153768"/>
      </dsp:txXfrm>
    </dsp:sp>
    <dsp:sp modelId="{3E006913-1203-44E0-AEC9-3320F9402C41}">
      <dsp:nvSpPr>
        <dsp:cNvPr id="0" name=""/>
        <dsp:cNvSpPr/>
      </dsp:nvSpPr>
      <dsp:spPr>
        <a:xfrm>
          <a:off x="347567" y="2653667"/>
          <a:ext cx="1087798" cy="92301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48158-63EB-4BCE-9822-7649EBD1B950}">
      <dsp:nvSpPr>
        <dsp:cNvPr id="0" name=""/>
        <dsp:cNvSpPr/>
      </dsp:nvSpPr>
      <dsp:spPr>
        <a:xfrm>
          <a:off x="0" y="3807435"/>
          <a:ext cx="7760898" cy="115376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2"/>
              </a:solidFill>
            </a:rPr>
            <a:t>Information from other states</a:t>
          </a:r>
        </a:p>
      </dsp:txBody>
      <dsp:txXfrm>
        <a:off x="1667556" y="3807435"/>
        <a:ext cx="6093341" cy="1153768"/>
      </dsp:txXfrm>
    </dsp:sp>
    <dsp:sp modelId="{7B8E7719-67EE-45B7-863F-D93481D60FF6}">
      <dsp:nvSpPr>
        <dsp:cNvPr id="0" name=""/>
        <dsp:cNvSpPr/>
      </dsp:nvSpPr>
      <dsp:spPr>
        <a:xfrm>
          <a:off x="115376" y="3922812"/>
          <a:ext cx="1552179" cy="92301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849B0C-2BAF-4F0F-9063-3CAD140E5107}">
      <dsp:nvSpPr>
        <dsp:cNvPr id="0" name=""/>
        <dsp:cNvSpPr/>
      </dsp:nvSpPr>
      <dsp:spPr>
        <a:xfrm>
          <a:off x="0" y="126"/>
          <a:ext cx="7845725" cy="685546"/>
        </a:xfrm>
        <a:prstGeom prst="roundRect">
          <a:avLst/>
        </a:prstGeom>
        <a:solidFill>
          <a:schemeClr val="tx2">
            <a:lumMod val="25000"/>
            <a:lumOff val="75000"/>
          </a:schemeClr>
        </a:soli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chemeClr val="tx1"/>
              </a:solidFill>
            </a:rPr>
            <a:t>Felony Disqualifications </a:t>
          </a:r>
          <a:r>
            <a:rPr lang="en-US" sz="4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39.0138</a:t>
          </a:r>
        </a:p>
      </dsp:txBody>
      <dsp:txXfrm>
        <a:off x="33466" y="33592"/>
        <a:ext cx="7778793" cy="61861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182B2-FC5A-4A5F-9D7F-9028F6C8E429}">
      <dsp:nvSpPr>
        <dsp:cNvPr id="0" name=""/>
        <dsp:cNvSpPr/>
      </dsp:nvSpPr>
      <dsp:spPr>
        <a:xfrm>
          <a:off x="165261" y="72471"/>
          <a:ext cx="1980318" cy="4425853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Criminal history records checks for all persons being considered for approval for placement of a child; includes all household members and frequent visitors.</a:t>
          </a:r>
        </a:p>
      </dsp:txBody>
      <dsp:txXfrm>
        <a:off x="223263" y="130473"/>
        <a:ext cx="1864314" cy="4309849"/>
      </dsp:txXfrm>
    </dsp:sp>
    <dsp:sp modelId="{A35738AB-47BD-4FEA-887E-74E95B604C0B}">
      <dsp:nvSpPr>
        <dsp:cNvPr id="0" name=""/>
        <dsp:cNvSpPr/>
      </dsp:nvSpPr>
      <dsp:spPr>
        <a:xfrm>
          <a:off x="2479976" y="6348"/>
          <a:ext cx="2907939" cy="990159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Disqualifications for person other than parent:</a:t>
          </a:r>
        </a:p>
      </dsp:txBody>
      <dsp:txXfrm>
        <a:off x="2508977" y="35349"/>
        <a:ext cx="2849937" cy="932157"/>
      </dsp:txXfrm>
    </dsp:sp>
    <dsp:sp modelId="{83FC8C76-1639-44A9-9DA7-94D02E1D9A3B}">
      <dsp:nvSpPr>
        <dsp:cNvPr id="0" name=""/>
        <dsp:cNvSpPr/>
      </dsp:nvSpPr>
      <dsp:spPr>
        <a:xfrm>
          <a:off x="2770770" y="996507"/>
          <a:ext cx="303705" cy="1131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1861"/>
              </a:lnTo>
              <a:lnTo>
                <a:pt x="303705" y="1131861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E760F7-D93A-414D-8576-90C22B6DA261}">
      <dsp:nvSpPr>
        <dsp:cNvPr id="0" name=""/>
        <dsp:cNvSpPr/>
      </dsp:nvSpPr>
      <dsp:spPr>
        <a:xfrm>
          <a:off x="3074476" y="1145407"/>
          <a:ext cx="4238436" cy="19659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Conviction of one or more listed felonies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</a:rPr>
            <a:t>Child abuse, abandonment, or neglect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</a:rPr>
            <a:t>Domestic Violence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</a:rPr>
            <a:t>Child pornography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</a:rPr>
            <a:t>Homicide, sexual battery, or other felony involving violence</a:t>
          </a:r>
        </a:p>
      </dsp:txBody>
      <dsp:txXfrm>
        <a:off x="3132056" y="1202987"/>
        <a:ext cx="4123276" cy="1850761"/>
      </dsp:txXfrm>
    </dsp:sp>
    <dsp:sp modelId="{A9853085-8754-42E9-BCD9-06ED33DD37BC}">
      <dsp:nvSpPr>
        <dsp:cNvPr id="0" name=""/>
        <dsp:cNvSpPr/>
      </dsp:nvSpPr>
      <dsp:spPr>
        <a:xfrm>
          <a:off x="2770770" y="996507"/>
          <a:ext cx="295372" cy="3127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7101"/>
              </a:lnTo>
              <a:lnTo>
                <a:pt x="295372" y="3127101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022AF2-6E6D-4C17-A8D6-538CAB557417}">
      <dsp:nvSpPr>
        <dsp:cNvPr id="0" name=""/>
        <dsp:cNvSpPr/>
      </dsp:nvSpPr>
      <dsp:spPr>
        <a:xfrm>
          <a:off x="3066142" y="3340937"/>
          <a:ext cx="4703383" cy="15653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301631"/>
              <a:satOff val="-36847"/>
              <a:lumOff val="401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Conviction of listed felonies within previous 5 years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</a:rPr>
            <a:t>Assault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</a:rPr>
            <a:t>Battery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</a:rPr>
            <a:t>Drug related offense</a:t>
          </a:r>
        </a:p>
      </dsp:txBody>
      <dsp:txXfrm>
        <a:off x="3111989" y="3386784"/>
        <a:ext cx="4611689" cy="147364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D391E-1B45-4CEB-B7F1-AE6DFBD89CD4}">
      <dsp:nvSpPr>
        <dsp:cNvPr id="0" name=""/>
        <dsp:cNvSpPr/>
      </dsp:nvSpPr>
      <dsp:spPr>
        <a:xfrm>
          <a:off x="0" y="744314"/>
          <a:ext cx="2213074" cy="13278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Acknowledgement of Firearm Safety</a:t>
          </a:r>
        </a:p>
      </dsp:txBody>
      <dsp:txXfrm>
        <a:off x="0" y="744314"/>
        <a:ext cx="2213074" cy="1327844"/>
      </dsp:txXfrm>
    </dsp:sp>
    <dsp:sp modelId="{206CB648-72E6-4863-8C79-24DE523E56EF}">
      <dsp:nvSpPr>
        <dsp:cNvPr id="0" name=""/>
        <dsp:cNvSpPr/>
      </dsp:nvSpPr>
      <dsp:spPr>
        <a:xfrm>
          <a:off x="2434381" y="744314"/>
          <a:ext cx="2213074" cy="13278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Water Safety Addendum</a:t>
          </a:r>
        </a:p>
      </dsp:txBody>
      <dsp:txXfrm>
        <a:off x="2434381" y="744314"/>
        <a:ext cx="2213074" cy="1327844"/>
      </dsp:txXfrm>
    </dsp:sp>
    <dsp:sp modelId="{C4D049A4-C984-415D-9B21-B78F7A30A83F}">
      <dsp:nvSpPr>
        <dsp:cNvPr id="0" name=""/>
        <dsp:cNvSpPr/>
      </dsp:nvSpPr>
      <dsp:spPr>
        <a:xfrm>
          <a:off x="4868762" y="744314"/>
          <a:ext cx="2213074" cy="13278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Safe Sleeping</a:t>
          </a:r>
        </a:p>
      </dsp:txBody>
      <dsp:txXfrm>
        <a:off x="4868762" y="744314"/>
        <a:ext cx="2213074" cy="1327844"/>
      </dsp:txXfrm>
    </dsp:sp>
    <dsp:sp modelId="{AF0BAF46-089B-4BD3-8703-5C885146EEEE}">
      <dsp:nvSpPr>
        <dsp:cNvPr id="0" name=""/>
        <dsp:cNvSpPr/>
      </dsp:nvSpPr>
      <dsp:spPr>
        <a:xfrm>
          <a:off x="0" y="2293466"/>
          <a:ext cx="2213074" cy="13278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Photos of the Home</a:t>
          </a:r>
        </a:p>
      </dsp:txBody>
      <dsp:txXfrm>
        <a:off x="0" y="2293466"/>
        <a:ext cx="2213074" cy="1327844"/>
      </dsp:txXfrm>
    </dsp:sp>
    <dsp:sp modelId="{C36B5099-004B-4E02-8D67-4C4D6564615F}">
      <dsp:nvSpPr>
        <dsp:cNvPr id="0" name=""/>
        <dsp:cNvSpPr/>
      </dsp:nvSpPr>
      <dsp:spPr>
        <a:xfrm>
          <a:off x="2434381" y="2293466"/>
          <a:ext cx="2213074" cy="13278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Sex Offender Neighborhood Search</a:t>
          </a:r>
        </a:p>
      </dsp:txBody>
      <dsp:txXfrm>
        <a:off x="2434381" y="2293466"/>
        <a:ext cx="2213074" cy="1327844"/>
      </dsp:txXfrm>
    </dsp:sp>
    <dsp:sp modelId="{559F3649-85B4-476D-8B14-427665BB001D}">
      <dsp:nvSpPr>
        <dsp:cNvPr id="0" name=""/>
        <dsp:cNvSpPr/>
      </dsp:nvSpPr>
      <dsp:spPr>
        <a:xfrm>
          <a:off x="4868762" y="2285233"/>
          <a:ext cx="2213074" cy="13278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Financial Documentation</a:t>
          </a:r>
        </a:p>
      </dsp:txBody>
      <dsp:txXfrm>
        <a:off x="4868762" y="2285233"/>
        <a:ext cx="2213074" cy="132784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0C1219-77C5-4AC9-AB4D-B014F291C4FE}">
      <dsp:nvSpPr>
        <dsp:cNvPr id="0" name=""/>
        <dsp:cNvSpPr/>
      </dsp:nvSpPr>
      <dsp:spPr>
        <a:xfrm>
          <a:off x="0" y="163"/>
          <a:ext cx="7921925" cy="979160"/>
        </a:xfrm>
        <a:prstGeom prst="roundRect">
          <a:avLst/>
        </a:prstGeom>
        <a:solidFill>
          <a:schemeClr val="tx2">
            <a:lumMod val="25000"/>
            <a:lumOff val="75000"/>
          </a:schemeClr>
        </a:solidFill>
        <a:ln>
          <a:solidFill>
            <a:srgbClr val="134377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chemeClr val="tx1"/>
              </a:solidFill>
            </a:rPr>
            <a:t>Other Parent Home Assessment (CFOP 170-7) </a:t>
          </a:r>
        </a:p>
      </dsp:txBody>
      <dsp:txXfrm>
        <a:off x="47799" y="47962"/>
        <a:ext cx="7826327" cy="88356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B18B6-B78D-4788-A536-DC2DB4C98CA3}">
      <dsp:nvSpPr>
        <dsp:cNvPr id="0" name=""/>
        <dsp:cNvSpPr/>
      </dsp:nvSpPr>
      <dsp:spPr>
        <a:xfrm>
          <a:off x="0" y="0"/>
          <a:ext cx="7844443" cy="1029600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solidFill>
                <a:schemeClr val="tx1"/>
              </a:solidFill>
            </a:rPr>
            <a:t>Child abuse history check </a:t>
          </a:r>
        </a:p>
      </dsp:txBody>
      <dsp:txXfrm>
        <a:off x="50261" y="50261"/>
        <a:ext cx="7743921" cy="929078"/>
      </dsp:txXfrm>
    </dsp:sp>
    <dsp:sp modelId="{37C251A3-3FB9-4BBF-BDFC-C568A9CDF357}">
      <dsp:nvSpPr>
        <dsp:cNvPr id="0" name=""/>
        <dsp:cNvSpPr/>
      </dsp:nvSpPr>
      <dsp:spPr>
        <a:xfrm>
          <a:off x="0" y="1249427"/>
          <a:ext cx="7844443" cy="1065471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Interview of parent </a:t>
          </a:r>
        </a:p>
      </dsp:txBody>
      <dsp:txXfrm>
        <a:off x="52012" y="1301439"/>
        <a:ext cx="7740419" cy="961447"/>
      </dsp:txXfrm>
    </dsp:sp>
    <dsp:sp modelId="{17453BAD-4FF6-4736-8951-0FFBDFA05641}">
      <dsp:nvSpPr>
        <dsp:cNvPr id="0" name=""/>
        <dsp:cNvSpPr/>
      </dsp:nvSpPr>
      <dsp:spPr>
        <a:xfrm>
          <a:off x="0" y="2495243"/>
          <a:ext cx="7844443" cy="102960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Criminal history checks </a:t>
          </a:r>
        </a:p>
      </dsp:txBody>
      <dsp:txXfrm>
        <a:off x="50261" y="2545504"/>
        <a:ext cx="7743921" cy="929078"/>
      </dsp:txXfrm>
    </dsp:sp>
    <dsp:sp modelId="{993AF82E-60F2-4049-A6EE-ED00AB699A80}">
      <dsp:nvSpPr>
        <dsp:cNvPr id="0" name=""/>
        <dsp:cNvSpPr/>
      </dsp:nvSpPr>
      <dsp:spPr>
        <a:xfrm>
          <a:off x="0" y="3656823"/>
          <a:ext cx="7844443" cy="926289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Walk through of the home   </a:t>
          </a:r>
        </a:p>
      </dsp:txBody>
      <dsp:txXfrm>
        <a:off x="45218" y="3702041"/>
        <a:ext cx="7754007" cy="83585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AE121-06A7-4301-BE1B-DA883CC3FE5A}">
      <dsp:nvSpPr>
        <dsp:cNvPr id="0" name=""/>
        <dsp:cNvSpPr/>
      </dsp:nvSpPr>
      <dsp:spPr>
        <a:xfrm>
          <a:off x="137337" y="271236"/>
          <a:ext cx="7553796" cy="1030604"/>
        </a:xfrm>
        <a:prstGeom prst="roundRect">
          <a:avLst/>
        </a:prstGeom>
        <a:solidFill>
          <a:schemeClr val="tx2">
            <a:lumMod val="25000"/>
            <a:lumOff val="75000"/>
          </a:schemeClr>
        </a:soli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Relatives Who Qualify for Relative Caregiver Program</a:t>
          </a:r>
        </a:p>
      </dsp:txBody>
      <dsp:txXfrm>
        <a:off x="187647" y="321546"/>
        <a:ext cx="7453176" cy="92998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A8F30-5EC7-4251-805F-AAD33B13D247}">
      <dsp:nvSpPr>
        <dsp:cNvPr id="0" name=""/>
        <dsp:cNvSpPr/>
      </dsp:nvSpPr>
      <dsp:spPr>
        <a:xfrm>
          <a:off x="1252" y="215179"/>
          <a:ext cx="7825966" cy="1670526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Relatives who are within the fifth degree by blood or marriage to the parent or stepparent.</a:t>
          </a:r>
        </a:p>
      </dsp:txBody>
      <dsp:txXfrm>
        <a:off x="1252" y="215179"/>
        <a:ext cx="7825966" cy="1670526"/>
      </dsp:txXfrm>
    </dsp:sp>
    <dsp:sp modelId="{133DDCCC-04D5-41D1-983D-B4C0DF7B0D87}">
      <dsp:nvSpPr>
        <dsp:cNvPr id="0" name=""/>
        <dsp:cNvSpPr/>
      </dsp:nvSpPr>
      <dsp:spPr>
        <a:xfrm>
          <a:off x="0" y="1948387"/>
          <a:ext cx="7828472" cy="2723040"/>
        </a:xfrm>
        <a:prstGeom prst="rect">
          <a:avLst/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solidFill>
                <a:schemeClr val="tx1"/>
              </a:solidFill>
            </a:rPr>
            <a:t>Brothers and sisters (including those of half blood)</a:t>
          </a:r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solidFill>
                <a:schemeClr val="tx1"/>
              </a:solidFill>
            </a:rPr>
            <a:t>Aunts, uncles, nieces, nephews</a:t>
          </a:r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solidFill>
                <a:schemeClr val="tx1"/>
              </a:solidFill>
            </a:rPr>
            <a:t>Grandparents, great-grandparents</a:t>
          </a:r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solidFill>
                <a:schemeClr val="tx1"/>
              </a:solidFill>
            </a:rPr>
            <a:t>First cousins (first cousins once removed)</a:t>
          </a:r>
        </a:p>
      </dsp:txBody>
      <dsp:txXfrm>
        <a:off x="0" y="1948387"/>
        <a:ext cx="7828472" cy="2723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E4426E-6B06-4112-A8FE-01F7BDE3D03A}">
      <dsp:nvSpPr>
        <dsp:cNvPr id="0" name=""/>
        <dsp:cNvSpPr/>
      </dsp:nvSpPr>
      <dsp:spPr>
        <a:xfrm>
          <a:off x="0" y="0"/>
          <a:ext cx="7752272" cy="1048320"/>
        </a:xfrm>
        <a:prstGeom prst="roundRect">
          <a:avLst/>
        </a:prstGeom>
        <a:solidFill>
          <a:schemeClr val="tx2">
            <a:lumMod val="10000"/>
            <a:lumOff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Case management- ongoing monitoring of the safety plan</a:t>
          </a:r>
        </a:p>
      </dsp:txBody>
      <dsp:txXfrm>
        <a:off x="51175" y="51175"/>
        <a:ext cx="7649922" cy="945970"/>
      </dsp:txXfrm>
    </dsp:sp>
    <dsp:sp modelId="{C6575E4A-B4E6-4DB9-BFF4-796E78F6CABB}">
      <dsp:nvSpPr>
        <dsp:cNvPr id="0" name=""/>
        <dsp:cNvSpPr/>
      </dsp:nvSpPr>
      <dsp:spPr>
        <a:xfrm>
          <a:off x="0" y="1052637"/>
          <a:ext cx="7752272" cy="1048320"/>
        </a:xfrm>
        <a:prstGeom prst="roundRect">
          <a:avLst/>
        </a:prstGeom>
        <a:solidFill>
          <a:schemeClr val="tx2">
            <a:lumMod val="10000"/>
            <a:lumOff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Review 5 safety analysis questions </a:t>
          </a:r>
        </a:p>
      </dsp:txBody>
      <dsp:txXfrm>
        <a:off x="51175" y="1103812"/>
        <a:ext cx="7649922" cy="945970"/>
      </dsp:txXfrm>
    </dsp:sp>
    <dsp:sp modelId="{4D9D20BF-4FF4-48F3-8063-4DEC9847577F}">
      <dsp:nvSpPr>
        <dsp:cNvPr id="0" name=""/>
        <dsp:cNvSpPr/>
      </dsp:nvSpPr>
      <dsp:spPr>
        <a:xfrm>
          <a:off x="0" y="2032810"/>
          <a:ext cx="7752272" cy="1048320"/>
        </a:xfrm>
        <a:prstGeom prst="roundRect">
          <a:avLst/>
        </a:prstGeom>
        <a:solidFill>
          <a:schemeClr val="tx2">
            <a:lumMod val="10000"/>
            <a:lumOff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Any changes from “yes” to “no”</a:t>
          </a:r>
        </a:p>
      </dsp:txBody>
      <dsp:txXfrm>
        <a:off x="51175" y="2083985"/>
        <a:ext cx="7649922" cy="945970"/>
      </dsp:txXfrm>
    </dsp:sp>
    <dsp:sp modelId="{A9DE8298-EB65-45A1-83DE-98BAB09CF4FD}">
      <dsp:nvSpPr>
        <dsp:cNvPr id="0" name=""/>
        <dsp:cNvSpPr/>
      </dsp:nvSpPr>
      <dsp:spPr>
        <a:xfrm>
          <a:off x="0" y="3038776"/>
          <a:ext cx="7752272" cy="1048320"/>
        </a:xfrm>
        <a:prstGeom prst="roundRect">
          <a:avLst/>
        </a:prstGeom>
        <a:solidFill>
          <a:schemeClr val="tx2">
            <a:lumMod val="10000"/>
            <a:lumOff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Consultation with Supervisor, CLS,  CPI</a:t>
          </a:r>
        </a:p>
      </dsp:txBody>
      <dsp:txXfrm>
        <a:off x="51175" y="3089951"/>
        <a:ext cx="7649922" cy="945970"/>
      </dsp:txXfrm>
    </dsp:sp>
    <dsp:sp modelId="{AF5B0432-E504-406F-9ABA-94D0559CE65E}">
      <dsp:nvSpPr>
        <dsp:cNvPr id="0" name=""/>
        <dsp:cNvSpPr/>
      </dsp:nvSpPr>
      <dsp:spPr>
        <a:xfrm>
          <a:off x="0" y="4104905"/>
          <a:ext cx="7752272" cy="1048320"/>
        </a:xfrm>
        <a:prstGeom prst="roundRect">
          <a:avLst/>
        </a:prstGeom>
        <a:solidFill>
          <a:schemeClr val="tx2">
            <a:lumMod val="10000"/>
            <a:lumOff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Questions</a:t>
          </a:r>
        </a:p>
      </dsp:txBody>
      <dsp:txXfrm>
        <a:off x="51175" y="4156080"/>
        <a:ext cx="7649922" cy="94597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608B6-748C-4E53-955D-AFA50E13B9CE}">
      <dsp:nvSpPr>
        <dsp:cNvPr id="0" name=""/>
        <dsp:cNvSpPr/>
      </dsp:nvSpPr>
      <dsp:spPr>
        <a:xfrm>
          <a:off x="0" y="295"/>
          <a:ext cx="7760898" cy="826495"/>
        </a:xfrm>
        <a:prstGeom prst="roundRect">
          <a:avLst/>
        </a:prstGeom>
        <a:solidFill>
          <a:schemeClr val="tx2">
            <a:lumMod val="25000"/>
            <a:lumOff val="75000"/>
          </a:schemeClr>
        </a:soli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>
              <a:solidFill>
                <a:schemeClr val="tx1"/>
              </a:solidFill>
              <a:latin typeface="Arial Narrow" pitchFamily="34" charset="0"/>
            </a:rPr>
            <a:t>Program Eligibility for RCP</a:t>
          </a:r>
        </a:p>
      </dsp:txBody>
      <dsp:txXfrm>
        <a:off x="40346" y="40641"/>
        <a:ext cx="7680206" cy="74580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2783F8-4C74-40A8-89E6-3036685CC921}">
      <dsp:nvSpPr>
        <dsp:cNvPr id="0" name=""/>
        <dsp:cNvSpPr/>
      </dsp:nvSpPr>
      <dsp:spPr>
        <a:xfrm>
          <a:off x="316274" y="0"/>
          <a:ext cx="2291301" cy="150025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Parent cannot reside in the home</a:t>
          </a:r>
        </a:p>
      </dsp:txBody>
      <dsp:txXfrm>
        <a:off x="316274" y="0"/>
        <a:ext cx="2291301" cy="1500257"/>
      </dsp:txXfrm>
    </dsp:sp>
    <dsp:sp modelId="{7BB01FEE-EFE4-4291-B3B4-E8FCC58FE05F}">
      <dsp:nvSpPr>
        <dsp:cNvPr id="0" name=""/>
        <dsp:cNvSpPr/>
      </dsp:nvSpPr>
      <dsp:spPr>
        <a:xfrm>
          <a:off x="1070983" y="1641494"/>
          <a:ext cx="2291301" cy="137478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Child is a U.S. citizen or qualified non-citizen</a:t>
          </a:r>
        </a:p>
      </dsp:txBody>
      <dsp:txXfrm>
        <a:off x="1070983" y="1641494"/>
        <a:ext cx="2291301" cy="1374780"/>
      </dsp:txXfrm>
    </dsp:sp>
    <dsp:sp modelId="{C4DACBF8-7BE3-47E8-845A-EFC7C1BBED10}">
      <dsp:nvSpPr>
        <dsp:cNvPr id="0" name=""/>
        <dsp:cNvSpPr/>
      </dsp:nvSpPr>
      <dsp:spPr>
        <a:xfrm>
          <a:off x="4515589" y="1647708"/>
          <a:ext cx="2291301" cy="137478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Placed in Florida, by Florida</a:t>
          </a:r>
        </a:p>
      </dsp:txBody>
      <dsp:txXfrm>
        <a:off x="4515589" y="1647708"/>
        <a:ext cx="2291301" cy="1374780"/>
      </dsp:txXfrm>
    </dsp:sp>
    <dsp:sp modelId="{80C68A3C-9722-48E1-8801-A8AA329F6D91}">
      <dsp:nvSpPr>
        <dsp:cNvPr id="0" name=""/>
        <dsp:cNvSpPr/>
      </dsp:nvSpPr>
      <dsp:spPr>
        <a:xfrm>
          <a:off x="5234714" y="0"/>
          <a:ext cx="2291301" cy="147768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Approved home study</a:t>
          </a:r>
        </a:p>
      </dsp:txBody>
      <dsp:txXfrm>
        <a:off x="5234714" y="0"/>
        <a:ext cx="2291301" cy="1477683"/>
      </dsp:txXfrm>
    </dsp:sp>
    <dsp:sp modelId="{BF9CE837-D3BD-49BB-88F3-CA8ABD2AE0EB}">
      <dsp:nvSpPr>
        <dsp:cNvPr id="0" name=""/>
        <dsp:cNvSpPr/>
      </dsp:nvSpPr>
      <dsp:spPr>
        <a:xfrm>
          <a:off x="2737928" y="0"/>
          <a:ext cx="2291301" cy="155453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Children must be adjudicated dependent</a:t>
          </a:r>
        </a:p>
      </dsp:txBody>
      <dsp:txXfrm>
        <a:off x="2737928" y="0"/>
        <a:ext cx="2291301" cy="1554533"/>
      </dsp:txXfrm>
    </dsp:sp>
    <dsp:sp modelId="{F0D2A30E-CAE6-4BB9-8438-C862C4820B6A}">
      <dsp:nvSpPr>
        <dsp:cNvPr id="0" name=""/>
        <dsp:cNvSpPr/>
      </dsp:nvSpPr>
      <dsp:spPr>
        <a:xfrm>
          <a:off x="4009291" y="3400455"/>
          <a:ext cx="3123319" cy="137478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Approved by the court in a Court Order</a:t>
          </a:r>
        </a:p>
      </dsp:txBody>
      <dsp:txXfrm>
        <a:off x="4009291" y="3400455"/>
        <a:ext cx="3123319" cy="1374780"/>
      </dsp:txXfrm>
    </dsp:sp>
    <dsp:sp modelId="{27183A2A-7AD4-4028-AD03-A26F235A5CAC}">
      <dsp:nvSpPr>
        <dsp:cNvPr id="0" name=""/>
        <dsp:cNvSpPr/>
      </dsp:nvSpPr>
      <dsp:spPr>
        <a:xfrm>
          <a:off x="502110" y="3401638"/>
          <a:ext cx="3088880" cy="137478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Children cannot be included in any other temporary cash assistance case</a:t>
          </a:r>
        </a:p>
      </dsp:txBody>
      <dsp:txXfrm>
        <a:off x="502110" y="3401638"/>
        <a:ext cx="3088880" cy="137478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958FC1-6BB2-4C04-8F7F-2400604A8CD6}">
      <dsp:nvSpPr>
        <dsp:cNvPr id="0" name=""/>
        <dsp:cNvSpPr/>
      </dsp:nvSpPr>
      <dsp:spPr>
        <a:xfrm>
          <a:off x="0" y="21"/>
          <a:ext cx="7862978" cy="827043"/>
        </a:xfrm>
        <a:prstGeom prst="roundRect">
          <a:avLst/>
        </a:prstGeom>
        <a:solidFill>
          <a:schemeClr val="tx2">
            <a:lumMod val="25000"/>
            <a:lumOff val="75000"/>
          </a:schemeClr>
        </a:soli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chemeClr val="tx1"/>
              </a:solidFill>
            </a:rPr>
            <a:t>Your Responsibilities for RCP</a:t>
          </a:r>
        </a:p>
      </dsp:txBody>
      <dsp:txXfrm>
        <a:off x="40373" y="40394"/>
        <a:ext cx="7782232" cy="74629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8A06FE-DA52-4215-96CB-A2A2F313130F}">
      <dsp:nvSpPr>
        <dsp:cNvPr id="0" name=""/>
        <dsp:cNvSpPr/>
      </dsp:nvSpPr>
      <dsp:spPr>
        <a:xfrm>
          <a:off x="0" y="3498946"/>
          <a:ext cx="7786777" cy="114843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Completing the Relative Caregiver Communication Form</a:t>
          </a:r>
        </a:p>
      </dsp:txBody>
      <dsp:txXfrm>
        <a:off x="0" y="3498946"/>
        <a:ext cx="7786777" cy="1148432"/>
      </dsp:txXfrm>
    </dsp:sp>
    <dsp:sp modelId="{B0D68AE4-3827-4E9D-B399-3653C83C3E25}">
      <dsp:nvSpPr>
        <dsp:cNvPr id="0" name=""/>
        <dsp:cNvSpPr/>
      </dsp:nvSpPr>
      <dsp:spPr>
        <a:xfrm rot="10800000">
          <a:off x="0" y="1749883"/>
          <a:ext cx="7786777" cy="1766288"/>
        </a:xfrm>
        <a:prstGeom prst="upArrowCallou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Completing a home study</a:t>
          </a:r>
        </a:p>
      </dsp:txBody>
      <dsp:txXfrm rot="10800000">
        <a:off x="0" y="1749883"/>
        <a:ext cx="7786777" cy="1147681"/>
      </dsp:txXfrm>
    </dsp:sp>
    <dsp:sp modelId="{D86C02C3-BA0C-486C-B583-D6DBFA42BF6A}">
      <dsp:nvSpPr>
        <dsp:cNvPr id="0" name=""/>
        <dsp:cNvSpPr/>
      </dsp:nvSpPr>
      <dsp:spPr>
        <a:xfrm rot="10800000">
          <a:off x="0" y="821"/>
          <a:ext cx="7786777" cy="1766288"/>
        </a:xfrm>
        <a:prstGeom prst="upArrowCallou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Informing the Caregiver at the time of the child’s placement about financial assistance</a:t>
          </a:r>
        </a:p>
      </dsp:txBody>
      <dsp:txXfrm rot="10800000">
        <a:off x="0" y="821"/>
        <a:ext cx="7786777" cy="1147681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BD39A8-CE66-4AA6-A124-ABB7E339AAD7}">
      <dsp:nvSpPr>
        <dsp:cNvPr id="0" name=""/>
        <dsp:cNvSpPr/>
      </dsp:nvSpPr>
      <dsp:spPr>
        <a:xfrm>
          <a:off x="0" y="2363"/>
          <a:ext cx="7845725" cy="898560"/>
        </a:xfrm>
        <a:prstGeom prst="roundRect">
          <a:avLst/>
        </a:prstGeom>
        <a:solidFill>
          <a:schemeClr val="tx2">
            <a:lumMod val="25000"/>
            <a:lumOff val="75000"/>
          </a:schemeClr>
        </a:soli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Relative Responsibilities in RCP</a:t>
          </a:r>
        </a:p>
      </dsp:txBody>
      <dsp:txXfrm>
        <a:off x="43864" y="46227"/>
        <a:ext cx="7757997" cy="810832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9D5A41-6E49-4A75-84BB-BC812AAAA0F3}">
      <dsp:nvSpPr>
        <dsp:cNvPr id="0" name=""/>
        <dsp:cNvSpPr/>
      </dsp:nvSpPr>
      <dsp:spPr>
        <a:xfrm>
          <a:off x="0" y="568278"/>
          <a:ext cx="7845726" cy="869108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Cooperate with Child Support Enforcement</a:t>
          </a:r>
        </a:p>
      </dsp:txBody>
      <dsp:txXfrm>
        <a:off x="42426" y="610704"/>
        <a:ext cx="7760874" cy="784256"/>
      </dsp:txXfrm>
    </dsp:sp>
    <dsp:sp modelId="{572CC269-B1FD-493C-A9CB-29A32AB0AA41}">
      <dsp:nvSpPr>
        <dsp:cNvPr id="0" name=""/>
        <dsp:cNvSpPr/>
      </dsp:nvSpPr>
      <dsp:spPr>
        <a:xfrm>
          <a:off x="0" y="1503627"/>
          <a:ext cx="7845726" cy="869108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Provide immunization documentation and other paperwork </a:t>
          </a:r>
        </a:p>
      </dsp:txBody>
      <dsp:txXfrm>
        <a:off x="42426" y="1546053"/>
        <a:ext cx="7760874" cy="784256"/>
      </dsp:txXfrm>
    </dsp:sp>
    <dsp:sp modelId="{C136FA49-4D14-4CE7-B30A-4D5AEC067231}">
      <dsp:nvSpPr>
        <dsp:cNvPr id="0" name=""/>
        <dsp:cNvSpPr/>
      </dsp:nvSpPr>
      <dsp:spPr>
        <a:xfrm>
          <a:off x="0" y="2438976"/>
          <a:ext cx="7845726" cy="869108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Participate in re-determinations of process every 6 months or as required</a:t>
          </a:r>
        </a:p>
      </dsp:txBody>
      <dsp:txXfrm>
        <a:off x="42426" y="2481402"/>
        <a:ext cx="7760874" cy="784256"/>
      </dsp:txXfrm>
    </dsp:sp>
    <dsp:sp modelId="{2812E5C2-EA53-40B8-97DD-1F20536796B3}">
      <dsp:nvSpPr>
        <dsp:cNvPr id="0" name=""/>
        <dsp:cNvSpPr/>
      </dsp:nvSpPr>
      <dsp:spPr>
        <a:xfrm>
          <a:off x="0" y="3374325"/>
          <a:ext cx="7845726" cy="869108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Notify the Case Manager and Economic Self Sufficiency if there are any changes in household composition or address</a:t>
          </a:r>
        </a:p>
      </dsp:txBody>
      <dsp:txXfrm>
        <a:off x="42426" y="3416751"/>
        <a:ext cx="7760874" cy="784256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BD39A8-CE66-4AA6-A124-ABB7E339AAD7}">
      <dsp:nvSpPr>
        <dsp:cNvPr id="0" name=""/>
        <dsp:cNvSpPr/>
      </dsp:nvSpPr>
      <dsp:spPr>
        <a:xfrm>
          <a:off x="0" y="2363"/>
          <a:ext cx="7845725" cy="898560"/>
        </a:xfrm>
        <a:prstGeom prst="roundRect">
          <a:avLst/>
        </a:prstGeom>
        <a:solidFill>
          <a:schemeClr val="tx2">
            <a:lumMod val="25000"/>
            <a:lumOff val="75000"/>
          </a:schemeClr>
        </a:soli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Non-Relative Caregiver Program</a:t>
          </a:r>
        </a:p>
      </dsp:txBody>
      <dsp:txXfrm>
        <a:off x="43864" y="46227"/>
        <a:ext cx="7757997" cy="810832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9D5A41-6E49-4A75-84BB-BC812AAAA0F3}">
      <dsp:nvSpPr>
        <dsp:cNvPr id="0" name=""/>
        <dsp:cNvSpPr/>
      </dsp:nvSpPr>
      <dsp:spPr>
        <a:xfrm>
          <a:off x="0" y="663456"/>
          <a:ext cx="7845726" cy="82368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tx1"/>
              </a:solidFill>
            </a:rPr>
            <a:t>Requires:  </a:t>
          </a:r>
          <a:r>
            <a:rPr lang="en-US" sz="2200" kern="1200" dirty="0">
              <a:solidFill>
                <a:schemeClr val="tx1"/>
              </a:solidFill>
            </a:rPr>
            <a:t>Approved Home Study, Court Order Placing the Child and Adjudicating the Child Dependent.</a:t>
          </a:r>
        </a:p>
      </dsp:txBody>
      <dsp:txXfrm>
        <a:off x="40209" y="703665"/>
        <a:ext cx="7765308" cy="743262"/>
      </dsp:txXfrm>
    </dsp:sp>
    <dsp:sp modelId="{572CC269-B1FD-493C-A9CB-29A32AB0AA41}">
      <dsp:nvSpPr>
        <dsp:cNvPr id="0" name=""/>
        <dsp:cNvSpPr/>
      </dsp:nvSpPr>
      <dsp:spPr>
        <a:xfrm>
          <a:off x="0" y="1550496"/>
          <a:ext cx="7845726" cy="82368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Non-relative must provide signed statement by the caregiver that they would require financial assistance to care for the child.    </a:t>
          </a:r>
        </a:p>
      </dsp:txBody>
      <dsp:txXfrm>
        <a:off x="40209" y="1590705"/>
        <a:ext cx="7765308" cy="743262"/>
      </dsp:txXfrm>
    </dsp:sp>
    <dsp:sp modelId="{C136FA49-4D14-4CE7-B30A-4D5AEC067231}">
      <dsp:nvSpPr>
        <dsp:cNvPr id="0" name=""/>
        <dsp:cNvSpPr/>
      </dsp:nvSpPr>
      <dsp:spPr>
        <a:xfrm>
          <a:off x="0" y="2437536"/>
          <a:ext cx="7845726" cy="82368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Participate in re-determinations of process every 6 months or as required.</a:t>
          </a:r>
        </a:p>
      </dsp:txBody>
      <dsp:txXfrm>
        <a:off x="40209" y="2477745"/>
        <a:ext cx="7765308" cy="743262"/>
      </dsp:txXfrm>
    </dsp:sp>
    <dsp:sp modelId="{2812E5C2-EA53-40B8-97DD-1F20536796B3}">
      <dsp:nvSpPr>
        <dsp:cNvPr id="0" name=""/>
        <dsp:cNvSpPr/>
      </dsp:nvSpPr>
      <dsp:spPr>
        <a:xfrm>
          <a:off x="0" y="3324576"/>
          <a:ext cx="7845726" cy="82368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Eligibility is assessed annually.</a:t>
          </a:r>
        </a:p>
      </dsp:txBody>
      <dsp:txXfrm>
        <a:off x="40209" y="3364785"/>
        <a:ext cx="7765308" cy="743262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9FB6AF-CB92-4649-BAFD-155BC7115931}">
      <dsp:nvSpPr>
        <dsp:cNvPr id="0" name=""/>
        <dsp:cNvSpPr/>
      </dsp:nvSpPr>
      <dsp:spPr>
        <a:xfrm>
          <a:off x="2273070" y="122558"/>
          <a:ext cx="2535696" cy="253569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18579B"/>
              </a:solidFill>
            </a:rPr>
            <a:t>Multi-Ethnic Placement Act</a:t>
          </a:r>
        </a:p>
      </dsp:txBody>
      <dsp:txXfrm>
        <a:off x="2611162" y="566305"/>
        <a:ext cx="1859511" cy="1141063"/>
      </dsp:txXfrm>
    </dsp:sp>
    <dsp:sp modelId="{BA2FBB7B-9E40-4FC3-9AA0-D669FDFF0AC1}">
      <dsp:nvSpPr>
        <dsp:cNvPr id="0" name=""/>
        <dsp:cNvSpPr/>
      </dsp:nvSpPr>
      <dsp:spPr>
        <a:xfrm>
          <a:off x="3162981" y="1760187"/>
          <a:ext cx="2535696" cy="253569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18579B"/>
              </a:solidFill>
            </a:rPr>
            <a:t>Indian Child Welfare Act</a:t>
          </a:r>
        </a:p>
      </dsp:txBody>
      <dsp:txXfrm>
        <a:off x="3938481" y="2415242"/>
        <a:ext cx="1521418" cy="1394633"/>
      </dsp:txXfrm>
    </dsp:sp>
    <dsp:sp modelId="{5DEAF40E-0AAE-4F90-B1DE-322C31959843}">
      <dsp:nvSpPr>
        <dsp:cNvPr id="0" name=""/>
        <dsp:cNvSpPr/>
      </dsp:nvSpPr>
      <dsp:spPr>
        <a:xfrm>
          <a:off x="1358106" y="1707369"/>
          <a:ext cx="2535696" cy="253569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18579B"/>
              </a:solidFill>
            </a:rPr>
            <a:t>Interstate Compact for the Placement of Children</a:t>
          </a:r>
        </a:p>
      </dsp:txBody>
      <dsp:txXfrm>
        <a:off x="1596884" y="2362424"/>
        <a:ext cx="1521418" cy="1394633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332A2E-BF57-468F-97CF-E6C824027C5D}">
      <dsp:nvSpPr>
        <dsp:cNvPr id="0" name=""/>
        <dsp:cNvSpPr/>
      </dsp:nvSpPr>
      <dsp:spPr>
        <a:xfrm>
          <a:off x="0" y="0"/>
          <a:ext cx="7772400" cy="903093"/>
        </a:xfrm>
        <a:prstGeom prst="roundRect">
          <a:avLst/>
        </a:prstGeom>
        <a:solidFill>
          <a:schemeClr val="tx2">
            <a:lumMod val="25000"/>
            <a:lumOff val="75000"/>
          </a:schemeClr>
        </a:solidFill>
        <a:ln>
          <a:solidFill>
            <a:srgbClr val="134377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Multiethnic Placement Act</a:t>
          </a:r>
        </a:p>
      </dsp:txBody>
      <dsp:txXfrm>
        <a:off x="44085" y="44085"/>
        <a:ext cx="7684230" cy="8149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E22DD-DC7F-4B12-B962-11DC8C9CD81C}">
      <dsp:nvSpPr>
        <dsp:cNvPr id="0" name=""/>
        <dsp:cNvSpPr/>
      </dsp:nvSpPr>
      <dsp:spPr>
        <a:xfrm>
          <a:off x="2572551" y="101572"/>
          <a:ext cx="3034430" cy="303443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Meets child’s individual needs</a:t>
          </a:r>
        </a:p>
      </dsp:txBody>
      <dsp:txXfrm>
        <a:off x="2977142" y="632597"/>
        <a:ext cx="2225248" cy="1365493"/>
      </dsp:txXfrm>
    </dsp:sp>
    <dsp:sp modelId="{D4AAFC5D-E68C-4714-9F85-A87DCD48F589}">
      <dsp:nvSpPr>
        <dsp:cNvPr id="0" name=""/>
        <dsp:cNvSpPr/>
      </dsp:nvSpPr>
      <dsp:spPr>
        <a:xfrm>
          <a:off x="4323549" y="1743593"/>
          <a:ext cx="3034430" cy="303443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Minimize Moves</a:t>
          </a:r>
        </a:p>
      </dsp:txBody>
      <dsp:txXfrm>
        <a:off x="5251579" y="2527488"/>
        <a:ext cx="1820658" cy="1668936"/>
      </dsp:txXfrm>
    </dsp:sp>
    <dsp:sp modelId="{104B0F71-0515-4D2A-A786-3814C5B7DDA9}">
      <dsp:nvSpPr>
        <dsp:cNvPr id="0" name=""/>
        <dsp:cNvSpPr/>
      </dsp:nvSpPr>
      <dsp:spPr>
        <a:xfrm>
          <a:off x="1518653" y="2018088"/>
          <a:ext cx="3034430" cy="303443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Least Restrictive Most Homelike setting</a:t>
          </a:r>
        </a:p>
      </dsp:txBody>
      <dsp:txXfrm>
        <a:off x="1804395" y="2801982"/>
        <a:ext cx="1820658" cy="1668936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05405-E6E6-4CF0-9957-4832E6C2EFAD}">
      <dsp:nvSpPr>
        <dsp:cNvPr id="0" name=""/>
        <dsp:cNvSpPr/>
      </dsp:nvSpPr>
      <dsp:spPr>
        <a:xfrm>
          <a:off x="-362373" y="0"/>
          <a:ext cx="8497147" cy="5192712"/>
        </a:xfrm>
        <a:prstGeom prst="diamond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9A622B-1E55-4AC9-80D6-F6FC4C65A354}">
      <dsp:nvSpPr>
        <dsp:cNvPr id="0" name=""/>
        <dsp:cNvSpPr/>
      </dsp:nvSpPr>
      <dsp:spPr>
        <a:xfrm>
          <a:off x="188359" y="472063"/>
          <a:ext cx="3598705" cy="2025158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</a:rPr>
            <a:t>Specific Intentions:</a:t>
          </a:r>
        </a:p>
      </dsp:txBody>
      <dsp:txXfrm>
        <a:off x="287219" y="570923"/>
        <a:ext cx="3400985" cy="1827438"/>
      </dsp:txXfrm>
    </dsp:sp>
    <dsp:sp modelId="{A3F39777-4333-41D8-BD4C-D0E1A043BEAB}">
      <dsp:nvSpPr>
        <dsp:cNvPr id="0" name=""/>
        <dsp:cNvSpPr/>
      </dsp:nvSpPr>
      <dsp:spPr>
        <a:xfrm>
          <a:off x="3964880" y="472063"/>
          <a:ext cx="3639614" cy="2025158"/>
        </a:xfrm>
        <a:prstGeom prst="roundRect">
          <a:avLst/>
        </a:prstGeom>
        <a:solidFill>
          <a:schemeClr val="accent6">
            <a:lumMod val="40000"/>
            <a:lumOff val="60000"/>
            <a:alpha val="7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Prohibits the denial of anyone the opportunity to become a foster parent on the basis of race, color or national origin. </a:t>
          </a:r>
        </a:p>
      </dsp:txBody>
      <dsp:txXfrm>
        <a:off x="4063740" y="570923"/>
        <a:ext cx="3441894" cy="1827438"/>
      </dsp:txXfrm>
    </dsp:sp>
    <dsp:sp modelId="{490A3529-67A6-4572-8D56-DB4D72399DBE}">
      <dsp:nvSpPr>
        <dsp:cNvPr id="0" name=""/>
        <dsp:cNvSpPr/>
      </dsp:nvSpPr>
      <dsp:spPr>
        <a:xfrm>
          <a:off x="188359" y="2522178"/>
          <a:ext cx="3598705" cy="2330875"/>
        </a:xfrm>
        <a:prstGeom prst="roundRect">
          <a:avLst/>
        </a:prstGeom>
        <a:solidFill>
          <a:schemeClr val="accent3">
            <a:lumMod val="40000"/>
            <a:lumOff val="60000"/>
            <a:alpha val="6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Prohibits the denial or delay in placement of a child due to race, color, or national origin.</a:t>
          </a:r>
        </a:p>
      </dsp:txBody>
      <dsp:txXfrm>
        <a:off x="302143" y="2635962"/>
        <a:ext cx="3371137" cy="2103307"/>
      </dsp:txXfrm>
    </dsp:sp>
    <dsp:sp modelId="{773D01B2-1E92-4A89-AACD-9CC3549A6762}">
      <dsp:nvSpPr>
        <dsp:cNvPr id="0" name=""/>
        <dsp:cNvSpPr/>
      </dsp:nvSpPr>
      <dsp:spPr>
        <a:xfrm>
          <a:off x="3960384" y="2522178"/>
          <a:ext cx="3639614" cy="2321884"/>
        </a:xfrm>
        <a:prstGeom prst="roundRect">
          <a:avLst/>
        </a:prstGeom>
        <a:solidFill>
          <a:schemeClr val="accent3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Requires states to diligently recruit foster/adoptive parents who reflect the racial and ethnic diversity of the state. </a:t>
          </a:r>
        </a:p>
      </dsp:txBody>
      <dsp:txXfrm>
        <a:off x="4073729" y="2635523"/>
        <a:ext cx="3412924" cy="2095194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E59AF-9265-41AA-9E2D-5537C1B9204D}">
      <dsp:nvSpPr>
        <dsp:cNvPr id="0" name=""/>
        <dsp:cNvSpPr/>
      </dsp:nvSpPr>
      <dsp:spPr>
        <a:xfrm>
          <a:off x="0" y="9239"/>
          <a:ext cx="7913298" cy="1048320"/>
        </a:xfrm>
        <a:prstGeom prst="roundRect">
          <a:avLst/>
        </a:prstGeom>
        <a:solidFill>
          <a:schemeClr val="tx2">
            <a:lumMod val="25000"/>
            <a:lumOff val="75000"/>
          </a:schemeClr>
        </a:solidFill>
        <a:ln>
          <a:solidFill>
            <a:srgbClr val="134377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</a:rPr>
            <a:t>Definition of a Native American Child</a:t>
          </a:r>
        </a:p>
      </dsp:txBody>
      <dsp:txXfrm>
        <a:off x="51175" y="60414"/>
        <a:ext cx="7810948" cy="945970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6B59C-3966-41A1-A7A2-3635F8A39B13}">
      <dsp:nvSpPr>
        <dsp:cNvPr id="0" name=""/>
        <dsp:cNvSpPr/>
      </dsp:nvSpPr>
      <dsp:spPr>
        <a:xfrm>
          <a:off x="0" y="307675"/>
          <a:ext cx="7760898" cy="388044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As defined by ICWA…an Indian child is any unmarried person who is under age 18 and is either a member of an Indian</a:t>
          </a:r>
          <a:r>
            <a:rPr lang="en-US" sz="3800" i="1" kern="1200" dirty="0"/>
            <a:t> </a:t>
          </a:r>
          <a:r>
            <a:rPr lang="en-US" sz="3800" kern="1200" dirty="0"/>
            <a:t>tribe or is eligible for membership in an Indian tribe and is the biological child</a:t>
          </a:r>
          <a:r>
            <a:rPr lang="en-US" sz="3800" i="1" kern="1200" dirty="0"/>
            <a:t> </a:t>
          </a:r>
          <a:r>
            <a:rPr lang="en-US" sz="3800" kern="1200" dirty="0"/>
            <a:t>of a member of an Indian tribe. </a:t>
          </a:r>
        </a:p>
      </dsp:txBody>
      <dsp:txXfrm>
        <a:off x="113654" y="421329"/>
        <a:ext cx="7533590" cy="3653141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0C1219-77C5-4AC9-AB4D-B014F291C4FE}">
      <dsp:nvSpPr>
        <dsp:cNvPr id="0" name=""/>
        <dsp:cNvSpPr/>
      </dsp:nvSpPr>
      <dsp:spPr>
        <a:xfrm>
          <a:off x="0" y="163"/>
          <a:ext cx="7921925" cy="979160"/>
        </a:xfrm>
        <a:prstGeom prst="roundRect">
          <a:avLst/>
        </a:prstGeom>
        <a:solidFill>
          <a:schemeClr val="tx2">
            <a:lumMod val="25000"/>
            <a:lumOff val="75000"/>
          </a:schemeClr>
        </a:solidFill>
        <a:ln>
          <a:solidFill>
            <a:srgbClr val="134377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chemeClr val="tx1"/>
              </a:solidFill>
            </a:rPr>
            <a:t>65C-28.014 , Behavioral Health Services </a:t>
          </a:r>
        </a:p>
      </dsp:txBody>
      <dsp:txXfrm>
        <a:off x="47799" y="47962"/>
        <a:ext cx="7826327" cy="883562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B18B6-B78D-4788-A536-DC2DB4C98CA3}">
      <dsp:nvSpPr>
        <dsp:cNvPr id="0" name=""/>
        <dsp:cNvSpPr/>
      </dsp:nvSpPr>
      <dsp:spPr>
        <a:xfrm>
          <a:off x="0" y="28475"/>
          <a:ext cx="7844443" cy="1029600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solidFill>
                <a:schemeClr val="tx1"/>
              </a:solidFill>
            </a:rPr>
            <a:t>CBHA required for all children in out-of-home care  </a:t>
          </a:r>
        </a:p>
      </dsp:txBody>
      <dsp:txXfrm>
        <a:off x="50261" y="78736"/>
        <a:ext cx="7743921" cy="929078"/>
      </dsp:txXfrm>
    </dsp:sp>
    <dsp:sp modelId="{37C251A3-3FB9-4BBF-BDFC-C568A9CDF357}">
      <dsp:nvSpPr>
        <dsp:cNvPr id="0" name=""/>
        <dsp:cNvSpPr/>
      </dsp:nvSpPr>
      <dsp:spPr>
        <a:xfrm>
          <a:off x="0" y="1249427"/>
          <a:ext cx="7844443" cy="1065471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Referral completed within 7 days of shelter</a:t>
          </a:r>
        </a:p>
      </dsp:txBody>
      <dsp:txXfrm>
        <a:off x="52012" y="1301439"/>
        <a:ext cx="7740419" cy="961447"/>
      </dsp:txXfrm>
    </dsp:sp>
    <dsp:sp modelId="{17453BAD-4FF6-4736-8951-0FFBDFA05641}">
      <dsp:nvSpPr>
        <dsp:cNvPr id="0" name=""/>
        <dsp:cNvSpPr/>
      </dsp:nvSpPr>
      <dsp:spPr>
        <a:xfrm>
          <a:off x="0" y="2495243"/>
          <a:ext cx="7844443" cy="102960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Provides recommendations for services </a:t>
          </a:r>
        </a:p>
      </dsp:txBody>
      <dsp:txXfrm>
        <a:off x="50261" y="2545504"/>
        <a:ext cx="7743921" cy="929078"/>
      </dsp:txXfrm>
    </dsp:sp>
    <dsp:sp modelId="{993AF82E-60F2-4049-A6EE-ED00AB699A80}">
      <dsp:nvSpPr>
        <dsp:cNvPr id="0" name=""/>
        <dsp:cNvSpPr/>
      </dsp:nvSpPr>
      <dsp:spPr>
        <a:xfrm>
          <a:off x="0" y="3656823"/>
          <a:ext cx="7844443" cy="926289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CBHA must be filed with the Court  </a:t>
          </a:r>
        </a:p>
      </dsp:txBody>
      <dsp:txXfrm>
        <a:off x="45218" y="3702041"/>
        <a:ext cx="7754007" cy="835853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79238-BB7B-4941-B116-95F1105737FF}">
      <dsp:nvSpPr>
        <dsp:cNvPr id="0" name=""/>
        <dsp:cNvSpPr/>
      </dsp:nvSpPr>
      <dsp:spPr>
        <a:xfrm>
          <a:off x="0" y="43"/>
          <a:ext cx="7921926" cy="827043"/>
        </a:xfrm>
        <a:prstGeom prst="roundRect">
          <a:avLst/>
        </a:prstGeom>
        <a:solidFill>
          <a:schemeClr val="tx2">
            <a:lumMod val="25000"/>
            <a:lumOff val="75000"/>
          </a:schemeClr>
        </a:soli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Psychotropic medication when a child enters care </a:t>
          </a:r>
        </a:p>
      </dsp:txBody>
      <dsp:txXfrm>
        <a:off x="40373" y="40416"/>
        <a:ext cx="7841180" cy="746297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828CA4-7AF3-45D8-93A1-ADB43571F091}">
      <dsp:nvSpPr>
        <dsp:cNvPr id="0" name=""/>
        <dsp:cNvSpPr/>
      </dsp:nvSpPr>
      <dsp:spPr>
        <a:xfrm>
          <a:off x="7655" y="0"/>
          <a:ext cx="7838069" cy="712621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Continue medication until shelter hearing</a:t>
          </a:r>
        </a:p>
      </dsp:txBody>
      <dsp:txXfrm>
        <a:off x="42442" y="34787"/>
        <a:ext cx="7768495" cy="643047"/>
      </dsp:txXfrm>
    </dsp:sp>
    <dsp:sp modelId="{F6EAD472-46C8-4D5B-B540-FCA2E01858C6}">
      <dsp:nvSpPr>
        <dsp:cNvPr id="0" name=""/>
        <dsp:cNvSpPr/>
      </dsp:nvSpPr>
      <dsp:spPr>
        <a:xfrm>
          <a:off x="0" y="780269"/>
          <a:ext cx="7838069" cy="712621"/>
        </a:xfrm>
        <a:prstGeom prst="roundRect">
          <a:avLst/>
        </a:prstGeom>
        <a:solidFill>
          <a:schemeClr val="tx2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2">
                  <a:lumMod val="10000"/>
                  <a:lumOff val="90000"/>
                </a:schemeClr>
              </a:solidFill>
            </a:rPr>
            <a:t>Court authorization requested at shelter; only authorized until arraignment or 28 days after shelter </a:t>
          </a:r>
        </a:p>
      </dsp:txBody>
      <dsp:txXfrm>
        <a:off x="34787" y="815056"/>
        <a:ext cx="7768495" cy="643047"/>
      </dsp:txXfrm>
    </dsp:sp>
    <dsp:sp modelId="{4D06B6F4-C548-4BDC-8BD2-C8F658360651}">
      <dsp:nvSpPr>
        <dsp:cNvPr id="0" name=""/>
        <dsp:cNvSpPr/>
      </dsp:nvSpPr>
      <dsp:spPr>
        <a:xfrm>
          <a:off x="0" y="1486762"/>
          <a:ext cx="7838069" cy="886544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Written authorization obtained from parents also  </a:t>
          </a:r>
        </a:p>
      </dsp:txBody>
      <dsp:txXfrm>
        <a:off x="43278" y="1530040"/>
        <a:ext cx="7751513" cy="799988"/>
      </dsp:txXfrm>
    </dsp:sp>
    <dsp:sp modelId="{121D766F-6FD0-487A-B915-1A0CB99805D0}">
      <dsp:nvSpPr>
        <dsp:cNvPr id="0" name=""/>
        <dsp:cNvSpPr/>
      </dsp:nvSpPr>
      <dsp:spPr>
        <a:xfrm>
          <a:off x="3827" y="2419377"/>
          <a:ext cx="7838069" cy="712621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Child evaluated by physician prior to arraignment or 28 days</a:t>
          </a:r>
        </a:p>
      </dsp:txBody>
      <dsp:txXfrm>
        <a:off x="38614" y="2454164"/>
        <a:ext cx="7768495" cy="643047"/>
      </dsp:txXfrm>
    </dsp:sp>
    <dsp:sp modelId="{327F8DE6-938F-42DD-BDCB-EADF0A6AADC9}">
      <dsp:nvSpPr>
        <dsp:cNvPr id="0" name=""/>
        <dsp:cNvSpPr/>
      </dsp:nvSpPr>
      <dsp:spPr>
        <a:xfrm>
          <a:off x="7655" y="3193113"/>
          <a:ext cx="7838069" cy="886544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Medical report and motion to continue authorization filed with the court</a:t>
          </a:r>
        </a:p>
      </dsp:txBody>
      <dsp:txXfrm>
        <a:off x="50933" y="3236391"/>
        <a:ext cx="7751513" cy="799988"/>
      </dsp:txXfrm>
    </dsp:sp>
    <dsp:sp modelId="{AEC9AB5A-2B84-48C3-8EE0-B024146CD0F1}">
      <dsp:nvSpPr>
        <dsp:cNvPr id="0" name=""/>
        <dsp:cNvSpPr/>
      </dsp:nvSpPr>
      <dsp:spPr>
        <a:xfrm>
          <a:off x="0" y="4090502"/>
          <a:ext cx="7838069" cy="87361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Documentation of med report being filed and medication information within 3 days of child beginning medication/receiving report </a:t>
          </a:r>
        </a:p>
      </dsp:txBody>
      <dsp:txXfrm>
        <a:off x="42646" y="4133148"/>
        <a:ext cx="7752777" cy="788318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79238-BB7B-4941-B116-95F1105737FF}">
      <dsp:nvSpPr>
        <dsp:cNvPr id="0" name=""/>
        <dsp:cNvSpPr/>
      </dsp:nvSpPr>
      <dsp:spPr>
        <a:xfrm>
          <a:off x="0" y="43"/>
          <a:ext cx="7921926" cy="827043"/>
        </a:xfrm>
        <a:prstGeom prst="roundRect">
          <a:avLst/>
        </a:prstGeom>
        <a:solidFill>
          <a:schemeClr val="tx2">
            <a:lumMod val="25000"/>
            <a:lumOff val="75000"/>
          </a:schemeClr>
        </a:soli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Psychotropic medication when a child is already in care </a:t>
          </a:r>
        </a:p>
      </dsp:txBody>
      <dsp:txXfrm>
        <a:off x="40373" y="40416"/>
        <a:ext cx="7841180" cy="746297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828CA4-7AF3-45D8-93A1-ADB43571F091}">
      <dsp:nvSpPr>
        <dsp:cNvPr id="0" name=""/>
        <dsp:cNvSpPr/>
      </dsp:nvSpPr>
      <dsp:spPr>
        <a:xfrm>
          <a:off x="7655" y="0"/>
          <a:ext cx="7838069" cy="712621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Once appointment is scheduled, invite parents to attend to provide informed consent </a:t>
          </a:r>
        </a:p>
      </dsp:txBody>
      <dsp:txXfrm>
        <a:off x="42442" y="34787"/>
        <a:ext cx="7768495" cy="643047"/>
      </dsp:txXfrm>
    </dsp:sp>
    <dsp:sp modelId="{F6EAD472-46C8-4D5B-B540-FCA2E01858C6}">
      <dsp:nvSpPr>
        <dsp:cNvPr id="0" name=""/>
        <dsp:cNvSpPr/>
      </dsp:nvSpPr>
      <dsp:spPr>
        <a:xfrm>
          <a:off x="0" y="780269"/>
          <a:ext cx="7838069" cy="712621"/>
        </a:xfrm>
        <a:prstGeom prst="roundRect">
          <a:avLst/>
        </a:prstGeom>
        <a:solidFill>
          <a:schemeClr val="tx2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2">
                  <a:lumMod val="10000"/>
                  <a:lumOff val="90000"/>
                </a:schemeClr>
              </a:solidFill>
            </a:rPr>
            <a:t>Med report filled out completely by physician at appointment</a:t>
          </a:r>
        </a:p>
      </dsp:txBody>
      <dsp:txXfrm>
        <a:off x="34787" y="815056"/>
        <a:ext cx="7768495" cy="643047"/>
      </dsp:txXfrm>
    </dsp:sp>
    <dsp:sp modelId="{4D06B6F4-C548-4BDC-8BD2-C8F658360651}">
      <dsp:nvSpPr>
        <dsp:cNvPr id="0" name=""/>
        <dsp:cNvSpPr/>
      </dsp:nvSpPr>
      <dsp:spPr>
        <a:xfrm>
          <a:off x="0" y="1486762"/>
          <a:ext cx="7838069" cy="886544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Parents must sign to provide informed consent (if not </a:t>
          </a:r>
          <a:r>
            <a:rPr lang="en-US" sz="2000" kern="1200" dirty="0" err="1">
              <a:solidFill>
                <a:schemeClr val="tx1"/>
              </a:solidFill>
            </a:rPr>
            <a:t>TPR’d</a:t>
          </a:r>
          <a:r>
            <a:rPr lang="en-US" sz="2000" kern="1200" dirty="0">
              <a:solidFill>
                <a:schemeClr val="tx1"/>
              </a:solidFill>
            </a:rPr>
            <a:t>)   </a:t>
          </a:r>
        </a:p>
      </dsp:txBody>
      <dsp:txXfrm>
        <a:off x="43278" y="1530040"/>
        <a:ext cx="7751513" cy="799988"/>
      </dsp:txXfrm>
    </dsp:sp>
    <dsp:sp modelId="{121D766F-6FD0-487A-B915-1A0CB99805D0}">
      <dsp:nvSpPr>
        <dsp:cNvPr id="0" name=""/>
        <dsp:cNvSpPr/>
      </dsp:nvSpPr>
      <dsp:spPr>
        <a:xfrm>
          <a:off x="3827" y="2419377"/>
          <a:ext cx="7838069" cy="712621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Med report filed with CLS within 3 days and documented in FSFN</a:t>
          </a:r>
        </a:p>
      </dsp:txBody>
      <dsp:txXfrm>
        <a:off x="38614" y="2454164"/>
        <a:ext cx="7768495" cy="643047"/>
      </dsp:txXfrm>
    </dsp:sp>
    <dsp:sp modelId="{327F8DE6-938F-42DD-BDCB-EADF0A6AADC9}">
      <dsp:nvSpPr>
        <dsp:cNvPr id="0" name=""/>
        <dsp:cNvSpPr/>
      </dsp:nvSpPr>
      <dsp:spPr>
        <a:xfrm>
          <a:off x="7655" y="3193113"/>
          <a:ext cx="7838069" cy="886544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Child may not begin medication without parental consent or court order</a:t>
          </a:r>
        </a:p>
      </dsp:txBody>
      <dsp:txXfrm>
        <a:off x="50933" y="3236391"/>
        <a:ext cx="7751513" cy="799988"/>
      </dsp:txXfrm>
    </dsp:sp>
    <dsp:sp modelId="{AEC9AB5A-2B84-48C3-8EE0-B024146CD0F1}">
      <dsp:nvSpPr>
        <dsp:cNvPr id="0" name=""/>
        <dsp:cNvSpPr/>
      </dsp:nvSpPr>
      <dsp:spPr>
        <a:xfrm>
          <a:off x="0" y="4090502"/>
          <a:ext cx="7838069" cy="87361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Emergency circumstances exist when child may begin medication but court order/parental consent within 3 days </a:t>
          </a:r>
        </a:p>
      </dsp:txBody>
      <dsp:txXfrm>
        <a:off x="42646" y="4133148"/>
        <a:ext cx="7752777" cy="788318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7B1B3-FE8E-492C-99A6-FC95428D9640}">
      <dsp:nvSpPr>
        <dsp:cNvPr id="0" name=""/>
        <dsp:cNvSpPr/>
      </dsp:nvSpPr>
      <dsp:spPr>
        <a:xfrm>
          <a:off x="0" y="214"/>
          <a:ext cx="7913298" cy="913971"/>
        </a:xfrm>
        <a:prstGeom prst="roundRect">
          <a:avLst/>
        </a:prstGeom>
        <a:solidFill>
          <a:schemeClr val="tx2">
            <a:lumMod val="25000"/>
            <a:lumOff val="75000"/>
          </a:schemeClr>
        </a:soli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Medication Screen</a:t>
          </a:r>
        </a:p>
      </dsp:txBody>
      <dsp:txXfrm>
        <a:off x="44616" y="44830"/>
        <a:ext cx="7824066" cy="8247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C46B0-0B5D-403B-A8FA-CDAC7224C653}">
      <dsp:nvSpPr>
        <dsp:cNvPr id="0" name=""/>
        <dsp:cNvSpPr/>
      </dsp:nvSpPr>
      <dsp:spPr>
        <a:xfrm>
          <a:off x="4957832" y="483"/>
          <a:ext cx="2961438" cy="9896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CE770D-7362-4BB9-9F4F-A5D53F34AEDA}">
      <dsp:nvSpPr>
        <dsp:cNvPr id="0" name=""/>
        <dsp:cNvSpPr/>
      </dsp:nvSpPr>
      <dsp:spPr>
        <a:xfrm>
          <a:off x="2654" y="483"/>
          <a:ext cx="4955178" cy="989632"/>
        </a:xfrm>
        <a:prstGeom prst="roundRect">
          <a:avLst/>
        </a:prstGeom>
        <a:solidFill>
          <a:schemeClr val="tx2">
            <a:lumMod val="25000"/>
            <a:lumOff val="75000"/>
          </a:schemeClr>
        </a:soli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Least to Most Restrictive Placements</a:t>
          </a:r>
        </a:p>
      </dsp:txBody>
      <dsp:txXfrm>
        <a:off x="50964" y="48793"/>
        <a:ext cx="4858558" cy="893012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B40F5-6257-4DDE-8399-881F8BBA9089}">
      <dsp:nvSpPr>
        <dsp:cNvPr id="0" name=""/>
        <dsp:cNvSpPr/>
      </dsp:nvSpPr>
      <dsp:spPr>
        <a:xfrm>
          <a:off x="0" y="428"/>
          <a:ext cx="630398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F3CE77-B851-4176-86E1-B05B1C773857}">
      <dsp:nvSpPr>
        <dsp:cNvPr id="0" name=""/>
        <dsp:cNvSpPr/>
      </dsp:nvSpPr>
      <dsp:spPr>
        <a:xfrm>
          <a:off x="0" y="428"/>
          <a:ext cx="6303985" cy="501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56944F"/>
              </a:solidFill>
            </a:rPr>
            <a:t>Obtaining records, filing with court/CRR </a:t>
          </a:r>
        </a:p>
      </dsp:txBody>
      <dsp:txXfrm>
        <a:off x="0" y="428"/>
        <a:ext cx="6303985" cy="501141"/>
      </dsp:txXfrm>
    </dsp:sp>
    <dsp:sp modelId="{E467D695-3188-41D7-8A51-5CED1933F2D2}">
      <dsp:nvSpPr>
        <dsp:cNvPr id="0" name=""/>
        <dsp:cNvSpPr/>
      </dsp:nvSpPr>
      <dsp:spPr>
        <a:xfrm>
          <a:off x="0" y="501569"/>
          <a:ext cx="630398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F09F93-6D4B-4759-B08F-1B8FF0F8B8F9}">
      <dsp:nvSpPr>
        <dsp:cNvPr id="0" name=""/>
        <dsp:cNvSpPr/>
      </dsp:nvSpPr>
      <dsp:spPr>
        <a:xfrm>
          <a:off x="0" y="501569"/>
          <a:ext cx="6303985" cy="501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56944F"/>
              </a:solidFill>
            </a:rPr>
            <a:t>Communication with school </a:t>
          </a:r>
        </a:p>
      </dsp:txBody>
      <dsp:txXfrm>
        <a:off x="0" y="501569"/>
        <a:ext cx="6303985" cy="501141"/>
      </dsp:txXfrm>
    </dsp:sp>
    <dsp:sp modelId="{32A23B33-DB8C-4661-B053-D923C971E35E}">
      <dsp:nvSpPr>
        <dsp:cNvPr id="0" name=""/>
        <dsp:cNvSpPr/>
      </dsp:nvSpPr>
      <dsp:spPr>
        <a:xfrm>
          <a:off x="0" y="1002710"/>
          <a:ext cx="630398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1521A9-B301-4298-ADE4-7E5780614FE1}">
      <dsp:nvSpPr>
        <dsp:cNvPr id="0" name=""/>
        <dsp:cNvSpPr/>
      </dsp:nvSpPr>
      <dsp:spPr>
        <a:xfrm>
          <a:off x="0" y="1002710"/>
          <a:ext cx="6303985" cy="501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56944F"/>
              </a:solidFill>
            </a:rPr>
            <a:t>Communication with parents, GAL, caregiver</a:t>
          </a:r>
        </a:p>
      </dsp:txBody>
      <dsp:txXfrm>
        <a:off x="0" y="1002710"/>
        <a:ext cx="6303985" cy="501141"/>
      </dsp:txXfrm>
    </dsp:sp>
    <dsp:sp modelId="{B5D94C03-9D6B-464F-BB95-18D87AB837BF}">
      <dsp:nvSpPr>
        <dsp:cNvPr id="0" name=""/>
        <dsp:cNvSpPr/>
      </dsp:nvSpPr>
      <dsp:spPr>
        <a:xfrm>
          <a:off x="0" y="1503851"/>
          <a:ext cx="630398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B07AA7-BA4C-4CE9-8D4A-4B8E27088246}">
      <dsp:nvSpPr>
        <dsp:cNvPr id="0" name=""/>
        <dsp:cNvSpPr/>
      </dsp:nvSpPr>
      <dsp:spPr>
        <a:xfrm>
          <a:off x="0" y="1503851"/>
          <a:ext cx="6303985" cy="501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56944F"/>
              </a:solidFill>
            </a:rPr>
            <a:t>Attending meetings</a:t>
          </a:r>
        </a:p>
      </dsp:txBody>
      <dsp:txXfrm>
        <a:off x="0" y="1503851"/>
        <a:ext cx="6303985" cy="501141"/>
      </dsp:txXfrm>
    </dsp:sp>
    <dsp:sp modelId="{1F97B2DF-514F-4544-9CB7-3577D13C538D}">
      <dsp:nvSpPr>
        <dsp:cNvPr id="0" name=""/>
        <dsp:cNvSpPr/>
      </dsp:nvSpPr>
      <dsp:spPr>
        <a:xfrm>
          <a:off x="0" y="2004993"/>
          <a:ext cx="630398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E75CF9-8163-40E9-85C8-66E59D6518AE}">
      <dsp:nvSpPr>
        <dsp:cNvPr id="0" name=""/>
        <dsp:cNvSpPr/>
      </dsp:nvSpPr>
      <dsp:spPr>
        <a:xfrm>
          <a:off x="0" y="2004993"/>
          <a:ext cx="6303985" cy="501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56944F"/>
              </a:solidFill>
            </a:rPr>
            <a:t>Ensuring child is receiving appropriate services</a:t>
          </a:r>
        </a:p>
      </dsp:txBody>
      <dsp:txXfrm>
        <a:off x="0" y="2004993"/>
        <a:ext cx="6303985" cy="501141"/>
      </dsp:txXfrm>
    </dsp:sp>
    <dsp:sp modelId="{38598A82-681F-4222-82E2-2124C16A64DB}">
      <dsp:nvSpPr>
        <dsp:cNvPr id="0" name=""/>
        <dsp:cNvSpPr/>
      </dsp:nvSpPr>
      <dsp:spPr>
        <a:xfrm>
          <a:off x="0" y="2506134"/>
          <a:ext cx="630398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91405F-647E-4808-BDF4-7DC3C5A29A7E}">
      <dsp:nvSpPr>
        <dsp:cNvPr id="0" name=""/>
        <dsp:cNvSpPr/>
      </dsp:nvSpPr>
      <dsp:spPr>
        <a:xfrm>
          <a:off x="0" y="2506134"/>
          <a:ext cx="6303985" cy="501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56944F"/>
              </a:solidFill>
            </a:rPr>
            <a:t>Advocating for child </a:t>
          </a:r>
        </a:p>
      </dsp:txBody>
      <dsp:txXfrm>
        <a:off x="0" y="2506134"/>
        <a:ext cx="6303985" cy="501141"/>
      </dsp:txXfrm>
    </dsp:sp>
    <dsp:sp modelId="{44A7B7B1-73D2-4E9A-BB19-3FC1FAD5C892}">
      <dsp:nvSpPr>
        <dsp:cNvPr id="0" name=""/>
        <dsp:cNvSpPr/>
      </dsp:nvSpPr>
      <dsp:spPr>
        <a:xfrm>
          <a:off x="0" y="3007275"/>
          <a:ext cx="630398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45F4EB-8929-4793-A87D-0C186D56E33A}">
      <dsp:nvSpPr>
        <dsp:cNvPr id="0" name=""/>
        <dsp:cNvSpPr/>
      </dsp:nvSpPr>
      <dsp:spPr>
        <a:xfrm>
          <a:off x="0" y="3007275"/>
          <a:ext cx="6303985" cy="501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solidFill>
              <a:srgbClr val="56944F"/>
            </a:solidFill>
          </a:endParaRPr>
        </a:p>
      </dsp:txBody>
      <dsp:txXfrm>
        <a:off x="0" y="3007275"/>
        <a:ext cx="6303985" cy="501141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550967-2C17-417B-8023-DFC54A6F977A}">
      <dsp:nvSpPr>
        <dsp:cNvPr id="0" name=""/>
        <dsp:cNvSpPr/>
      </dsp:nvSpPr>
      <dsp:spPr>
        <a:xfrm>
          <a:off x="0" y="457"/>
          <a:ext cx="7837098" cy="684884"/>
        </a:xfrm>
        <a:prstGeom prst="roundRect">
          <a:avLst/>
        </a:prstGeom>
        <a:solidFill>
          <a:schemeClr val="tx2">
            <a:lumMod val="25000"/>
            <a:lumOff val="75000"/>
          </a:schemeClr>
        </a:solidFill>
        <a:ln>
          <a:solidFill>
            <a:srgbClr val="134377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>
              <a:solidFill>
                <a:schemeClr val="tx1"/>
              </a:solidFill>
            </a:rPr>
            <a:t>Child Resource Record</a:t>
          </a:r>
        </a:p>
      </dsp:txBody>
      <dsp:txXfrm>
        <a:off x="33433" y="33890"/>
        <a:ext cx="7770232" cy="618018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0EB94-D375-4F3F-A0AB-E5B8DC585472}">
      <dsp:nvSpPr>
        <dsp:cNvPr id="0" name=""/>
        <dsp:cNvSpPr/>
      </dsp:nvSpPr>
      <dsp:spPr>
        <a:xfrm>
          <a:off x="0" y="474512"/>
          <a:ext cx="7943778" cy="3495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6525" tIns="249936" rIns="616525" bIns="199136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800" kern="1200" dirty="0"/>
        </a:p>
      </dsp:txBody>
      <dsp:txXfrm>
        <a:off x="0" y="474512"/>
        <a:ext cx="7943778" cy="349519"/>
      </dsp:txXfrm>
    </dsp:sp>
    <dsp:sp modelId="{65CEFB9C-0A6C-4187-B483-56404A081AA1}">
      <dsp:nvSpPr>
        <dsp:cNvPr id="0" name=""/>
        <dsp:cNvSpPr/>
      </dsp:nvSpPr>
      <dsp:spPr>
        <a:xfrm>
          <a:off x="318815" y="0"/>
          <a:ext cx="7589611" cy="713258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0179" tIns="0" rIns="210179" bIns="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Has all pertinent information gathered (medical, educational, mental health, etc.)</a:t>
          </a:r>
        </a:p>
      </dsp:txBody>
      <dsp:txXfrm>
        <a:off x="353633" y="34818"/>
        <a:ext cx="7519975" cy="643622"/>
      </dsp:txXfrm>
    </dsp:sp>
    <dsp:sp modelId="{7290D755-E361-42AC-AFFF-B90C4955829A}">
      <dsp:nvSpPr>
        <dsp:cNvPr id="0" name=""/>
        <dsp:cNvSpPr/>
      </dsp:nvSpPr>
      <dsp:spPr>
        <a:xfrm>
          <a:off x="0" y="1970073"/>
          <a:ext cx="794377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127914"/>
              <a:satOff val="-16012"/>
              <a:lumOff val="221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3B373F-EC9E-4711-B232-00C95A173DFA}">
      <dsp:nvSpPr>
        <dsp:cNvPr id="0" name=""/>
        <dsp:cNvSpPr/>
      </dsp:nvSpPr>
      <dsp:spPr>
        <a:xfrm>
          <a:off x="366617" y="882315"/>
          <a:ext cx="7577160" cy="119243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0179" tIns="0" rIns="210179" bIns="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Must go with child on all health care visits and any subsequent placement</a:t>
          </a:r>
        </a:p>
      </dsp:txBody>
      <dsp:txXfrm>
        <a:off x="424827" y="940525"/>
        <a:ext cx="7460740" cy="1076015"/>
      </dsp:txXfrm>
    </dsp:sp>
    <dsp:sp modelId="{99652A25-5A1D-4A50-B351-B04BD1EEEBF9}">
      <dsp:nvSpPr>
        <dsp:cNvPr id="0" name=""/>
        <dsp:cNvSpPr/>
      </dsp:nvSpPr>
      <dsp:spPr>
        <a:xfrm>
          <a:off x="0" y="2886699"/>
          <a:ext cx="794377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255828"/>
              <a:satOff val="-32024"/>
              <a:lumOff val="4437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4F3E15-2DAB-4DE1-8061-917AD3F566D8}">
      <dsp:nvSpPr>
        <dsp:cNvPr id="0" name=""/>
        <dsp:cNvSpPr/>
      </dsp:nvSpPr>
      <dsp:spPr>
        <a:xfrm>
          <a:off x="380129" y="2373086"/>
          <a:ext cx="7563648" cy="726546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0179" tIns="0" rIns="210179" bIns="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Must be kept current at each visit</a:t>
          </a:r>
        </a:p>
      </dsp:txBody>
      <dsp:txXfrm>
        <a:off x="415596" y="2408553"/>
        <a:ext cx="7492714" cy="655612"/>
      </dsp:txXfrm>
    </dsp:sp>
    <dsp:sp modelId="{69404988-2240-48B6-B7EF-003A049DB093}">
      <dsp:nvSpPr>
        <dsp:cNvPr id="0" name=""/>
        <dsp:cNvSpPr/>
      </dsp:nvSpPr>
      <dsp:spPr>
        <a:xfrm>
          <a:off x="0" y="3947373"/>
          <a:ext cx="794377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255828"/>
              <a:satOff val="-32024"/>
              <a:lumOff val="4437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3D6C4E-7130-4B02-8002-BFAD50F4F105}">
      <dsp:nvSpPr>
        <dsp:cNvPr id="0" name=""/>
        <dsp:cNvSpPr/>
      </dsp:nvSpPr>
      <dsp:spPr>
        <a:xfrm>
          <a:off x="341226" y="3266223"/>
          <a:ext cx="7563648" cy="87059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0179" tIns="0" rIns="210179" bIns="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Moves with the child</a:t>
          </a:r>
        </a:p>
      </dsp:txBody>
      <dsp:txXfrm>
        <a:off x="383725" y="3308722"/>
        <a:ext cx="7478650" cy="785596"/>
      </dsp:txXfrm>
    </dsp:sp>
    <dsp:sp modelId="{61E8E768-B6E7-4567-9AC0-26B1010B5DF1}">
      <dsp:nvSpPr>
        <dsp:cNvPr id="0" name=""/>
        <dsp:cNvSpPr/>
      </dsp:nvSpPr>
      <dsp:spPr>
        <a:xfrm>
          <a:off x="0" y="5027301"/>
          <a:ext cx="794377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127914"/>
              <a:satOff val="-16012"/>
              <a:lumOff val="221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841ADD-9963-4A45-BEFE-B59632715AA8}">
      <dsp:nvSpPr>
        <dsp:cNvPr id="0" name=""/>
        <dsp:cNvSpPr/>
      </dsp:nvSpPr>
      <dsp:spPr>
        <a:xfrm>
          <a:off x="380129" y="4425220"/>
          <a:ext cx="7563648" cy="889847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0179" tIns="0" rIns="210179" bIns="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Stays in possession of the substitute care provider</a:t>
          </a:r>
        </a:p>
      </dsp:txBody>
      <dsp:txXfrm>
        <a:off x="423568" y="4468659"/>
        <a:ext cx="7476770" cy="802969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1D8053-169E-4FA2-954A-25A2B86A9296}">
      <dsp:nvSpPr>
        <dsp:cNvPr id="0" name=""/>
        <dsp:cNvSpPr/>
      </dsp:nvSpPr>
      <dsp:spPr>
        <a:xfrm>
          <a:off x="1914469" y="2032000"/>
          <a:ext cx="506536" cy="1447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3268" y="0"/>
              </a:lnTo>
              <a:lnTo>
                <a:pt x="253268" y="1447800"/>
              </a:lnTo>
              <a:lnTo>
                <a:pt x="506536" y="144780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29391" y="2717553"/>
        <a:ext cx="76692" cy="76692"/>
      </dsp:txXfrm>
    </dsp:sp>
    <dsp:sp modelId="{99B99507-ADA5-403E-A131-B7B44ED552D9}">
      <dsp:nvSpPr>
        <dsp:cNvPr id="0" name=""/>
        <dsp:cNvSpPr/>
      </dsp:nvSpPr>
      <dsp:spPr>
        <a:xfrm>
          <a:off x="1914469" y="2032000"/>
          <a:ext cx="506536" cy="355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3268" y="0"/>
              </a:lnTo>
              <a:lnTo>
                <a:pt x="253268" y="355178"/>
              </a:lnTo>
              <a:lnTo>
                <a:pt x="506536" y="355178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52271" y="2194122"/>
        <a:ext cx="30932" cy="30932"/>
      </dsp:txXfrm>
    </dsp:sp>
    <dsp:sp modelId="{03B73D29-C5AA-4439-84C7-E72F1BEDDD60}">
      <dsp:nvSpPr>
        <dsp:cNvPr id="0" name=""/>
        <dsp:cNvSpPr/>
      </dsp:nvSpPr>
      <dsp:spPr>
        <a:xfrm>
          <a:off x="1914469" y="1421978"/>
          <a:ext cx="506536" cy="610021"/>
        </a:xfrm>
        <a:custGeom>
          <a:avLst/>
          <a:gdLst/>
          <a:ahLst/>
          <a:cxnLst/>
          <a:rect l="0" t="0" r="0" b="0"/>
          <a:pathLst>
            <a:path>
              <a:moveTo>
                <a:pt x="0" y="610021"/>
              </a:moveTo>
              <a:lnTo>
                <a:pt x="253268" y="610021"/>
              </a:lnTo>
              <a:lnTo>
                <a:pt x="253268" y="0"/>
              </a:lnTo>
              <a:lnTo>
                <a:pt x="506536" y="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47914" y="1707166"/>
        <a:ext cx="39645" cy="39645"/>
      </dsp:txXfrm>
    </dsp:sp>
    <dsp:sp modelId="{C8EDDBF8-A659-46CC-AAF0-122F893ED519}">
      <dsp:nvSpPr>
        <dsp:cNvPr id="0" name=""/>
        <dsp:cNvSpPr/>
      </dsp:nvSpPr>
      <dsp:spPr>
        <a:xfrm>
          <a:off x="1914469" y="456778"/>
          <a:ext cx="506536" cy="1575221"/>
        </a:xfrm>
        <a:custGeom>
          <a:avLst/>
          <a:gdLst/>
          <a:ahLst/>
          <a:cxnLst/>
          <a:rect l="0" t="0" r="0" b="0"/>
          <a:pathLst>
            <a:path>
              <a:moveTo>
                <a:pt x="0" y="1575221"/>
              </a:moveTo>
              <a:lnTo>
                <a:pt x="253268" y="1575221"/>
              </a:lnTo>
              <a:lnTo>
                <a:pt x="253268" y="0"/>
              </a:lnTo>
              <a:lnTo>
                <a:pt x="506536" y="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2126371" y="1203022"/>
        <a:ext cx="82733" cy="82733"/>
      </dsp:txXfrm>
    </dsp:sp>
    <dsp:sp modelId="{5B10DBF1-6237-405A-A1C5-8B5883998070}">
      <dsp:nvSpPr>
        <dsp:cNvPr id="0" name=""/>
        <dsp:cNvSpPr/>
      </dsp:nvSpPr>
      <dsp:spPr>
        <a:xfrm rot="16200000">
          <a:off x="-503610" y="1645920"/>
          <a:ext cx="4064000" cy="7721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Child Resource Record</a:t>
          </a:r>
        </a:p>
      </dsp:txBody>
      <dsp:txXfrm>
        <a:off x="-503610" y="1645920"/>
        <a:ext cx="4064000" cy="772160"/>
      </dsp:txXfrm>
    </dsp:sp>
    <dsp:sp modelId="{FA878EEE-5046-4E32-9983-2F5A6F493B13}">
      <dsp:nvSpPr>
        <dsp:cNvPr id="0" name=""/>
        <dsp:cNvSpPr/>
      </dsp:nvSpPr>
      <dsp:spPr>
        <a:xfrm>
          <a:off x="2421006" y="70698"/>
          <a:ext cx="2532684" cy="7721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CPI</a:t>
          </a:r>
        </a:p>
      </dsp:txBody>
      <dsp:txXfrm>
        <a:off x="2421006" y="70698"/>
        <a:ext cx="2532684" cy="772160"/>
      </dsp:txXfrm>
    </dsp:sp>
    <dsp:sp modelId="{74C02FE1-F90F-4C75-906D-01BCDDC90ACA}">
      <dsp:nvSpPr>
        <dsp:cNvPr id="0" name=""/>
        <dsp:cNvSpPr/>
      </dsp:nvSpPr>
      <dsp:spPr>
        <a:xfrm>
          <a:off x="2421006" y="1035898"/>
          <a:ext cx="2532684" cy="7721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Case Manager</a:t>
          </a:r>
        </a:p>
      </dsp:txBody>
      <dsp:txXfrm>
        <a:off x="2421006" y="1035898"/>
        <a:ext cx="2532684" cy="772160"/>
      </dsp:txXfrm>
    </dsp:sp>
    <dsp:sp modelId="{F53CB835-8F6E-43A8-923C-7055E28DE577}">
      <dsp:nvSpPr>
        <dsp:cNvPr id="0" name=""/>
        <dsp:cNvSpPr/>
      </dsp:nvSpPr>
      <dsp:spPr>
        <a:xfrm>
          <a:off x="2421006" y="2001098"/>
          <a:ext cx="2532684" cy="7721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Foster Parent</a:t>
          </a:r>
        </a:p>
      </dsp:txBody>
      <dsp:txXfrm>
        <a:off x="2421006" y="2001098"/>
        <a:ext cx="2532684" cy="772160"/>
      </dsp:txXfrm>
    </dsp:sp>
    <dsp:sp modelId="{CA3412A5-4CD5-4132-87CF-C3A34091E769}">
      <dsp:nvSpPr>
        <dsp:cNvPr id="0" name=""/>
        <dsp:cNvSpPr/>
      </dsp:nvSpPr>
      <dsp:spPr>
        <a:xfrm>
          <a:off x="2421006" y="2966298"/>
          <a:ext cx="2532684" cy="102700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Licensing Specialist</a:t>
          </a:r>
        </a:p>
      </dsp:txBody>
      <dsp:txXfrm>
        <a:off x="2421006" y="2966298"/>
        <a:ext cx="2532684" cy="1027003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90E73A-66CE-43E2-A659-618F8483A604}">
      <dsp:nvSpPr>
        <dsp:cNvPr id="0" name=""/>
        <dsp:cNvSpPr/>
      </dsp:nvSpPr>
      <dsp:spPr>
        <a:xfrm>
          <a:off x="0" y="0"/>
          <a:ext cx="5665469" cy="960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Law enforcement contacted</a:t>
          </a:r>
        </a:p>
      </dsp:txBody>
      <dsp:txXfrm>
        <a:off x="28130" y="28130"/>
        <a:ext cx="4547926" cy="904177"/>
      </dsp:txXfrm>
    </dsp:sp>
    <dsp:sp modelId="{428914C1-BAF2-4E68-B0CF-8ED11443DA7A}">
      <dsp:nvSpPr>
        <dsp:cNvPr id="0" name=""/>
        <dsp:cNvSpPr/>
      </dsp:nvSpPr>
      <dsp:spPr>
        <a:xfrm>
          <a:off x="474483" y="1135062"/>
          <a:ext cx="5665469" cy="960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Parents/custodian notified</a:t>
          </a:r>
        </a:p>
      </dsp:txBody>
      <dsp:txXfrm>
        <a:off x="502613" y="1163192"/>
        <a:ext cx="4510442" cy="904177"/>
      </dsp:txXfrm>
    </dsp:sp>
    <dsp:sp modelId="{1AEE30A1-74FB-4E46-ACB5-E4BF4C2586C6}">
      <dsp:nvSpPr>
        <dsp:cNvPr id="0" name=""/>
        <dsp:cNvSpPr/>
      </dsp:nvSpPr>
      <dsp:spPr>
        <a:xfrm>
          <a:off x="941884" y="2270125"/>
          <a:ext cx="5665469" cy="960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Notification of GAL/CLS/Court </a:t>
          </a:r>
        </a:p>
      </dsp:txBody>
      <dsp:txXfrm>
        <a:off x="970014" y="2298255"/>
        <a:ext cx="4517523" cy="904177"/>
      </dsp:txXfrm>
    </dsp:sp>
    <dsp:sp modelId="{979A6009-37AB-46AB-B52B-9E56D0D55947}">
      <dsp:nvSpPr>
        <dsp:cNvPr id="0" name=""/>
        <dsp:cNvSpPr/>
      </dsp:nvSpPr>
      <dsp:spPr>
        <a:xfrm>
          <a:off x="1301075" y="3405187"/>
          <a:ext cx="5665469" cy="960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Documentation must be in FSFN within 1 business day</a:t>
          </a:r>
        </a:p>
      </dsp:txBody>
      <dsp:txXfrm>
        <a:off x="1329205" y="3433317"/>
        <a:ext cx="4510442" cy="904177"/>
      </dsp:txXfrm>
    </dsp:sp>
    <dsp:sp modelId="{A22E7950-54A0-40A6-895F-1B38512B11E9}">
      <dsp:nvSpPr>
        <dsp:cNvPr id="0" name=""/>
        <dsp:cNvSpPr/>
      </dsp:nvSpPr>
      <dsp:spPr>
        <a:xfrm>
          <a:off x="5041185" y="735607"/>
          <a:ext cx="624284" cy="62428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5181649" y="735607"/>
        <a:ext cx="343356" cy="469774"/>
      </dsp:txXfrm>
    </dsp:sp>
    <dsp:sp modelId="{03AB9DA5-DFFB-48D4-9463-BCD029D612E9}">
      <dsp:nvSpPr>
        <dsp:cNvPr id="0" name=""/>
        <dsp:cNvSpPr/>
      </dsp:nvSpPr>
      <dsp:spPr>
        <a:xfrm>
          <a:off x="5515668" y="1870670"/>
          <a:ext cx="624284" cy="62428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5656132" y="1870670"/>
        <a:ext cx="343356" cy="469774"/>
      </dsp:txXfrm>
    </dsp:sp>
    <dsp:sp modelId="{D2374279-AB80-4A47-993A-4DDB2E8CF056}">
      <dsp:nvSpPr>
        <dsp:cNvPr id="0" name=""/>
        <dsp:cNvSpPr/>
      </dsp:nvSpPr>
      <dsp:spPr>
        <a:xfrm>
          <a:off x="5983069" y="3005732"/>
          <a:ext cx="624284" cy="62428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6123533" y="3005732"/>
        <a:ext cx="343356" cy="469774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B3B7D-7F73-4EAC-A673-CC68175CE719}">
      <dsp:nvSpPr>
        <dsp:cNvPr id="0" name=""/>
        <dsp:cNvSpPr/>
      </dsp:nvSpPr>
      <dsp:spPr>
        <a:xfrm>
          <a:off x="0" y="0"/>
          <a:ext cx="5453014" cy="785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Law enforcement contacted</a:t>
          </a:r>
        </a:p>
      </dsp:txBody>
      <dsp:txXfrm>
        <a:off x="23016" y="23016"/>
        <a:ext cx="4513120" cy="739780"/>
      </dsp:txXfrm>
    </dsp:sp>
    <dsp:sp modelId="{6BC1235A-2664-47F4-AE66-ADF0B0F74E68}">
      <dsp:nvSpPr>
        <dsp:cNvPr id="0" name=""/>
        <dsp:cNvSpPr/>
      </dsp:nvSpPr>
      <dsp:spPr>
        <a:xfrm>
          <a:off x="407205" y="894953"/>
          <a:ext cx="5453014" cy="785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Parents/custodian notified</a:t>
          </a:r>
        </a:p>
      </dsp:txBody>
      <dsp:txXfrm>
        <a:off x="430221" y="917969"/>
        <a:ext cx="4488998" cy="739780"/>
      </dsp:txXfrm>
    </dsp:sp>
    <dsp:sp modelId="{D4F0B20A-15CF-4BEC-B0E7-33D7F6A89E86}">
      <dsp:nvSpPr>
        <dsp:cNvPr id="0" name=""/>
        <dsp:cNvSpPr/>
      </dsp:nvSpPr>
      <dsp:spPr>
        <a:xfrm>
          <a:off x="814411" y="1789906"/>
          <a:ext cx="5453014" cy="785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Notification of GAL/CLS/Court</a:t>
          </a:r>
        </a:p>
      </dsp:txBody>
      <dsp:txXfrm>
        <a:off x="837427" y="1812922"/>
        <a:ext cx="4488998" cy="739780"/>
      </dsp:txXfrm>
    </dsp:sp>
    <dsp:sp modelId="{B1D423FA-A32F-427B-B929-9B514A239345}">
      <dsp:nvSpPr>
        <dsp:cNvPr id="0" name=""/>
        <dsp:cNvSpPr/>
      </dsp:nvSpPr>
      <dsp:spPr>
        <a:xfrm>
          <a:off x="1221616" y="2684859"/>
          <a:ext cx="5453014" cy="785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Child debriefed within 24 hours</a:t>
          </a:r>
        </a:p>
      </dsp:txBody>
      <dsp:txXfrm>
        <a:off x="1244632" y="2707875"/>
        <a:ext cx="4488998" cy="739780"/>
      </dsp:txXfrm>
    </dsp:sp>
    <dsp:sp modelId="{DAD41FC1-1DB4-4340-AFD3-0D48EC87CD84}">
      <dsp:nvSpPr>
        <dsp:cNvPr id="0" name=""/>
        <dsp:cNvSpPr/>
      </dsp:nvSpPr>
      <dsp:spPr>
        <a:xfrm>
          <a:off x="1628822" y="3579812"/>
          <a:ext cx="5453014" cy="785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Documentation must be in FSFN within 1 business day</a:t>
          </a:r>
        </a:p>
      </dsp:txBody>
      <dsp:txXfrm>
        <a:off x="1651838" y="3602828"/>
        <a:ext cx="4488998" cy="739780"/>
      </dsp:txXfrm>
    </dsp:sp>
    <dsp:sp modelId="{68F50C65-A582-4F82-A149-3E105D2FC8E7}">
      <dsp:nvSpPr>
        <dsp:cNvPr id="0" name=""/>
        <dsp:cNvSpPr/>
      </dsp:nvSpPr>
      <dsp:spPr>
        <a:xfrm>
          <a:off x="4942236" y="574079"/>
          <a:ext cx="510778" cy="51077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057161" y="574079"/>
        <a:ext cx="280928" cy="384360"/>
      </dsp:txXfrm>
    </dsp:sp>
    <dsp:sp modelId="{B528432D-E6B1-4CA9-819C-3D3665679F5E}">
      <dsp:nvSpPr>
        <dsp:cNvPr id="0" name=""/>
        <dsp:cNvSpPr/>
      </dsp:nvSpPr>
      <dsp:spPr>
        <a:xfrm>
          <a:off x="5349441" y="1469032"/>
          <a:ext cx="510778" cy="51077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464366" y="1469032"/>
        <a:ext cx="280928" cy="384360"/>
      </dsp:txXfrm>
    </dsp:sp>
    <dsp:sp modelId="{6063ED7F-3928-4644-8D0B-F2277614CD45}">
      <dsp:nvSpPr>
        <dsp:cNvPr id="0" name=""/>
        <dsp:cNvSpPr/>
      </dsp:nvSpPr>
      <dsp:spPr>
        <a:xfrm>
          <a:off x="5756647" y="2350889"/>
          <a:ext cx="510778" cy="51077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871572" y="2350889"/>
        <a:ext cx="280928" cy="384360"/>
      </dsp:txXfrm>
    </dsp:sp>
    <dsp:sp modelId="{D088B905-7B6C-4AD4-B965-7C821F7ACEFE}">
      <dsp:nvSpPr>
        <dsp:cNvPr id="0" name=""/>
        <dsp:cNvSpPr/>
      </dsp:nvSpPr>
      <dsp:spPr>
        <a:xfrm>
          <a:off x="6163853" y="3254573"/>
          <a:ext cx="510778" cy="51077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6278778" y="3254573"/>
        <a:ext cx="280928" cy="384360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E23EA4-160E-4171-8C9F-B1296872F32E}">
      <dsp:nvSpPr>
        <dsp:cNvPr id="0" name=""/>
        <dsp:cNvSpPr/>
      </dsp:nvSpPr>
      <dsp:spPr>
        <a:xfrm>
          <a:off x="952008" y="1496"/>
          <a:ext cx="2504181" cy="15025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65C-30.007(6)(f)2.</a:t>
          </a:r>
        </a:p>
      </dsp:txBody>
      <dsp:txXfrm>
        <a:off x="952008" y="1496"/>
        <a:ext cx="2504181" cy="1502509"/>
      </dsp:txXfrm>
    </dsp:sp>
    <dsp:sp modelId="{036AA7D7-29DF-4247-8E12-EB6542109D6B}">
      <dsp:nvSpPr>
        <dsp:cNvPr id="0" name=""/>
        <dsp:cNvSpPr/>
      </dsp:nvSpPr>
      <dsp:spPr>
        <a:xfrm>
          <a:off x="3706608" y="1496"/>
          <a:ext cx="2504181" cy="15025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65C-30.008(2)</a:t>
          </a:r>
        </a:p>
      </dsp:txBody>
      <dsp:txXfrm>
        <a:off x="3706608" y="1496"/>
        <a:ext cx="2504181" cy="1502509"/>
      </dsp:txXfrm>
    </dsp:sp>
    <dsp:sp modelId="{3F866A23-8997-4760-BD69-381C13E87023}">
      <dsp:nvSpPr>
        <dsp:cNvPr id="0" name=""/>
        <dsp:cNvSpPr/>
      </dsp:nvSpPr>
      <dsp:spPr>
        <a:xfrm>
          <a:off x="952008" y="1754423"/>
          <a:ext cx="2504181" cy="15025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39.402(9)	</a:t>
          </a:r>
        </a:p>
      </dsp:txBody>
      <dsp:txXfrm>
        <a:off x="952008" y="1754423"/>
        <a:ext cx="2504181" cy="1502509"/>
      </dsp:txXfrm>
    </dsp:sp>
    <dsp:sp modelId="{4F5ED397-3A33-421F-82C2-66915CF66235}">
      <dsp:nvSpPr>
        <dsp:cNvPr id="0" name=""/>
        <dsp:cNvSpPr/>
      </dsp:nvSpPr>
      <dsp:spPr>
        <a:xfrm>
          <a:off x="3706608" y="1754423"/>
          <a:ext cx="2504181" cy="15025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39.4085(16)</a:t>
          </a:r>
        </a:p>
      </dsp:txBody>
      <dsp:txXfrm>
        <a:off x="3706608" y="1754423"/>
        <a:ext cx="2504181" cy="1502509"/>
      </dsp:txXfrm>
    </dsp:sp>
    <dsp:sp modelId="{FD34FDC5-991C-495F-80C7-6A1D0392B370}">
      <dsp:nvSpPr>
        <dsp:cNvPr id="0" name=""/>
        <dsp:cNvSpPr/>
      </dsp:nvSpPr>
      <dsp:spPr>
        <a:xfrm>
          <a:off x="952008" y="3507351"/>
          <a:ext cx="2504181" cy="15025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65C-28.002</a:t>
          </a:r>
        </a:p>
      </dsp:txBody>
      <dsp:txXfrm>
        <a:off x="952008" y="3507351"/>
        <a:ext cx="2504181" cy="1502509"/>
      </dsp:txXfrm>
    </dsp:sp>
    <dsp:sp modelId="{DD17E6E3-7B02-46B1-B841-3376683807C3}">
      <dsp:nvSpPr>
        <dsp:cNvPr id="0" name=""/>
        <dsp:cNvSpPr/>
      </dsp:nvSpPr>
      <dsp:spPr>
        <a:xfrm>
          <a:off x="3706608" y="3507351"/>
          <a:ext cx="2504181" cy="15025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39.6012(3)(b)</a:t>
          </a:r>
        </a:p>
      </dsp:txBody>
      <dsp:txXfrm>
        <a:off x="3706608" y="3507351"/>
        <a:ext cx="2504181" cy="1502509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9D7EF1-FE14-154F-B8E9-4902FAA851F8}">
      <dsp:nvSpPr>
        <dsp:cNvPr id="0" name=""/>
        <dsp:cNvSpPr/>
      </dsp:nvSpPr>
      <dsp:spPr>
        <a:xfrm>
          <a:off x="3719" y="0"/>
          <a:ext cx="3578339" cy="443552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/>
            <a:t>Frequency</a:t>
          </a:r>
        </a:p>
      </dsp:txBody>
      <dsp:txXfrm>
        <a:off x="3719" y="0"/>
        <a:ext cx="3578339" cy="1330656"/>
      </dsp:txXfrm>
    </dsp:sp>
    <dsp:sp modelId="{4F9B6F41-29E8-3644-8BF8-AFF1E1DF72EA}">
      <dsp:nvSpPr>
        <dsp:cNvPr id="0" name=""/>
        <dsp:cNvSpPr/>
      </dsp:nvSpPr>
      <dsp:spPr>
        <a:xfrm>
          <a:off x="361553" y="1330764"/>
          <a:ext cx="2862671" cy="6461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2">
                  <a:lumMod val="90000"/>
                  <a:lumOff val="10000"/>
                </a:schemeClr>
              </a:solidFill>
            </a:rPr>
            <a:t>Consistent</a:t>
          </a:r>
        </a:p>
      </dsp:txBody>
      <dsp:txXfrm>
        <a:off x="380478" y="1349689"/>
        <a:ext cx="2824821" cy="608310"/>
      </dsp:txXfrm>
    </dsp:sp>
    <dsp:sp modelId="{4DE804DD-9D4C-D140-A861-D52D355EA7DB}">
      <dsp:nvSpPr>
        <dsp:cNvPr id="0" name=""/>
        <dsp:cNvSpPr/>
      </dsp:nvSpPr>
      <dsp:spPr>
        <a:xfrm>
          <a:off x="353252" y="2076334"/>
          <a:ext cx="2862671" cy="6461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2">
                  <a:lumMod val="90000"/>
                  <a:lumOff val="10000"/>
                </a:schemeClr>
              </a:solidFill>
            </a:rPr>
            <a:t>Routine</a:t>
          </a:r>
        </a:p>
      </dsp:txBody>
      <dsp:txXfrm>
        <a:off x="372177" y="2095259"/>
        <a:ext cx="2824821" cy="608310"/>
      </dsp:txXfrm>
    </dsp:sp>
    <dsp:sp modelId="{08A831AE-47A6-7E4C-80F5-37D235A9F2AA}">
      <dsp:nvSpPr>
        <dsp:cNvPr id="0" name=""/>
        <dsp:cNvSpPr/>
      </dsp:nvSpPr>
      <dsp:spPr>
        <a:xfrm>
          <a:off x="361553" y="2821905"/>
          <a:ext cx="2862671" cy="6461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2">
                  <a:lumMod val="90000"/>
                  <a:lumOff val="10000"/>
                </a:schemeClr>
              </a:solidFill>
            </a:rPr>
            <a:t>Sporadic</a:t>
          </a:r>
        </a:p>
      </dsp:txBody>
      <dsp:txXfrm>
        <a:off x="380478" y="2840830"/>
        <a:ext cx="2824821" cy="608310"/>
      </dsp:txXfrm>
    </dsp:sp>
    <dsp:sp modelId="{88335EA1-72E9-9C42-9FA8-AF80A9074E76}">
      <dsp:nvSpPr>
        <dsp:cNvPr id="0" name=""/>
        <dsp:cNvSpPr/>
      </dsp:nvSpPr>
      <dsp:spPr>
        <a:xfrm>
          <a:off x="361553" y="3567475"/>
          <a:ext cx="2862671" cy="6461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2">
                  <a:lumMod val="90000"/>
                  <a:lumOff val="10000"/>
                </a:schemeClr>
              </a:solidFill>
            </a:rPr>
            <a:t>Rarely or Never</a:t>
          </a:r>
        </a:p>
      </dsp:txBody>
      <dsp:txXfrm>
        <a:off x="380478" y="3586400"/>
        <a:ext cx="2824821" cy="608310"/>
      </dsp:txXfrm>
    </dsp:sp>
    <dsp:sp modelId="{49407589-8322-0345-B6B3-516DFC28E759}">
      <dsp:nvSpPr>
        <dsp:cNvPr id="0" name=""/>
        <dsp:cNvSpPr/>
      </dsp:nvSpPr>
      <dsp:spPr>
        <a:xfrm>
          <a:off x="3850434" y="0"/>
          <a:ext cx="3578339" cy="443552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/>
            <a:t>Quality</a:t>
          </a:r>
        </a:p>
      </dsp:txBody>
      <dsp:txXfrm>
        <a:off x="3850434" y="0"/>
        <a:ext cx="3578339" cy="1330656"/>
      </dsp:txXfrm>
    </dsp:sp>
    <dsp:sp modelId="{AD0FD738-B1ED-734F-89E6-1C1C373CB4BF}">
      <dsp:nvSpPr>
        <dsp:cNvPr id="0" name=""/>
        <dsp:cNvSpPr/>
      </dsp:nvSpPr>
      <dsp:spPr>
        <a:xfrm>
          <a:off x="4208268" y="1330764"/>
          <a:ext cx="2862671" cy="6461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2">
                  <a:lumMod val="90000"/>
                  <a:lumOff val="10000"/>
                </a:schemeClr>
              </a:solidFill>
            </a:rPr>
            <a:t>Excellent</a:t>
          </a:r>
        </a:p>
      </dsp:txBody>
      <dsp:txXfrm>
        <a:off x="4227193" y="1349689"/>
        <a:ext cx="2824821" cy="608310"/>
      </dsp:txXfrm>
    </dsp:sp>
    <dsp:sp modelId="{D55D1641-DF14-4D40-A363-88392089F796}">
      <dsp:nvSpPr>
        <dsp:cNvPr id="0" name=""/>
        <dsp:cNvSpPr/>
      </dsp:nvSpPr>
      <dsp:spPr>
        <a:xfrm>
          <a:off x="4208268" y="2076334"/>
          <a:ext cx="2862671" cy="6461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2">
                  <a:lumMod val="90000"/>
                  <a:lumOff val="10000"/>
                </a:schemeClr>
              </a:solidFill>
            </a:rPr>
            <a:t>Adequate</a:t>
          </a:r>
        </a:p>
      </dsp:txBody>
      <dsp:txXfrm>
        <a:off x="4227193" y="2095259"/>
        <a:ext cx="2824821" cy="608310"/>
      </dsp:txXfrm>
    </dsp:sp>
    <dsp:sp modelId="{38D53650-B01E-8849-892E-BB3FBD8992F4}">
      <dsp:nvSpPr>
        <dsp:cNvPr id="0" name=""/>
        <dsp:cNvSpPr/>
      </dsp:nvSpPr>
      <dsp:spPr>
        <a:xfrm>
          <a:off x="4208268" y="2821905"/>
          <a:ext cx="2862671" cy="6461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2">
                  <a:lumMod val="90000"/>
                  <a:lumOff val="10000"/>
                </a:schemeClr>
              </a:solidFill>
            </a:rPr>
            <a:t>Not Adequate</a:t>
          </a:r>
        </a:p>
      </dsp:txBody>
      <dsp:txXfrm>
        <a:off x="4227193" y="2840830"/>
        <a:ext cx="2824821" cy="608310"/>
      </dsp:txXfrm>
    </dsp:sp>
    <dsp:sp modelId="{48B7694D-E327-3843-A617-7D31C4DB0F88}">
      <dsp:nvSpPr>
        <dsp:cNvPr id="0" name=""/>
        <dsp:cNvSpPr/>
      </dsp:nvSpPr>
      <dsp:spPr>
        <a:xfrm>
          <a:off x="4208268" y="3567475"/>
          <a:ext cx="2862671" cy="6461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2">
                  <a:lumMod val="90000"/>
                  <a:lumOff val="10000"/>
                </a:schemeClr>
              </a:solidFill>
            </a:rPr>
            <a:t>Adverse</a:t>
          </a:r>
        </a:p>
      </dsp:txBody>
      <dsp:txXfrm>
        <a:off x="4227193" y="3586400"/>
        <a:ext cx="2824821" cy="608310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48C4B-CBB6-450E-8257-D1C9F438C9C7}">
      <dsp:nvSpPr>
        <dsp:cNvPr id="0" name=""/>
        <dsp:cNvSpPr/>
      </dsp:nvSpPr>
      <dsp:spPr>
        <a:xfrm>
          <a:off x="0" y="14519"/>
          <a:ext cx="7845726" cy="823680"/>
        </a:xfrm>
        <a:prstGeom prst="roundRect">
          <a:avLst/>
        </a:prstGeom>
        <a:solidFill>
          <a:schemeClr val="tx2">
            <a:lumMod val="25000"/>
            <a:lumOff val="75000"/>
          </a:schemeClr>
        </a:soli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39.0139  “Keeping Children Safe Act”</a:t>
          </a:r>
        </a:p>
      </dsp:txBody>
      <dsp:txXfrm>
        <a:off x="40209" y="54728"/>
        <a:ext cx="7765308" cy="743262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56E96B-F710-4C45-B6A0-42020BD27627}">
      <dsp:nvSpPr>
        <dsp:cNvPr id="0" name=""/>
        <dsp:cNvSpPr/>
      </dsp:nvSpPr>
      <dsp:spPr>
        <a:xfrm rot="5400000">
          <a:off x="-894044" y="915167"/>
          <a:ext cx="3936547" cy="2116973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</a:rPr>
            <a:t>“Presumption of Detriment”</a:t>
          </a:r>
          <a:endParaRPr lang="en-US" sz="2800" kern="1200" dirty="0">
            <a:solidFill>
              <a:schemeClr val="tx1"/>
            </a:solidFill>
          </a:endParaRPr>
        </a:p>
      </dsp:txBody>
      <dsp:txXfrm rot="-5400000">
        <a:off x="15744" y="1063867"/>
        <a:ext cx="2116973" cy="1819574"/>
      </dsp:txXfrm>
    </dsp:sp>
    <dsp:sp modelId="{182835C8-80B3-43F0-B9E9-48629503DF45}">
      <dsp:nvSpPr>
        <dsp:cNvPr id="0" name=""/>
        <dsp:cNvSpPr/>
      </dsp:nvSpPr>
      <dsp:spPr>
        <a:xfrm rot="5400000">
          <a:off x="3047700" y="-878448"/>
          <a:ext cx="3972663" cy="57466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When a parent or caregiver has been the subject of an intake alleging sexual abuse of any child; or has been found guilty of, or has plead guilty (or no contest) to:</a:t>
          </a:r>
        </a:p>
        <a:p>
          <a:pPr marL="457200" lvl="2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Sexual battery</a:t>
          </a:r>
        </a:p>
        <a:p>
          <a:pPr marL="457200" lvl="2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Removing minors from the state or concealing minors contrary to court order</a:t>
          </a:r>
        </a:p>
        <a:p>
          <a:pPr marL="457200" lvl="2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Lewd &amp; lascivious behavior</a:t>
          </a:r>
        </a:p>
        <a:p>
          <a:pPr marL="457200" lvl="2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Lewdness &amp; indecent exposure</a:t>
          </a:r>
        </a:p>
        <a:p>
          <a:pPr marL="457200" lvl="2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Incest</a:t>
          </a:r>
        </a:p>
        <a:p>
          <a:pPr marL="457200" lvl="2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Has been found by the court to be a sexual predator</a:t>
          </a:r>
        </a:p>
      </dsp:txBody>
      <dsp:txXfrm rot="-5400000">
        <a:off x="2160721" y="202460"/>
        <a:ext cx="5552693" cy="35848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0A248D-79FD-4FFD-9D96-1C357F3AC9BC}">
      <dsp:nvSpPr>
        <dsp:cNvPr id="0" name=""/>
        <dsp:cNvSpPr/>
      </dsp:nvSpPr>
      <dsp:spPr>
        <a:xfrm>
          <a:off x="3400" y="445899"/>
          <a:ext cx="1486969" cy="141905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Non-custodial parents</a:t>
          </a:r>
        </a:p>
      </dsp:txBody>
      <dsp:txXfrm>
        <a:off x="44963" y="487462"/>
        <a:ext cx="1403843" cy="1335924"/>
      </dsp:txXfrm>
    </dsp:sp>
    <dsp:sp modelId="{5F344D7F-55B9-44CE-A66D-C2A2D36CD657}">
      <dsp:nvSpPr>
        <dsp:cNvPr id="0" name=""/>
        <dsp:cNvSpPr/>
      </dsp:nvSpPr>
      <dsp:spPr>
        <a:xfrm>
          <a:off x="1621224" y="971040"/>
          <a:ext cx="315237" cy="3687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1621224" y="1044794"/>
        <a:ext cx="220666" cy="221260"/>
      </dsp:txXfrm>
    </dsp:sp>
    <dsp:sp modelId="{B450292F-C3A5-49AB-A414-F5450EA9E64C}">
      <dsp:nvSpPr>
        <dsp:cNvPr id="0" name=""/>
        <dsp:cNvSpPr/>
      </dsp:nvSpPr>
      <dsp:spPr>
        <a:xfrm>
          <a:off x="2085158" y="475849"/>
          <a:ext cx="1486969" cy="1359149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Relatives</a:t>
          </a:r>
        </a:p>
      </dsp:txBody>
      <dsp:txXfrm>
        <a:off x="2124966" y="515657"/>
        <a:ext cx="1407353" cy="1279533"/>
      </dsp:txXfrm>
    </dsp:sp>
    <dsp:sp modelId="{6953DE64-EAF8-4DC0-92A5-8F2B34639E07}">
      <dsp:nvSpPr>
        <dsp:cNvPr id="0" name=""/>
        <dsp:cNvSpPr/>
      </dsp:nvSpPr>
      <dsp:spPr>
        <a:xfrm>
          <a:off x="3702981" y="971040"/>
          <a:ext cx="315237" cy="3687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tx1"/>
            </a:solidFill>
          </a:endParaRPr>
        </a:p>
      </dsp:txBody>
      <dsp:txXfrm>
        <a:off x="3702981" y="1044794"/>
        <a:ext cx="220666" cy="221260"/>
      </dsp:txXfrm>
    </dsp:sp>
    <dsp:sp modelId="{9FDBCC9B-3CB0-4834-9A9C-E46CA6E1BB55}">
      <dsp:nvSpPr>
        <dsp:cNvPr id="0" name=""/>
        <dsp:cNvSpPr/>
      </dsp:nvSpPr>
      <dsp:spPr>
        <a:xfrm>
          <a:off x="4166916" y="475849"/>
          <a:ext cx="1486969" cy="1359149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Non-relatives</a:t>
          </a:r>
        </a:p>
      </dsp:txBody>
      <dsp:txXfrm>
        <a:off x="4206724" y="515657"/>
        <a:ext cx="1407353" cy="1279533"/>
      </dsp:txXfrm>
    </dsp:sp>
    <dsp:sp modelId="{B7F5FC9B-C272-4BE0-AD28-50FB129AAECC}">
      <dsp:nvSpPr>
        <dsp:cNvPr id="0" name=""/>
        <dsp:cNvSpPr/>
      </dsp:nvSpPr>
      <dsp:spPr>
        <a:xfrm>
          <a:off x="5784739" y="971040"/>
          <a:ext cx="315237" cy="3687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tx1"/>
            </a:solidFill>
          </a:endParaRPr>
        </a:p>
      </dsp:txBody>
      <dsp:txXfrm>
        <a:off x="5784739" y="1044794"/>
        <a:ext cx="220666" cy="221260"/>
      </dsp:txXfrm>
    </dsp:sp>
    <dsp:sp modelId="{85305A63-C179-4DD2-B1B8-A85A6E751A8C}">
      <dsp:nvSpPr>
        <dsp:cNvPr id="0" name=""/>
        <dsp:cNvSpPr/>
      </dsp:nvSpPr>
      <dsp:spPr>
        <a:xfrm>
          <a:off x="6248674" y="475849"/>
          <a:ext cx="1486969" cy="1359149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Foster family home</a:t>
          </a:r>
        </a:p>
      </dsp:txBody>
      <dsp:txXfrm>
        <a:off x="6288482" y="515657"/>
        <a:ext cx="1407353" cy="1279533"/>
      </dsp:txXfrm>
    </dsp:sp>
    <dsp:sp modelId="{0CDB6353-17F9-459D-922E-2944E2FFE512}">
      <dsp:nvSpPr>
        <dsp:cNvPr id="0" name=""/>
        <dsp:cNvSpPr/>
      </dsp:nvSpPr>
      <dsp:spPr>
        <a:xfrm rot="5408744">
          <a:off x="6693360" y="1925647"/>
          <a:ext cx="304081" cy="3687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tx1"/>
            </a:solidFill>
          </a:endParaRPr>
        </a:p>
      </dsp:txBody>
      <dsp:txXfrm rot="-5400000">
        <a:off x="6734887" y="1957990"/>
        <a:ext cx="221260" cy="212857"/>
      </dsp:txXfrm>
    </dsp:sp>
    <dsp:sp modelId="{C0BF815A-E631-4684-B8A2-6410C434D3A5}">
      <dsp:nvSpPr>
        <dsp:cNvPr id="0" name=""/>
        <dsp:cNvSpPr/>
      </dsp:nvSpPr>
      <dsp:spPr>
        <a:xfrm>
          <a:off x="5617495" y="2402076"/>
          <a:ext cx="2121549" cy="1590162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Residential group care (group home)</a:t>
          </a:r>
        </a:p>
      </dsp:txBody>
      <dsp:txXfrm>
        <a:off x="5664069" y="2448650"/>
        <a:ext cx="2028401" cy="1497014"/>
      </dsp:txXfrm>
    </dsp:sp>
    <dsp:sp modelId="{EF3E1F4F-3B43-43DD-BF0D-C1680A581892}">
      <dsp:nvSpPr>
        <dsp:cNvPr id="0" name=""/>
        <dsp:cNvSpPr/>
      </dsp:nvSpPr>
      <dsp:spPr>
        <a:xfrm rot="10728118">
          <a:off x="5168819" y="3041024"/>
          <a:ext cx="317109" cy="3687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tx1"/>
            </a:solidFill>
          </a:endParaRPr>
        </a:p>
      </dsp:txBody>
      <dsp:txXfrm rot="10800000">
        <a:off x="5263942" y="3113783"/>
        <a:ext cx="221976" cy="221260"/>
      </dsp:txXfrm>
    </dsp:sp>
    <dsp:sp modelId="{5D4D50FC-42AE-42AA-B9B2-42BECC1586BF}">
      <dsp:nvSpPr>
        <dsp:cNvPr id="0" name=""/>
        <dsp:cNvSpPr/>
      </dsp:nvSpPr>
      <dsp:spPr>
        <a:xfrm>
          <a:off x="2822725" y="2459738"/>
          <a:ext cx="2196581" cy="1590162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Medical/</a:t>
          </a:r>
        </a:p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Therapeutic Foster care</a:t>
          </a:r>
        </a:p>
      </dsp:txBody>
      <dsp:txXfrm>
        <a:off x="2869299" y="2506312"/>
        <a:ext cx="2103433" cy="1497014"/>
      </dsp:txXfrm>
    </dsp:sp>
    <dsp:sp modelId="{6592138E-99E2-4D67-A45F-518352D29426}">
      <dsp:nvSpPr>
        <dsp:cNvPr id="0" name=""/>
        <dsp:cNvSpPr/>
      </dsp:nvSpPr>
      <dsp:spPr>
        <a:xfrm rot="10800000">
          <a:off x="2376634" y="3070435"/>
          <a:ext cx="315237" cy="3687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tx1"/>
            </a:solidFill>
          </a:endParaRPr>
        </a:p>
      </dsp:txBody>
      <dsp:txXfrm rot="10800000">
        <a:off x="2471205" y="3144189"/>
        <a:ext cx="220666" cy="221260"/>
      </dsp:txXfrm>
    </dsp:sp>
    <dsp:sp modelId="{964C37A5-FF5E-4AF9-8CC4-8F96BBBC5977}">
      <dsp:nvSpPr>
        <dsp:cNvPr id="0" name=""/>
        <dsp:cNvSpPr/>
      </dsp:nvSpPr>
      <dsp:spPr>
        <a:xfrm>
          <a:off x="101243" y="2459738"/>
          <a:ext cx="2126693" cy="1590162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Residential treatment facility</a:t>
          </a:r>
        </a:p>
      </dsp:txBody>
      <dsp:txXfrm>
        <a:off x="147817" y="2506312"/>
        <a:ext cx="2033545" cy="1497014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B5BB25-9C67-4F3D-83FF-9E369683ED5B}">
      <dsp:nvSpPr>
        <dsp:cNvPr id="0" name=""/>
        <dsp:cNvSpPr/>
      </dsp:nvSpPr>
      <dsp:spPr>
        <a:xfrm>
          <a:off x="0" y="111314"/>
          <a:ext cx="7845725" cy="673920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chemeClr val="tx1"/>
              </a:solidFill>
            </a:rPr>
            <a:t>Persons meeting any of the criteria may visit or have other contact with a child </a:t>
          </a:r>
          <a:r>
            <a:rPr lang="en-US" sz="1800" b="1" kern="1200" dirty="0">
              <a:solidFill>
                <a:schemeClr val="tx1"/>
              </a:solidFill>
            </a:rPr>
            <a:t>ONLY</a:t>
          </a:r>
          <a:r>
            <a:rPr lang="en-US" sz="1800" b="0" kern="1200" dirty="0">
              <a:solidFill>
                <a:schemeClr val="tx1"/>
              </a:solidFill>
            </a:rPr>
            <a:t> after a hearing &amp; an order by the court allowing the visitation/contact. </a:t>
          </a:r>
        </a:p>
      </dsp:txBody>
      <dsp:txXfrm>
        <a:off x="32898" y="144212"/>
        <a:ext cx="7779929" cy="608124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CEE93-14E4-44AD-93A5-37741E7BC13F}">
      <dsp:nvSpPr>
        <dsp:cNvPr id="0" name=""/>
        <dsp:cNvSpPr/>
      </dsp:nvSpPr>
      <dsp:spPr>
        <a:xfrm>
          <a:off x="0" y="6893"/>
          <a:ext cx="7854352" cy="737100"/>
        </a:xfrm>
        <a:prstGeom prst="roundRect">
          <a:avLst/>
        </a:prstGeom>
        <a:solidFill>
          <a:schemeClr val="tx2">
            <a:lumMod val="25000"/>
            <a:lumOff val="75000"/>
          </a:schemeClr>
        </a:soli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39.0139  “Keeping Children Safe Act” </a:t>
          </a:r>
        </a:p>
      </dsp:txBody>
      <dsp:txXfrm>
        <a:off x="35982" y="42875"/>
        <a:ext cx="7782388" cy="665136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A90967-5590-41D5-9FD2-66EE5F677DBE}">
      <dsp:nvSpPr>
        <dsp:cNvPr id="0" name=""/>
        <dsp:cNvSpPr/>
      </dsp:nvSpPr>
      <dsp:spPr>
        <a:xfrm>
          <a:off x="0" y="0"/>
          <a:ext cx="7854351" cy="1599897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The court must appoint an Attorney ad Litem or Guardian ad Litem, who has special training in the dynamics of child sexual abuse. </a:t>
          </a:r>
        </a:p>
      </dsp:txBody>
      <dsp:txXfrm>
        <a:off x="1757992" y="0"/>
        <a:ext cx="6096358" cy="1599897"/>
      </dsp:txXfrm>
    </dsp:sp>
    <dsp:sp modelId="{09F902E8-DA46-4461-9609-258847C88DAA}">
      <dsp:nvSpPr>
        <dsp:cNvPr id="0" name=""/>
        <dsp:cNvSpPr/>
      </dsp:nvSpPr>
      <dsp:spPr>
        <a:xfrm>
          <a:off x="187122" y="51458"/>
          <a:ext cx="1570870" cy="14969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0FD364-4C48-4FA0-BA4A-77832A00893E}">
      <dsp:nvSpPr>
        <dsp:cNvPr id="0" name=""/>
        <dsp:cNvSpPr/>
      </dsp:nvSpPr>
      <dsp:spPr>
        <a:xfrm>
          <a:off x="0" y="1787019"/>
          <a:ext cx="7854351" cy="3329414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tx1"/>
              </a:solidFill>
            </a:rPr>
            <a:t>Any visitation or other contact ordered by the court in this situation will be supervised by: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1"/>
              </a:solidFill>
            </a:rPr>
            <a:t>A person specially trained in the dynamics of child sexual abuse or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1"/>
              </a:solidFill>
            </a:rPr>
            <a:t>Conducted in a supervised visitation program.</a:t>
          </a:r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1"/>
              </a:solidFill>
            </a:rPr>
            <a:t>If the program has an agreement with the court, &amp; has agreed to comply with the minimum standard guidelines specifically related to referrals of cases involving child sexual abuse.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1757992" y="1787019"/>
        <a:ext cx="6096358" cy="3329414"/>
      </dsp:txXfrm>
    </dsp:sp>
    <dsp:sp modelId="{C99A9CEA-63D2-4A17-B363-6EB0323D404B}">
      <dsp:nvSpPr>
        <dsp:cNvPr id="0" name=""/>
        <dsp:cNvSpPr/>
      </dsp:nvSpPr>
      <dsp:spPr>
        <a:xfrm>
          <a:off x="187122" y="2703236"/>
          <a:ext cx="1570870" cy="14969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E59AF-9265-41AA-9E2D-5537C1B9204D}">
      <dsp:nvSpPr>
        <dsp:cNvPr id="0" name=""/>
        <dsp:cNvSpPr/>
      </dsp:nvSpPr>
      <dsp:spPr>
        <a:xfrm>
          <a:off x="0" y="9239"/>
          <a:ext cx="7913298" cy="1048320"/>
        </a:xfrm>
        <a:prstGeom prst="roundRect">
          <a:avLst/>
        </a:prstGeom>
        <a:solidFill>
          <a:schemeClr val="tx2">
            <a:lumMod val="25000"/>
            <a:lumOff val="75000"/>
          </a:schemeClr>
        </a:solidFill>
        <a:ln>
          <a:solidFill>
            <a:srgbClr val="134377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</a:rPr>
            <a:t>Sibling Visitation</a:t>
          </a:r>
        </a:p>
      </dsp:txBody>
      <dsp:txXfrm>
        <a:off x="51175" y="60414"/>
        <a:ext cx="7810948" cy="945970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07787B-6B8A-49FF-9988-555FE77F2D03}">
      <dsp:nvSpPr>
        <dsp:cNvPr id="0" name=""/>
        <dsp:cNvSpPr/>
      </dsp:nvSpPr>
      <dsp:spPr>
        <a:xfrm>
          <a:off x="3844" y="196843"/>
          <a:ext cx="2209279" cy="1104639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Fostering Connections and Increasing Adoptions Act</a:t>
          </a:r>
        </a:p>
      </dsp:txBody>
      <dsp:txXfrm>
        <a:off x="36198" y="229197"/>
        <a:ext cx="2144571" cy="1039931"/>
      </dsp:txXfrm>
    </dsp:sp>
    <dsp:sp modelId="{5EDABEBD-CC70-4939-8D05-004A633790E5}">
      <dsp:nvSpPr>
        <dsp:cNvPr id="0" name=""/>
        <dsp:cNvSpPr/>
      </dsp:nvSpPr>
      <dsp:spPr>
        <a:xfrm>
          <a:off x="224772" y="1301483"/>
          <a:ext cx="220927" cy="12036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3664"/>
              </a:lnTo>
              <a:lnTo>
                <a:pt x="220927" y="120366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9039E-E30E-4085-B31E-2DE562A3800D}">
      <dsp:nvSpPr>
        <dsp:cNvPr id="0" name=""/>
        <dsp:cNvSpPr/>
      </dsp:nvSpPr>
      <dsp:spPr>
        <a:xfrm>
          <a:off x="445700" y="1577643"/>
          <a:ext cx="1767423" cy="18550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Reasonable efforts to provide visitation and interaction outside of parent visitation</a:t>
          </a:r>
        </a:p>
      </dsp:txBody>
      <dsp:txXfrm>
        <a:off x="497466" y="1629409"/>
        <a:ext cx="1663891" cy="1751478"/>
      </dsp:txXfrm>
    </dsp:sp>
    <dsp:sp modelId="{095FB02B-BEDB-4CE1-8760-876B8E6BF4FD}">
      <dsp:nvSpPr>
        <dsp:cNvPr id="0" name=""/>
        <dsp:cNvSpPr/>
      </dsp:nvSpPr>
      <dsp:spPr>
        <a:xfrm>
          <a:off x="2737915" y="229795"/>
          <a:ext cx="2209279" cy="1104639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39.4085(16) </a:t>
          </a:r>
        </a:p>
      </dsp:txBody>
      <dsp:txXfrm>
        <a:off x="2770269" y="262149"/>
        <a:ext cx="2144571" cy="1039931"/>
      </dsp:txXfrm>
    </dsp:sp>
    <dsp:sp modelId="{293994F4-45E5-490B-B365-94E1C9A4D0EF}">
      <dsp:nvSpPr>
        <dsp:cNvPr id="0" name=""/>
        <dsp:cNvSpPr/>
      </dsp:nvSpPr>
      <dsp:spPr>
        <a:xfrm>
          <a:off x="2958843" y="1334434"/>
          <a:ext cx="248455" cy="16038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3864"/>
              </a:lnTo>
              <a:lnTo>
                <a:pt x="248455" y="160386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3A18C4-EC22-42A8-9E00-D27FB720F2AC}">
      <dsp:nvSpPr>
        <dsp:cNvPr id="0" name=""/>
        <dsp:cNvSpPr/>
      </dsp:nvSpPr>
      <dsp:spPr>
        <a:xfrm>
          <a:off x="3207299" y="1577643"/>
          <a:ext cx="2230010" cy="27213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Sibling visitation should occur once per week unless court orders otherwise</a:t>
          </a:r>
        </a:p>
      </dsp:txBody>
      <dsp:txXfrm>
        <a:off x="3272614" y="1642958"/>
        <a:ext cx="2099380" cy="2590682"/>
      </dsp:txXfrm>
    </dsp:sp>
    <dsp:sp modelId="{FB1DD523-5947-4FED-8DC2-B21EA8F468E8}">
      <dsp:nvSpPr>
        <dsp:cNvPr id="0" name=""/>
        <dsp:cNvSpPr/>
      </dsp:nvSpPr>
      <dsp:spPr>
        <a:xfrm>
          <a:off x="5547774" y="196843"/>
          <a:ext cx="2209279" cy="1104639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39.6012 (3)(b) </a:t>
          </a:r>
        </a:p>
      </dsp:txBody>
      <dsp:txXfrm>
        <a:off x="5580128" y="229197"/>
        <a:ext cx="2144571" cy="1039931"/>
      </dsp:txXfrm>
    </dsp:sp>
    <dsp:sp modelId="{6A94DA62-9A60-4557-8A10-F98F0882A450}">
      <dsp:nvSpPr>
        <dsp:cNvPr id="0" name=""/>
        <dsp:cNvSpPr/>
      </dsp:nvSpPr>
      <dsp:spPr>
        <a:xfrm>
          <a:off x="5768702" y="1301483"/>
          <a:ext cx="220927" cy="16201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0119"/>
              </a:lnTo>
              <a:lnTo>
                <a:pt x="220927" y="162011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38192E-4994-4D28-8D00-54E5DA8F68AB}">
      <dsp:nvSpPr>
        <dsp:cNvPr id="0" name=""/>
        <dsp:cNvSpPr/>
      </dsp:nvSpPr>
      <dsp:spPr>
        <a:xfrm>
          <a:off x="5989630" y="1577643"/>
          <a:ext cx="1767423" cy="26879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Case plan must outline plan for sibling visitation</a:t>
          </a:r>
        </a:p>
      </dsp:txBody>
      <dsp:txXfrm>
        <a:off x="6041396" y="1629409"/>
        <a:ext cx="1663891" cy="2584387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88C2E-A7A8-46E6-A08F-C06227AB1F9C}">
      <dsp:nvSpPr>
        <dsp:cNvPr id="0" name=""/>
        <dsp:cNvSpPr/>
      </dsp:nvSpPr>
      <dsp:spPr>
        <a:xfrm>
          <a:off x="1671032" y="1793252"/>
          <a:ext cx="1558238" cy="779119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Child in out of home care</a:t>
          </a:r>
        </a:p>
      </dsp:txBody>
      <dsp:txXfrm>
        <a:off x="1693852" y="1816072"/>
        <a:ext cx="1512598" cy="733479"/>
      </dsp:txXfrm>
    </dsp:sp>
    <dsp:sp modelId="{82D42E9E-317E-4EA2-BACE-CA59662553E9}">
      <dsp:nvSpPr>
        <dsp:cNvPr id="0" name=""/>
        <dsp:cNvSpPr/>
      </dsp:nvSpPr>
      <dsp:spPr>
        <a:xfrm rot="17350740">
          <a:off x="2592278" y="1270763"/>
          <a:ext cx="1897279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897279" y="16062"/>
              </a:lnTo>
            </a:path>
          </a:pathLst>
        </a:custGeom>
        <a:noFill/>
        <a:ln w="254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3493486" y="1239393"/>
        <a:ext cx="94863" cy="94863"/>
      </dsp:txXfrm>
    </dsp:sp>
    <dsp:sp modelId="{02F9A9C8-62C7-4C6B-966D-326D9E817CB7}">
      <dsp:nvSpPr>
        <dsp:cNvPr id="0" name=""/>
        <dsp:cNvSpPr/>
      </dsp:nvSpPr>
      <dsp:spPr>
        <a:xfrm>
          <a:off x="3852566" y="1278"/>
          <a:ext cx="1558238" cy="779119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Another foster home</a:t>
          </a:r>
        </a:p>
      </dsp:txBody>
      <dsp:txXfrm>
        <a:off x="3875386" y="24098"/>
        <a:ext cx="1512598" cy="733479"/>
      </dsp:txXfrm>
    </dsp:sp>
    <dsp:sp modelId="{6BEE6C3F-65AF-4504-9E3B-699727FA036D}">
      <dsp:nvSpPr>
        <dsp:cNvPr id="0" name=""/>
        <dsp:cNvSpPr/>
      </dsp:nvSpPr>
      <dsp:spPr>
        <a:xfrm rot="18289469">
          <a:off x="2995187" y="1718756"/>
          <a:ext cx="109146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091462" y="16062"/>
              </a:lnTo>
            </a:path>
          </a:pathLst>
        </a:custGeom>
        <a:noFill/>
        <a:ln w="254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13631" y="1707532"/>
        <a:ext cx="54573" cy="54573"/>
      </dsp:txXfrm>
    </dsp:sp>
    <dsp:sp modelId="{C19120B5-EB8B-47B9-BF06-D9BFE2B70EEA}">
      <dsp:nvSpPr>
        <dsp:cNvPr id="0" name=""/>
        <dsp:cNvSpPr/>
      </dsp:nvSpPr>
      <dsp:spPr>
        <a:xfrm>
          <a:off x="3852566" y="897265"/>
          <a:ext cx="1558238" cy="779119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Relative/non-relative placement/Permanent Guardianship</a:t>
          </a:r>
        </a:p>
      </dsp:txBody>
      <dsp:txXfrm>
        <a:off x="3875386" y="920085"/>
        <a:ext cx="1512598" cy="733479"/>
      </dsp:txXfrm>
    </dsp:sp>
    <dsp:sp modelId="{5299ACAB-9E96-4EB3-AA07-85D8416EACF0}">
      <dsp:nvSpPr>
        <dsp:cNvPr id="0" name=""/>
        <dsp:cNvSpPr/>
      </dsp:nvSpPr>
      <dsp:spPr>
        <a:xfrm rot="115039">
          <a:off x="3229104" y="2176684"/>
          <a:ext cx="59381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593818" y="16062"/>
              </a:lnTo>
            </a:path>
          </a:pathLst>
        </a:custGeom>
        <a:noFill/>
        <a:ln w="254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11168" y="2177900"/>
        <a:ext cx="29690" cy="29690"/>
      </dsp:txXfrm>
    </dsp:sp>
    <dsp:sp modelId="{072F0B22-0461-42F9-B50C-40690A532A31}">
      <dsp:nvSpPr>
        <dsp:cNvPr id="0" name=""/>
        <dsp:cNvSpPr/>
      </dsp:nvSpPr>
      <dsp:spPr>
        <a:xfrm>
          <a:off x="3822757" y="1813120"/>
          <a:ext cx="1558238" cy="779119"/>
        </a:xfrm>
        <a:prstGeom prst="roundRect">
          <a:avLst>
            <a:gd name="adj" fmla="val 10000"/>
          </a:avLst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Reunification</a:t>
          </a:r>
        </a:p>
      </dsp:txBody>
      <dsp:txXfrm>
        <a:off x="3845577" y="1835940"/>
        <a:ext cx="1512598" cy="733479"/>
      </dsp:txXfrm>
    </dsp:sp>
    <dsp:sp modelId="{826B3F41-C9E3-4117-AC1D-30CE7D84EFC2}">
      <dsp:nvSpPr>
        <dsp:cNvPr id="0" name=""/>
        <dsp:cNvSpPr/>
      </dsp:nvSpPr>
      <dsp:spPr>
        <a:xfrm rot="3310531">
          <a:off x="2995187" y="2614743"/>
          <a:ext cx="109146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091462" y="16062"/>
              </a:lnTo>
            </a:path>
          </a:pathLst>
        </a:custGeom>
        <a:noFill/>
        <a:ln w="254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13631" y="2603519"/>
        <a:ext cx="54573" cy="54573"/>
      </dsp:txXfrm>
    </dsp:sp>
    <dsp:sp modelId="{D9FE0F6F-BBF1-4FB5-8DA7-2CD4478D9D5D}">
      <dsp:nvSpPr>
        <dsp:cNvPr id="0" name=""/>
        <dsp:cNvSpPr/>
      </dsp:nvSpPr>
      <dsp:spPr>
        <a:xfrm>
          <a:off x="3852566" y="2689239"/>
          <a:ext cx="1558238" cy="779119"/>
        </a:xfrm>
        <a:prstGeom prst="roundRect">
          <a:avLst>
            <a:gd name="adj" fmla="val 10000"/>
          </a:avLst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Adoption</a:t>
          </a:r>
        </a:p>
      </dsp:txBody>
      <dsp:txXfrm>
        <a:off x="3875386" y="2712059"/>
        <a:ext cx="1512598" cy="733479"/>
      </dsp:txXfrm>
    </dsp:sp>
    <dsp:sp modelId="{F9ED9BAE-1E38-4242-B92F-03A93340C847}">
      <dsp:nvSpPr>
        <dsp:cNvPr id="0" name=""/>
        <dsp:cNvSpPr/>
      </dsp:nvSpPr>
      <dsp:spPr>
        <a:xfrm rot="4249260">
          <a:off x="2592278" y="3062737"/>
          <a:ext cx="1897279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897279" y="16062"/>
              </a:lnTo>
            </a:path>
          </a:pathLst>
        </a:custGeom>
        <a:noFill/>
        <a:ln w="254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3493486" y="3031367"/>
        <a:ext cx="94863" cy="94863"/>
      </dsp:txXfrm>
    </dsp:sp>
    <dsp:sp modelId="{A523DF19-47C6-4B99-9BC1-716CE6F20542}">
      <dsp:nvSpPr>
        <dsp:cNvPr id="0" name=""/>
        <dsp:cNvSpPr/>
      </dsp:nvSpPr>
      <dsp:spPr>
        <a:xfrm>
          <a:off x="3852566" y="3585226"/>
          <a:ext cx="1558238" cy="779119"/>
        </a:xfrm>
        <a:prstGeom prst="roundRect">
          <a:avLst>
            <a:gd name="adj" fmla="val 10000"/>
          </a:avLst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PESS/Extended Foster Care</a:t>
          </a:r>
        </a:p>
      </dsp:txBody>
      <dsp:txXfrm>
        <a:off x="3875386" y="3608046"/>
        <a:ext cx="1512598" cy="733479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442783-977B-4ADC-BAAD-094236B05A39}">
      <dsp:nvSpPr>
        <dsp:cNvPr id="0" name=""/>
        <dsp:cNvSpPr/>
      </dsp:nvSpPr>
      <dsp:spPr>
        <a:xfrm>
          <a:off x="1020730" y="-22083"/>
          <a:ext cx="4054539" cy="4054539"/>
        </a:xfrm>
        <a:prstGeom prst="circularArrow">
          <a:avLst>
            <a:gd name="adj1" fmla="val 5544"/>
            <a:gd name="adj2" fmla="val 330680"/>
            <a:gd name="adj3" fmla="val 13815233"/>
            <a:gd name="adj4" fmla="val 17362087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8F1BD0-B9A5-4F66-B063-C9C6721E61D4}">
      <dsp:nvSpPr>
        <dsp:cNvPr id="0" name=""/>
        <dsp:cNvSpPr/>
      </dsp:nvSpPr>
      <dsp:spPr>
        <a:xfrm>
          <a:off x="2114847" y="1515"/>
          <a:ext cx="1866304" cy="933152"/>
        </a:xfrm>
        <a:prstGeom prst="round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Stage 1 </a:t>
          </a:r>
          <a:br>
            <a:rPr lang="en-US" sz="1800" kern="1200" dirty="0"/>
          </a:br>
          <a:r>
            <a:rPr lang="en-US" sz="1800" kern="1200" dirty="0"/>
            <a:t>Shock and Denial</a:t>
          </a:r>
        </a:p>
      </dsp:txBody>
      <dsp:txXfrm>
        <a:off x="2160400" y="47068"/>
        <a:ext cx="1775198" cy="842046"/>
      </dsp:txXfrm>
    </dsp:sp>
    <dsp:sp modelId="{900CA96D-6DE6-42DB-8732-86D9C1F7396B}">
      <dsp:nvSpPr>
        <dsp:cNvPr id="0" name=""/>
        <dsp:cNvSpPr/>
      </dsp:nvSpPr>
      <dsp:spPr>
        <a:xfrm>
          <a:off x="3759238" y="1196235"/>
          <a:ext cx="1866304" cy="933152"/>
        </a:xfrm>
        <a:prstGeom prst="roundRect">
          <a:avLst/>
        </a:prstGeom>
        <a:solidFill>
          <a:schemeClr val="accent5">
            <a:shade val="80000"/>
            <a:hueOff val="165467"/>
            <a:satOff val="-14066"/>
            <a:lumOff val="91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Stage 2 </a:t>
          </a:r>
          <a:br>
            <a:rPr lang="en-US" sz="1800" kern="1200" dirty="0"/>
          </a:br>
          <a:r>
            <a:rPr lang="en-US" sz="1800" kern="1200" dirty="0"/>
            <a:t>Anger</a:t>
          </a:r>
        </a:p>
      </dsp:txBody>
      <dsp:txXfrm>
        <a:off x="3804791" y="1241788"/>
        <a:ext cx="1775198" cy="842046"/>
      </dsp:txXfrm>
    </dsp:sp>
    <dsp:sp modelId="{9392EEBE-A92F-44DF-AB07-BFA482F22EBC}">
      <dsp:nvSpPr>
        <dsp:cNvPr id="0" name=""/>
        <dsp:cNvSpPr/>
      </dsp:nvSpPr>
      <dsp:spPr>
        <a:xfrm>
          <a:off x="3131137" y="3129332"/>
          <a:ext cx="1866304" cy="933152"/>
        </a:xfrm>
        <a:prstGeom prst="roundRect">
          <a:avLst/>
        </a:prstGeom>
        <a:solidFill>
          <a:schemeClr val="accent5">
            <a:shade val="80000"/>
            <a:hueOff val="330935"/>
            <a:satOff val="-28132"/>
            <a:lumOff val="183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Stage 3 </a:t>
          </a:r>
          <a:r>
            <a:rPr lang="en-US" sz="1800" kern="1200" dirty="0"/>
            <a:t>Bargaining</a:t>
          </a:r>
        </a:p>
      </dsp:txBody>
      <dsp:txXfrm>
        <a:off x="3176690" y="3174885"/>
        <a:ext cx="1775198" cy="842046"/>
      </dsp:txXfrm>
    </dsp:sp>
    <dsp:sp modelId="{CC197662-C30D-42C9-966C-156B09BCF340}">
      <dsp:nvSpPr>
        <dsp:cNvPr id="0" name=""/>
        <dsp:cNvSpPr/>
      </dsp:nvSpPr>
      <dsp:spPr>
        <a:xfrm>
          <a:off x="1098558" y="3129332"/>
          <a:ext cx="1866304" cy="933152"/>
        </a:xfrm>
        <a:prstGeom prst="roundRect">
          <a:avLst/>
        </a:prstGeom>
        <a:solidFill>
          <a:schemeClr val="accent5">
            <a:shade val="80000"/>
            <a:hueOff val="496402"/>
            <a:satOff val="-42198"/>
            <a:lumOff val="275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Stage 4 </a:t>
          </a:r>
          <a:r>
            <a:rPr lang="en-US" sz="1800" kern="1200" dirty="0"/>
            <a:t>Despair/</a:t>
          </a:r>
          <a:br>
            <a:rPr lang="en-US" sz="1800" kern="1200" dirty="0"/>
          </a:br>
          <a:r>
            <a:rPr lang="en-US" sz="1800" kern="1200" dirty="0"/>
            <a:t>Depression</a:t>
          </a:r>
        </a:p>
      </dsp:txBody>
      <dsp:txXfrm>
        <a:off x="1144111" y="3174885"/>
        <a:ext cx="1775198" cy="842046"/>
      </dsp:txXfrm>
    </dsp:sp>
    <dsp:sp modelId="{6B07CD2F-3CA9-4AF5-B045-3D3C56A844A6}">
      <dsp:nvSpPr>
        <dsp:cNvPr id="0" name=""/>
        <dsp:cNvSpPr/>
      </dsp:nvSpPr>
      <dsp:spPr>
        <a:xfrm>
          <a:off x="470456" y="1196235"/>
          <a:ext cx="1866304" cy="933152"/>
        </a:xfrm>
        <a:prstGeom prst="roundRect">
          <a:avLst/>
        </a:prstGeom>
        <a:solidFill>
          <a:schemeClr val="accent5">
            <a:shade val="80000"/>
            <a:hueOff val="661870"/>
            <a:satOff val="-56264"/>
            <a:lumOff val="367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Stage 5 </a:t>
          </a:r>
          <a:r>
            <a:rPr lang="en-US" sz="1800" kern="1200" dirty="0"/>
            <a:t>Understanding</a:t>
          </a:r>
        </a:p>
      </dsp:txBody>
      <dsp:txXfrm>
        <a:off x="516009" y="1241788"/>
        <a:ext cx="1775198" cy="842046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100D6E-7E6D-4CF4-B12B-A081ADC0996A}">
      <dsp:nvSpPr>
        <dsp:cNvPr id="0" name=""/>
        <dsp:cNvSpPr/>
      </dsp:nvSpPr>
      <dsp:spPr>
        <a:xfrm>
          <a:off x="4512" y="0"/>
          <a:ext cx="1824632" cy="18953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Talk with children about the changes that occur with transition.</a:t>
          </a:r>
        </a:p>
      </dsp:txBody>
      <dsp:txXfrm>
        <a:off x="57954" y="53442"/>
        <a:ext cx="1717748" cy="1788462"/>
      </dsp:txXfrm>
    </dsp:sp>
    <dsp:sp modelId="{8B4A99C4-F397-4E97-B72C-1855C1CA27F5}">
      <dsp:nvSpPr>
        <dsp:cNvPr id="0" name=""/>
        <dsp:cNvSpPr/>
      </dsp:nvSpPr>
      <dsp:spPr>
        <a:xfrm>
          <a:off x="2135683" y="0"/>
          <a:ext cx="1824632" cy="18953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Help children understand their </a:t>
          </a:r>
          <a:br>
            <a:rPr lang="en-US" sz="2000" kern="1200" dirty="0"/>
          </a:br>
          <a:r>
            <a:rPr lang="en-US" sz="2000" kern="1200" dirty="0"/>
            <a:t>own history.</a:t>
          </a:r>
        </a:p>
      </dsp:txBody>
      <dsp:txXfrm>
        <a:off x="2189125" y="53442"/>
        <a:ext cx="1717748" cy="1788462"/>
      </dsp:txXfrm>
    </dsp:sp>
    <dsp:sp modelId="{36F29478-E184-49A0-A216-0887165890E7}">
      <dsp:nvSpPr>
        <dsp:cNvPr id="0" name=""/>
        <dsp:cNvSpPr/>
      </dsp:nvSpPr>
      <dsp:spPr>
        <a:xfrm>
          <a:off x="4266854" y="0"/>
          <a:ext cx="1824632" cy="18953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Help children </a:t>
          </a:r>
          <a:br>
            <a:rPr lang="en-US" sz="2000" kern="1200" dirty="0"/>
          </a:br>
          <a:r>
            <a:rPr lang="en-US" sz="2000" kern="1200" dirty="0"/>
            <a:t>adjust to losses. </a:t>
          </a:r>
        </a:p>
      </dsp:txBody>
      <dsp:txXfrm>
        <a:off x="4320296" y="53442"/>
        <a:ext cx="1717748" cy="1788462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B40F5-6257-4DDE-8399-881F8BBA9089}">
      <dsp:nvSpPr>
        <dsp:cNvPr id="0" name=""/>
        <dsp:cNvSpPr/>
      </dsp:nvSpPr>
      <dsp:spPr>
        <a:xfrm>
          <a:off x="0" y="496"/>
          <a:ext cx="60960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F3CE77-B851-4176-86E1-B05B1C773857}">
      <dsp:nvSpPr>
        <dsp:cNvPr id="0" name=""/>
        <dsp:cNvSpPr/>
      </dsp:nvSpPr>
      <dsp:spPr>
        <a:xfrm>
          <a:off x="0" y="496"/>
          <a:ext cx="6096000" cy="580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56944F"/>
              </a:solidFill>
            </a:rPr>
            <a:t>Address questions. </a:t>
          </a:r>
        </a:p>
      </dsp:txBody>
      <dsp:txXfrm>
        <a:off x="0" y="496"/>
        <a:ext cx="6096000" cy="580429"/>
      </dsp:txXfrm>
    </dsp:sp>
    <dsp:sp modelId="{E467D695-3188-41D7-8A51-5CED1933F2D2}">
      <dsp:nvSpPr>
        <dsp:cNvPr id="0" name=""/>
        <dsp:cNvSpPr/>
      </dsp:nvSpPr>
      <dsp:spPr>
        <a:xfrm>
          <a:off x="0" y="580925"/>
          <a:ext cx="60960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F09F93-6D4B-4759-B08F-1B8FF0F8B8F9}">
      <dsp:nvSpPr>
        <dsp:cNvPr id="0" name=""/>
        <dsp:cNvSpPr/>
      </dsp:nvSpPr>
      <dsp:spPr>
        <a:xfrm>
          <a:off x="0" y="580925"/>
          <a:ext cx="6096000" cy="580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56944F"/>
              </a:solidFill>
            </a:rPr>
            <a:t>Tell the truth.</a:t>
          </a:r>
        </a:p>
      </dsp:txBody>
      <dsp:txXfrm>
        <a:off x="0" y="580925"/>
        <a:ext cx="6096000" cy="580429"/>
      </dsp:txXfrm>
    </dsp:sp>
    <dsp:sp modelId="{32A23B33-DB8C-4661-B053-D923C971E35E}">
      <dsp:nvSpPr>
        <dsp:cNvPr id="0" name=""/>
        <dsp:cNvSpPr/>
      </dsp:nvSpPr>
      <dsp:spPr>
        <a:xfrm>
          <a:off x="0" y="1161355"/>
          <a:ext cx="60960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1521A9-B301-4298-ADE4-7E5780614FE1}">
      <dsp:nvSpPr>
        <dsp:cNvPr id="0" name=""/>
        <dsp:cNvSpPr/>
      </dsp:nvSpPr>
      <dsp:spPr>
        <a:xfrm>
          <a:off x="0" y="1161355"/>
          <a:ext cx="6096000" cy="580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56944F"/>
              </a:solidFill>
            </a:rPr>
            <a:t>Repeat conversations.</a:t>
          </a:r>
        </a:p>
      </dsp:txBody>
      <dsp:txXfrm>
        <a:off x="0" y="1161355"/>
        <a:ext cx="6096000" cy="580429"/>
      </dsp:txXfrm>
    </dsp:sp>
    <dsp:sp modelId="{B5D94C03-9D6B-464F-BB95-18D87AB837BF}">
      <dsp:nvSpPr>
        <dsp:cNvPr id="0" name=""/>
        <dsp:cNvSpPr/>
      </dsp:nvSpPr>
      <dsp:spPr>
        <a:xfrm>
          <a:off x="0" y="1741785"/>
          <a:ext cx="60960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B07AA7-BA4C-4CE9-8D4A-4B8E27088246}">
      <dsp:nvSpPr>
        <dsp:cNvPr id="0" name=""/>
        <dsp:cNvSpPr/>
      </dsp:nvSpPr>
      <dsp:spPr>
        <a:xfrm>
          <a:off x="0" y="1741785"/>
          <a:ext cx="6096000" cy="580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56944F"/>
              </a:solidFill>
            </a:rPr>
            <a:t>Talk during activities.</a:t>
          </a:r>
        </a:p>
      </dsp:txBody>
      <dsp:txXfrm>
        <a:off x="0" y="1741785"/>
        <a:ext cx="6096000" cy="580429"/>
      </dsp:txXfrm>
    </dsp:sp>
    <dsp:sp modelId="{1F97B2DF-514F-4544-9CB7-3577D13C538D}">
      <dsp:nvSpPr>
        <dsp:cNvPr id="0" name=""/>
        <dsp:cNvSpPr/>
      </dsp:nvSpPr>
      <dsp:spPr>
        <a:xfrm>
          <a:off x="0" y="2322214"/>
          <a:ext cx="60960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E75CF9-8163-40E9-85C8-66E59D6518AE}">
      <dsp:nvSpPr>
        <dsp:cNvPr id="0" name=""/>
        <dsp:cNvSpPr/>
      </dsp:nvSpPr>
      <dsp:spPr>
        <a:xfrm>
          <a:off x="0" y="2322214"/>
          <a:ext cx="6096000" cy="580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56944F"/>
              </a:solidFill>
            </a:rPr>
            <a:t>Plan the discussion.</a:t>
          </a:r>
        </a:p>
      </dsp:txBody>
      <dsp:txXfrm>
        <a:off x="0" y="2322214"/>
        <a:ext cx="6096000" cy="580429"/>
      </dsp:txXfrm>
    </dsp:sp>
    <dsp:sp modelId="{38598A82-681F-4222-82E2-2124C16A64DB}">
      <dsp:nvSpPr>
        <dsp:cNvPr id="0" name=""/>
        <dsp:cNvSpPr/>
      </dsp:nvSpPr>
      <dsp:spPr>
        <a:xfrm>
          <a:off x="0" y="2902644"/>
          <a:ext cx="60960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91405F-647E-4808-BDF4-7DC3C5A29A7E}">
      <dsp:nvSpPr>
        <dsp:cNvPr id="0" name=""/>
        <dsp:cNvSpPr/>
      </dsp:nvSpPr>
      <dsp:spPr>
        <a:xfrm>
          <a:off x="0" y="2902644"/>
          <a:ext cx="6096000" cy="580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56944F"/>
              </a:solidFill>
            </a:rPr>
            <a:t>Make it safe to talk.</a:t>
          </a:r>
        </a:p>
      </dsp:txBody>
      <dsp:txXfrm>
        <a:off x="0" y="2902644"/>
        <a:ext cx="6096000" cy="580429"/>
      </dsp:txXfrm>
    </dsp:sp>
    <dsp:sp modelId="{44A7B7B1-73D2-4E9A-BB19-3FC1FAD5C892}">
      <dsp:nvSpPr>
        <dsp:cNvPr id="0" name=""/>
        <dsp:cNvSpPr/>
      </dsp:nvSpPr>
      <dsp:spPr>
        <a:xfrm>
          <a:off x="0" y="3483074"/>
          <a:ext cx="60960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45F4EB-8929-4793-A87D-0C186D56E33A}">
      <dsp:nvSpPr>
        <dsp:cNvPr id="0" name=""/>
        <dsp:cNvSpPr/>
      </dsp:nvSpPr>
      <dsp:spPr>
        <a:xfrm>
          <a:off x="0" y="3483074"/>
          <a:ext cx="6096000" cy="580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56944F"/>
              </a:solidFill>
            </a:rPr>
            <a:t>Provide analogies.</a:t>
          </a:r>
        </a:p>
      </dsp:txBody>
      <dsp:txXfrm>
        <a:off x="0" y="3483074"/>
        <a:ext cx="6096000" cy="580429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A776F7-BC35-4137-A1F8-8951092B8ED3}">
      <dsp:nvSpPr>
        <dsp:cNvPr id="0" name=""/>
        <dsp:cNvSpPr/>
      </dsp:nvSpPr>
      <dsp:spPr>
        <a:xfrm>
          <a:off x="0" y="436"/>
          <a:ext cx="609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4822FE-AAFF-4CDC-A932-B38DAF084BBA}">
      <dsp:nvSpPr>
        <dsp:cNvPr id="0" name=""/>
        <dsp:cNvSpPr/>
      </dsp:nvSpPr>
      <dsp:spPr>
        <a:xfrm>
          <a:off x="0" y="436"/>
          <a:ext cx="6096000" cy="714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56944F"/>
              </a:solidFill>
            </a:rPr>
            <a:t>Report to Hotline, if needed</a:t>
          </a:r>
        </a:p>
      </dsp:txBody>
      <dsp:txXfrm>
        <a:off x="0" y="436"/>
        <a:ext cx="6096000" cy="714855"/>
      </dsp:txXfrm>
    </dsp:sp>
    <dsp:sp modelId="{493E761F-F0A5-4C8C-B818-5EF0FECCED2F}">
      <dsp:nvSpPr>
        <dsp:cNvPr id="0" name=""/>
        <dsp:cNvSpPr/>
      </dsp:nvSpPr>
      <dsp:spPr>
        <a:xfrm>
          <a:off x="0" y="715291"/>
          <a:ext cx="609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DEB719-D317-4222-B2BC-D0B6920EF1A4}">
      <dsp:nvSpPr>
        <dsp:cNvPr id="0" name=""/>
        <dsp:cNvSpPr/>
      </dsp:nvSpPr>
      <dsp:spPr>
        <a:xfrm>
          <a:off x="0" y="715291"/>
          <a:ext cx="6096000" cy="714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56944F"/>
              </a:solidFill>
            </a:rPr>
            <a:t>Corrective Action Plan, if needed</a:t>
          </a:r>
        </a:p>
      </dsp:txBody>
      <dsp:txXfrm>
        <a:off x="0" y="715291"/>
        <a:ext cx="6096000" cy="714855"/>
      </dsp:txXfrm>
    </dsp:sp>
    <dsp:sp modelId="{1C8C9802-22A8-41C8-9143-3DB758A3DE5B}">
      <dsp:nvSpPr>
        <dsp:cNvPr id="0" name=""/>
        <dsp:cNvSpPr/>
      </dsp:nvSpPr>
      <dsp:spPr>
        <a:xfrm>
          <a:off x="0" y="1430147"/>
          <a:ext cx="609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1DBAF1-82D6-4BA1-8A79-EF1BC312DBF5}">
      <dsp:nvSpPr>
        <dsp:cNvPr id="0" name=""/>
        <dsp:cNvSpPr/>
      </dsp:nvSpPr>
      <dsp:spPr>
        <a:xfrm>
          <a:off x="0" y="1430147"/>
          <a:ext cx="6096000" cy="714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56944F"/>
              </a:solidFill>
            </a:rPr>
            <a:t>Documentation</a:t>
          </a:r>
        </a:p>
      </dsp:txBody>
      <dsp:txXfrm>
        <a:off x="0" y="1430147"/>
        <a:ext cx="6096000" cy="714855"/>
      </dsp:txXfrm>
    </dsp:sp>
    <dsp:sp modelId="{6EA189FA-158A-4106-9D39-5917EEE30E59}">
      <dsp:nvSpPr>
        <dsp:cNvPr id="0" name=""/>
        <dsp:cNvSpPr/>
      </dsp:nvSpPr>
      <dsp:spPr>
        <a:xfrm>
          <a:off x="0" y="2145002"/>
          <a:ext cx="609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BA41AE-EC4D-4104-AFF0-41AC4007E317}">
      <dsp:nvSpPr>
        <dsp:cNvPr id="0" name=""/>
        <dsp:cNvSpPr/>
      </dsp:nvSpPr>
      <dsp:spPr>
        <a:xfrm>
          <a:off x="0" y="2145002"/>
          <a:ext cx="6096000" cy="714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56944F"/>
              </a:solidFill>
            </a:rPr>
            <a:t>Meet with Foster Parents</a:t>
          </a:r>
        </a:p>
      </dsp:txBody>
      <dsp:txXfrm>
        <a:off x="0" y="2145002"/>
        <a:ext cx="6096000" cy="714855"/>
      </dsp:txXfrm>
    </dsp:sp>
    <dsp:sp modelId="{EF15549F-6A31-4A0A-8B19-E1FB980CB9C3}">
      <dsp:nvSpPr>
        <dsp:cNvPr id="0" name=""/>
        <dsp:cNvSpPr/>
      </dsp:nvSpPr>
      <dsp:spPr>
        <a:xfrm>
          <a:off x="0" y="2859858"/>
          <a:ext cx="609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6A197B-7406-47A8-9E8A-620209E66CAF}">
      <dsp:nvSpPr>
        <dsp:cNvPr id="0" name=""/>
        <dsp:cNvSpPr/>
      </dsp:nvSpPr>
      <dsp:spPr>
        <a:xfrm>
          <a:off x="0" y="2860294"/>
          <a:ext cx="6096000" cy="714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56944F"/>
              </a:solidFill>
            </a:rPr>
            <a:t>Re-Licensing Summary</a:t>
          </a:r>
        </a:p>
      </dsp:txBody>
      <dsp:txXfrm>
        <a:off x="0" y="2860294"/>
        <a:ext cx="6096000" cy="7148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0BE35-8C56-47A7-9E7A-679C074E69B9}">
      <dsp:nvSpPr>
        <dsp:cNvPr id="0" name=""/>
        <dsp:cNvSpPr/>
      </dsp:nvSpPr>
      <dsp:spPr>
        <a:xfrm rot="10800000">
          <a:off x="4053" y="0"/>
          <a:ext cx="2068697" cy="8382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3F26B7-0C1C-41B0-8B9B-F999E93E1A44}">
      <dsp:nvSpPr>
        <dsp:cNvPr id="0" name=""/>
        <dsp:cNvSpPr/>
      </dsp:nvSpPr>
      <dsp:spPr>
        <a:xfrm>
          <a:off x="2072751" y="0"/>
          <a:ext cx="5768920" cy="83820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You must document all efforts to comply with “levels” of placement in FSFN.</a:t>
          </a:r>
        </a:p>
      </dsp:txBody>
      <dsp:txXfrm>
        <a:off x="2113669" y="40918"/>
        <a:ext cx="5687084" cy="756364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100D6E-7E6D-4CF4-B12B-A081ADC0996A}">
      <dsp:nvSpPr>
        <dsp:cNvPr id="0" name=""/>
        <dsp:cNvSpPr/>
      </dsp:nvSpPr>
      <dsp:spPr>
        <a:xfrm>
          <a:off x="1811" y="0"/>
          <a:ext cx="1766636" cy="18953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Transitioning before turning 18</a:t>
          </a:r>
        </a:p>
      </dsp:txBody>
      <dsp:txXfrm>
        <a:off x="53554" y="51743"/>
        <a:ext cx="1663150" cy="1791860"/>
      </dsp:txXfrm>
    </dsp:sp>
    <dsp:sp modelId="{8B4A99C4-F397-4E97-B72C-1855C1CA27F5}">
      <dsp:nvSpPr>
        <dsp:cNvPr id="0" name=""/>
        <dsp:cNvSpPr/>
      </dsp:nvSpPr>
      <dsp:spPr>
        <a:xfrm>
          <a:off x="2046163" y="0"/>
          <a:ext cx="1766636" cy="18953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baseline="0" dirty="0"/>
            <a:t>Extended Foster Care (EFC)</a:t>
          </a:r>
        </a:p>
      </dsp:txBody>
      <dsp:txXfrm>
        <a:off x="2097906" y="51743"/>
        <a:ext cx="1663150" cy="1791860"/>
      </dsp:txXfrm>
    </dsp:sp>
    <dsp:sp modelId="{36F29478-E184-49A0-A216-0887165890E7}">
      <dsp:nvSpPr>
        <dsp:cNvPr id="0" name=""/>
        <dsp:cNvSpPr/>
      </dsp:nvSpPr>
      <dsp:spPr>
        <a:xfrm>
          <a:off x="4128674" y="0"/>
          <a:ext cx="1766636" cy="18953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Postsecondary Educational Services and Supports (PESS) </a:t>
          </a:r>
        </a:p>
      </dsp:txBody>
      <dsp:txXfrm>
        <a:off x="4180417" y="51743"/>
        <a:ext cx="1663150" cy="1791860"/>
      </dsp:txXfrm>
    </dsp:sp>
    <dsp:sp modelId="{C2BE4F44-30D0-48FB-BD77-EE1DB2E80992}">
      <dsp:nvSpPr>
        <dsp:cNvPr id="0" name=""/>
        <dsp:cNvSpPr/>
      </dsp:nvSpPr>
      <dsp:spPr>
        <a:xfrm>
          <a:off x="6193918" y="0"/>
          <a:ext cx="1766636" cy="18953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Aftercare services</a:t>
          </a:r>
        </a:p>
      </dsp:txBody>
      <dsp:txXfrm>
        <a:off x="6245661" y="51743"/>
        <a:ext cx="1663150" cy="1791860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AE121-06A7-4301-BE1B-DA883CC3FE5A}">
      <dsp:nvSpPr>
        <dsp:cNvPr id="0" name=""/>
        <dsp:cNvSpPr/>
      </dsp:nvSpPr>
      <dsp:spPr>
        <a:xfrm>
          <a:off x="137337" y="271236"/>
          <a:ext cx="7553796" cy="1030604"/>
        </a:xfrm>
        <a:prstGeom prst="roundRect">
          <a:avLst/>
        </a:prstGeom>
        <a:solidFill>
          <a:schemeClr val="tx2">
            <a:lumMod val="25000"/>
            <a:lumOff val="75000"/>
          </a:schemeClr>
        </a:soli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What</a:t>
          </a:r>
          <a:r>
            <a:rPr lang="en-US" sz="3200" b="1" kern="1200" baseline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are “Life Skills”?</a:t>
          </a:r>
          <a:endParaRPr lang="en-US" sz="3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87647" y="321546"/>
        <a:ext cx="7453176" cy="929984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A8F30-5EC7-4251-805F-AAD33B13D247}">
      <dsp:nvSpPr>
        <dsp:cNvPr id="0" name=""/>
        <dsp:cNvSpPr/>
      </dsp:nvSpPr>
      <dsp:spPr>
        <a:xfrm>
          <a:off x="2505" y="52246"/>
          <a:ext cx="7825966" cy="814943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solidFill>
                <a:schemeClr val="tx1"/>
              </a:solidFill>
            </a:rPr>
            <a:t>Life skills are skills that are necessary or desirable for full participation in everyday life.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2505" y="52246"/>
        <a:ext cx="7825966" cy="814943"/>
      </dsp:txXfrm>
    </dsp:sp>
    <dsp:sp modelId="{133DDCCC-04D5-41D1-983D-B4C0DF7B0D87}">
      <dsp:nvSpPr>
        <dsp:cNvPr id="0" name=""/>
        <dsp:cNvSpPr/>
      </dsp:nvSpPr>
      <dsp:spPr>
        <a:xfrm>
          <a:off x="0" y="930943"/>
          <a:ext cx="7828472" cy="3804570"/>
        </a:xfrm>
        <a:prstGeom prst="rect">
          <a:avLst/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solidFill>
                <a:schemeClr val="tx1"/>
              </a:solidFill>
            </a:rPr>
            <a:t>Scheduling doctor’s appointments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solidFill>
                <a:schemeClr val="tx1"/>
              </a:solidFill>
            </a:rPr>
            <a:t>Washing clothes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solidFill>
                <a:schemeClr val="tx1"/>
              </a:solidFill>
            </a:rPr>
            <a:t>Cleaning a house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solidFill>
                <a:schemeClr val="tx1"/>
              </a:solidFill>
            </a:rPr>
            <a:t>Using public transportation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solidFill>
                <a:schemeClr val="tx1"/>
              </a:solidFill>
            </a:rPr>
            <a:t>Grocery shopping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solidFill>
                <a:schemeClr val="tx1"/>
              </a:solidFill>
            </a:rPr>
            <a:t>Budgeting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solidFill>
                <a:schemeClr val="tx1"/>
              </a:solidFill>
            </a:rPr>
            <a:t>Managing a bank account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solidFill>
                <a:schemeClr val="tx1"/>
              </a:solidFill>
            </a:rPr>
            <a:t>Renting a home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solidFill>
                <a:schemeClr val="tx1"/>
              </a:solidFill>
            </a:rPr>
            <a:t>Applying for jobs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solidFill>
                <a:schemeClr val="tx1"/>
              </a:solidFill>
            </a:rPr>
            <a:t>Resume writing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100" kern="1200" dirty="0">
            <a:solidFill>
              <a:schemeClr val="tx1"/>
            </a:solidFill>
          </a:endParaRPr>
        </a:p>
      </dsp:txBody>
      <dsp:txXfrm>
        <a:off x="0" y="930943"/>
        <a:ext cx="7828472" cy="3804570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740E7C-6D20-4FC3-9A55-DCE38CF5AF95}">
      <dsp:nvSpPr>
        <dsp:cNvPr id="0" name=""/>
        <dsp:cNvSpPr/>
      </dsp:nvSpPr>
      <dsp:spPr>
        <a:xfrm>
          <a:off x="0" y="13786"/>
          <a:ext cx="7701952" cy="737100"/>
        </a:xfrm>
        <a:prstGeom prst="roundRect">
          <a:avLst/>
        </a:prstGeom>
        <a:solidFill>
          <a:schemeClr val="tx2">
            <a:lumMod val="25000"/>
            <a:lumOff val="75000"/>
          </a:schemeClr>
        </a:soli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Extended Foster Care Requirements</a:t>
          </a:r>
        </a:p>
      </dsp:txBody>
      <dsp:txXfrm>
        <a:off x="35982" y="49768"/>
        <a:ext cx="7629988" cy="665136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A4105F-97F5-49FD-A2B4-DB026D630C30}">
      <dsp:nvSpPr>
        <dsp:cNvPr id="0" name=""/>
        <dsp:cNvSpPr/>
      </dsp:nvSpPr>
      <dsp:spPr>
        <a:xfrm>
          <a:off x="3794" y="2445"/>
          <a:ext cx="7770561" cy="727918"/>
        </a:xfrm>
        <a:prstGeom prst="roundRect">
          <a:avLst/>
        </a:prstGeom>
        <a:solidFill>
          <a:schemeClr val="tx2">
            <a:lumMod val="10000"/>
            <a:lumOff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chemeClr val="tx1"/>
              </a:solidFill>
              <a:latin typeface="+mj-lt"/>
            </a:rPr>
            <a:t>Licensed Foster Care when turning 18</a:t>
          </a:r>
        </a:p>
      </dsp:txBody>
      <dsp:txXfrm>
        <a:off x="39328" y="37979"/>
        <a:ext cx="7699493" cy="656850"/>
      </dsp:txXfrm>
    </dsp:sp>
    <dsp:sp modelId="{EAC43DCD-992A-4BC6-87CE-2D3FA2BB1BFE}">
      <dsp:nvSpPr>
        <dsp:cNvPr id="0" name=""/>
        <dsp:cNvSpPr/>
      </dsp:nvSpPr>
      <dsp:spPr>
        <a:xfrm>
          <a:off x="3794" y="766759"/>
          <a:ext cx="7770561" cy="1037647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chemeClr val="tx1"/>
              </a:solidFill>
              <a:latin typeface="+mj-lt"/>
            </a:rPr>
            <a:t>Must be enrolled in qualifying program</a:t>
          </a:r>
        </a:p>
      </dsp:txBody>
      <dsp:txXfrm>
        <a:off x="54448" y="817413"/>
        <a:ext cx="7669253" cy="936339"/>
      </dsp:txXfrm>
    </dsp:sp>
    <dsp:sp modelId="{01032063-9C57-4A59-8B7B-0420769FC62D}">
      <dsp:nvSpPr>
        <dsp:cNvPr id="0" name=""/>
        <dsp:cNvSpPr/>
      </dsp:nvSpPr>
      <dsp:spPr>
        <a:xfrm>
          <a:off x="7589" y="1840803"/>
          <a:ext cx="7770561" cy="969208"/>
        </a:xfrm>
        <a:prstGeom prst="roundRect">
          <a:avLst/>
        </a:prstGeom>
        <a:solidFill>
          <a:schemeClr val="tx2">
            <a:lumMod val="10000"/>
            <a:lumOff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chemeClr val="tx1"/>
              </a:solidFill>
              <a:latin typeface="+mj-lt"/>
            </a:rPr>
            <a:t>Requires face to face contact with Case Manager</a:t>
          </a:r>
        </a:p>
      </dsp:txBody>
      <dsp:txXfrm>
        <a:off x="54902" y="1888116"/>
        <a:ext cx="7675935" cy="874582"/>
      </dsp:txXfrm>
    </dsp:sp>
    <dsp:sp modelId="{200B6DFA-BAF6-421F-B586-BD778F1AD372}">
      <dsp:nvSpPr>
        <dsp:cNvPr id="0" name=""/>
        <dsp:cNvSpPr/>
      </dsp:nvSpPr>
      <dsp:spPr>
        <a:xfrm>
          <a:off x="7589" y="2846407"/>
          <a:ext cx="7770561" cy="727918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chemeClr val="tx1"/>
              </a:solidFill>
              <a:latin typeface="+mj-lt"/>
            </a:rPr>
            <a:t>Resides in approved supervised living arrangement</a:t>
          </a:r>
        </a:p>
      </dsp:txBody>
      <dsp:txXfrm>
        <a:off x="43123" y="2881941"/>
        <a:ext cx="7699493" cy="656850"/>
      </dsp:txXfrm>
    </dsp:sp>
    <dsp:sp modelId="{35FA330A-2769-43CF-9042-7CA6CB07EC64}">
      <dsp:nvSpPr>
        <dsp:cNvPr id="0" name=""/>
        <dsp:cNvSpPr/>
      </dsp:nvSpPr>
      <dsp:spPr>
        <a:xfrm>
          <a:off x="7589" y="3610722"/>
          <a:ext cx="7770561" cy="727918"/>
        </a:xfrm>
        <a:prstGeom prst="roundRect">
          <a:avLst/>
        </a:prstGeom>
        <a:solidFill>
          <a:schemeClr val="tx2">
            <a:lumMod val="10000"/>
            <a:lumOff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chemeClr val="tx1"/>
              </a:solidFill>
              <a:latin typeface="+mj-lt"/>
            </a:rPr>
            <a:t>Eligibility ends when young adult turns 21 (22 if documented disability)</a:t>
          </a:r>
        </a:p>
      </dsp:txBody>
      <dsp:txXfrm>
        <a:off x="43123" y="3646256"/>
        <a:ext cx="7699493" cy="656850"/>
      </dsp:txXfrm>
    </dsp:sp>
    <dsp:sp modelId="{E2097BE9-B779-43E6-B6CB-3CCA869A4F46}">
      <dsp:nvSpPr>
        <dsp:cNvPr id="0" name=""/>
        <dsp:cNvSpPr/>
      </dsp:nvSpPr>
      <dsp:spPr>
        <a:xfrm>
          <a:off x="0" y="4377481"/>
          <a:ext cx="7770561" cy="727918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chemeClr val="tx1"/>
              </a:solidFill>
              <a:latin typeface="+mj-lt"/>
            </a:rPr>
            <a:t>Can reapply until age of 21 if terminated from program </a:t>
          </a:r>
        </a:p>
      </dsp:txBody>
      <dsp:txXfrm>
        <a:off x="35534" y="4413015"/>
        <a:ext cx="7699493" cy="6568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7E016-4579-4B65-97F1-EB4360AAC4D4}">
      <dsp:nvSpPr>
        <dsp:cNvPr id="0" name=""/>
        <dsp:cNvSpPr/>
      </dsp:nvSpPr>
      <dsp:spPr>
        <a:xfrm>
          <a:off x="0" y="367"/>
          <a:ext cx="7947804" cy="837464"/>
        </a:xfrm>
        <a:prstGeom prst="roundRect">
          <a:avLst/>
        </a:prstGeom>
        <a:solidFill>
          <a:schemeClr val="tx2">
            <a:lumMod val="25000"/>
            <a:lumOff val="75000"/>
          </a:schemeClr>
        </a:solidFill>
        <a:ln>
          <a:solidFill>
            <a:srgbClr val="134377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Complex Placement Issues</a:t>
          </a:r>
        </a:p>
      </dsp:txBody>
      <dsp:txXfrm>
        <a:off x="40882" y="41249"/>
        <a:ext cx="7866040" cy="7557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02E1B8-9EA2-4C68-B73F-CE15E7CA4FF6}">
      <dsp:nvSpPr>
        <dsp:cNvPr id="0" name=""/>
        <dsp:cNvSpPr/>
      </dsp:nvSpPr>
      <dsp:spPr>
        <a:xfrm>
          <a:off x="0" y="153118"/>
          <a:ext cx="4722962" cy="4722962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7422FA-8540-4520-9683-24D1D5C30A84}">
      <dsp:nvSpPr>
        <dsp:cNvPr id="0" name=""/>
        <dsp:cNvSpPr/>
      </dsp:nvSpPr>
      <dsp:spPr>
        <a:xfrm>
          <a:off x="2361481" y="0"/>
          <a:ext cx="5510122" cy="47229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Complex medical problems</a:t>
          </a:r>
        </a:p>
      </dsp:txBody>
      <dsp:txXfrm>
        <a:off x="2361481" y="0"/>
        <a:ext cx="5510122" cy="590371"/>
      </dsp:txXfrm>
    </dsp:sp>
    <dsp:sp modelId="{9D256ADB-EBC4-4882-86BE-ABDEDC9A3EE1}">
      <dsp:nvSpPr>
        <dsp:cNvPr id="0" name=""/>
        <dsp:cNvSpPr/>
      </dsp:nvSpPr>
      <dsp:spPr>
        <a:xfrm>
          <a:off x="413259" y="743490"/>
          <a:ext cx="3896442" cy="3896442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lumMod val="40000"/>
            <a:lumOff val="60000"/>
            <a:alpha val="8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44ABEC-55BB-4B74-B72A-E00598808EE7}">
      <dsp:nvSpPr>
        <dsp:cNvPr id="0" name=""/>
        <dsp:cNvSpPr/>
      </dsp:nvSpPr>
      <dsp:spPr>
        <a:xfrm>
          <a:off x="2361481" y="743490"/>
          <a:ext cx="5510122" cy="389644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Complex mental health/behavioral issues</a:t>
          </a:r>
        </a:p>
      </dsp:txBody>
      <dsp:txXfrm>
        <a:off x="2361481" y="743490"/>
        <a:ext cx="5510122" cy="590371"/>
      </dsp:txXfrm>
    </dsp:sp>
    <dsp:sp modelId="{548F33F3-AE9F-4594-9D74-08A5360A1D6F}">
      <dsp:nvSpPr>
        <dsp:cNvPr id="0" name=""/>
        <dsp:cNvSpPr/>
      </dsp:nvSpPr>
      <dsp:spPr>
        <a:xfrm>
          <a:off x="826519" y="1333862"/>
          <a:ext cx="3069922" cy="3069922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lumMod val="40000"/>
            <a:lumOff val="60000"/>
            <a:alpha val="7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1A7632-E9EF-4FC3-86AF-F340B2BDB6E7}">
      <dsp:nvSpPr>
        <dsp:cNvPr id="0" name=""/>
        <dsp:cNvSpPr/>
      </dsp:nvSpPr>
      <dsp:spPr>
        <a:xfrm>
          <a:off x="2361481" y="1333862"/>
          <a:ext cx="5510122" cy="306992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Placing victims or perpetrators of sexual abuse</a:t>
          </a:r>
        </a:p>
      </dsp:txBody>
      <dsp:txXfrm>
        <a:off x="2361481" y="1333862"/>
        <a:ext cx="5510122" cy="590367"/>
      </dsp:txXfrm>
    </dsp:sp>
    <dsp:sp modelId="{C705A46E-BE93-4EAA-9620-07EB40D6C1E2}">
      <dsp:nvSpPr>
        <dsp:cNvPr id="0" name=""/>
        <dsp:cNvSpPr/>
      </dsp:nvSpPr>
      <dsp:spPr>
        <a:xfrm>
          <a:off x="1239777" y="1924229"/>
          <a:ext cx="2243407" cy="2243407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705DFA-81E1-45D2-BD49-55372757E7B0}">
      <dsp:nvSpPr>
        <dsp:cNvPr id="0" name=""/>
        <dsp:cNvSpPr/>
      </dsp:nvSpPr>
      <dsp:spPr>
        <a:xfrm>
          <a:off x="2361481" y="1924229"/>
          <a:ext cx="5510122" cy="22434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Victims of Human Trafficking</a:t>
          </a:r>
        </a:p>
      </dsp:txBody>
      <dsp:txXfrm>
        <a:off x="2361481" y="1924229"/>
        <a:ext cx="5510122" cy="590371"/>
      </dsp:txXfrm>
    </dsp:sp>
    <dsp:sp modelId="{6D6D5C24-305F-4266-AC37-7A7ACBA5FBEC}">
      <dsp:nvSpPr>
        <dsp:cNvPr id="0" name=""/>
        <dsp:cNvSpPr/>
      </dsp:nvSpPr>
      <dsp:spPr>
        <a:xfrm>
          <a:off x="1653037" y="2514601"/>
          <a:ext cx="1416887" cy="1416887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2DC7A1-C168-4A1A-BB03-C2CF34DF4B45}">
      <dsp:nvSpPr>
        <dsp:cNvPr id="0" name=""/>
        <dsp:cNvSpPr/>
      </dsp:nvSpPr>
      <dsp:spPr>
        <a:xfrm>
          <a:off x="2361481" y="2514601"/>
          <a:ext cx="5510122" cy="14168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Sibling groups</a:t>
          </a:r>
        </a:p>
      </dsp:txBody>
      <dsp:txXfrm>
        <a:off x="2361481" y="2514601"/>
        <a:ext cx="5510122" cy="590371"/>
      </dsp:txXfrm>
    </dsp:sp>
    <dsp:sp modelId="{C7D9AB0D-6813-4893-A6EE-B3EFE72CEFD1}">
      <dsp:nvSpPr>
        <dsp:cNvPr id="0" name=""/>
        <dsp:cNvSpPr/>
      </dsp:nvSpPr>
      <dsp:spPr>
        <a:xfrm>
          <a:off x="2066297" y="3104973"/>
          <a:ext cx="590367" cy="590367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3C3ECB-C14E-49E0-ACBB-DB82C127DD3F}">
      <dsp:nvSpPr>
        <dsp:cNvPr id="0" name=""/>
        <dsp:cNvSpPr/>
      </dsp:nvSpPr>
      <dsp:spPr>
        <a:xfrm>
          <a:off x="2361481" y="3104973"/>
          <a:ext cx="5510122" cy="5903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APD placements</a:t>
          </a:r>
        </a:p>
      </dsp:txBody>
      <dsp:txXfrm>
        <a:off x="2361481" y="3104973"/>
        <a:ext cx="5510122" cy="59036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E30D1C-69F5-4AC3-8D4E-58D12343FE36}">
      <dsp:nvSpPr>
        <dsp:cNvPr id="0" name=""/>
        <dsp:cNvSpPr/>
      </dsp:nvSpPr>
      <dsp:spPr>
        <a:xfrm>
          <a:off x="0" y="530"/>
          <a:ext cx="7354019" cy="1141938"/>
        </a:xfrm>
        <a:prstGeom prst="roundRect">
          <a:avLst/>
        </a:prstGeom>
        <a:solidFill>
          <a:schemeClr val="tx2">
            <a:lumMod val="25000"/>
            <a:lumOff val="75000"/>
          </a:schemeClr>
        </a:soli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Key Requirements for Relative/Non-Relative Placement</a:t>
          </a:r>
        </a:p>
      </dsp:txBody>
      <dsp:txXfrm>
        <a:off x="55745" y="56275"/>
        <a:ext cx="7242529" cy="10304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#5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#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0635" cy="460531"/>
          </a:xfrm>
          <a:prstGeom prst="rect">
            <a:avLst/>
          </a:prstGeom>
        </p:spPr>
        <p:txBody>
          <a:bodyPr vert="horz" lIns="89838" tIns="44919" rIns="89838" bIns="449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707" y="1"/>
            <a:ext cx="3010635" cy="460531"/>
          </a:xfrm>
          <a:prstGeom prst="rect">
            <a:avLst/>
          </a:prstGeom>
        </p:spPr>
        <p:txBody>
          <a:bodyPr vert="horz" lIns="89838" tIns="44919" rIns="89838" bIns="44919" rtlCol="0"/>
          <a:lstStyle>
            <a:lvl1pPr algn="r">
              <a:defRPr sz="1200"/>
            </a:lvl1pPr>
          </a:lstStyle>
          <a:p>
            <a:fld id="{9126840B-9E8A-4F37-A7B4-779DFE09E102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45409"/>
            <a:ext cx="3010635" cy="460531"/>
          </a:xfrm>
          <a:prstGeom prst="rect">
            <a:avLst/>
          </a:prstGeom>
        </p:spPr>
        <p:txBody>
          <a:bodyPr vert="horz" lIns="89838" tIns="44919" rIns="89838" bIns="4491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707" y="8745409"/>
            <a:ext cx="3010635" cy="460531"/>
          </a:xfrm>
          <a:prstGeom prst="rect">
            <a:avLst/>
          </a:prstGeom>
        </p:spPr>
        <p:txBody>
          <a:bodyPr vert="horz" lIns="89838" tIns="44919" rIns="89838" bIns="44919" rtlCol="0" anchor="b"/>
          <a:lstStyle>
            <a:lvl1pPr algn="r">
              <a:defRPr sz="1200"/>
            </a:lvl1pPr>
          </a:lstStyle>
          <a:p>
            <a:fld id="{130E4F7B-0E95-48A5-AAF9-2C294E3734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69830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0323" cy="460375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71" y="0"/>
            <a:ext cx="3010323" cy="460375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r">
              <a:defRPr sz="1200"/>
            </a:lvl1pPr>
          </a:lstStyle>
          <a:p>
            <a:fld id="{F69EEC90-817C-4340-974E-591DA663A18D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0563"/>
            <a:ext cx="4603750" cy="3452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5" rIns="92290" bIns="4614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3563"/>
            <a:ext cx="5557520" cy="4143375"/>
          </a:xfrm>
          <a:prstGeom prst="rect">
            <a:avLst/>
          </a:prstGeom>
        </p:spPr>
        <p:txBody>
          <a:bodyPr vert="horz" lIns="92290" tIns="46145" rIns="92290" bIns="4614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45526"/>
            <a:ext cx="3010323" cy="460375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71" y="8745526"/>
            <a:ext cx="3010323" cy="460375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r">
              <a:defRPr sz="1200"/>
            </a:lvl1pPr>
          </a:lstStyle>
          <a:p>
            <a:fld id="{58E6C161-0FB7-4179-A019-8C19B39E60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3474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3.0.1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19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F701E1-DFB5-4D4D-8134-A4602749089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10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1A499D-A620-4879-B4C9-9D3F0D10DB0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52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232009-C771-4BAC-BFC7-FD139F881F7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177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7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1530"/>
            <a:fld id="{D823D3C1-AABE-480C-BB13-2F8692255299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 defTabSz="921530"/>
              <a:t>18</a:t>
            </a:fld>
            <a:endParaRPr lang="en-US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82788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836F0C-C32E-4AF6-81C1-A77A7986823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596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E89905-0E9E-4102-B71F-B42CF6AA5F2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32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41E32A-90CF-4485-B9EA-29D8927B611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413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773327-9676-42ED-908C-3DEDF385B45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442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773327-9676-42ED-908C-3DEDF385B45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44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539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6C3A70-0A37-4DE3-A244-14C91D1D0F8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90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71575" y="690563"/>
            <a:ext cx="4603750" cy="3452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950" indent="-28844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769" indent="-23075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276" indent="-23075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784" indent="-23075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291" indent="-2307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9798" indent="-2307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1306" indent="-2307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2814" indent="-2307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EDE46E-DD04-43EA-A44F-BC577D0CACCE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052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  <a:ea typeface="ＭＳ Ｐゴシック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C55345-E57A-479A-BEAD-FB1584BDEB73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29</a:t>
            </a:fld>
            <a:endParaRPr lang="en-US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630000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3.1.4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225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588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1530"/>
            <a:fld id="{D823D3C1-AABE-480C-BB13-2F8692255299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 defTabSz="921530"/>
              <a:t>33</a:t>
            </a:fld>
            <a:endParaRPr lang="en-US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565011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3.4.76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2003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DC1F3-D2F4-4EB3-9311-8F1E401768F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27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3.1.4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225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DC1F3-D2F4-4EB3-9311-8F1E401768F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542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CE037F-71AF-4278-A0D6-FB437D86B5A5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826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3.4.78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3927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9.1.13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570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3.4.69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397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3.4.70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397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DB86-9F0D-4533-A64D-4C446D51273E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443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3.4.71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397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14.2.9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B42979-E271-4382-B596-CCFCBC6B22D8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3.1.4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623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8135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D560B6-1910-4A82-8FE0-F2BB4427B921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5377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88F4A0-F473-4091-9593-05EA8F477096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084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  <a:ea typeface="ＭＳ Ｐゴシック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C55345-E57A-479A-BEAD-FB1584BDEB73}" type="slidenum">
              <a:rPr lang="en-US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pPr/>
              <a:t>65</a:t>
            </a:fld>
            <a:endParaRPr lang="en-US">
              <a:solidFill>
                <a:prstClr val="black"/>
              </a:solidFill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615941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3.4.67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83041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4298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7B76C7-6E92-42B2-A403-3937FD4F17F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2954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3.4.74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3970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3.4.77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3970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3.4.78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3970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3.4.81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3970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8377">
              <a:defRPr/>
            </a:pPr>
            <a:r>
              <a:rPr lang="en-US" altLang="en-US" dirty="0"/>
              <a:t>6.1.12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3970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8377">
              <a:defRPr/>
            </a:pPr>
            <a:r>
              <a:rPr lang="en-US" altLang="en-US" dirty="0"/>
              <a:t>6.1.14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3970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11.4.33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5285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11.4.34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3970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3.4.77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717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EEB374-A335-43C3-8C50-E64FF19C15A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2561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836F0C-C32E-4AF6-81C1-A77A7986823A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0973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DAA7A1-896F-4531-A1BB-082367D16F2A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5026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3.4.76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472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B83AE2-E4A5-4237-8C56-9CDDA348FC4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18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9F84D0-1B03-4F90-A650-B57798D0D53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32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1630888" y="1468367"/>
            <a:ext cx="6859859" cy="1205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rgbClr val="1B5FAA"/>
                </a:solidFill>
              </a:rPr>
              <a:t>DCF</a:t>
            </a:r>
            <a:r>
              <a:rPr lang="en-US" dirty="0">
                <a:solidFill>
                  <a:srgbClr val="1B5FAA"/>
                </a:solidFill>
              </a:rPr>
              <a:t> Pre-Service</a:t>
            </a:r>
            <a:r>
              <a:rPr lang="en-US" baseline="0" dirty="0">
                <a:solidFill>
                  <a:srgbClr val="1B5FAA"/>
                </a:solidFill>
              </a:rPr>
              <a:t> Curriculum</a:t>
            </a:r>
            <a:endParaRPr lang="en-US" sz="2200" dirty="0">
              <a:solidFill>
                <a:srgbClr val="1B5FAA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06797" y="3299981"/>
            <a:ext cx="6241709" cy="1343139"/>
          </a:xfrm>
        </p:spPr>
        <p:txBody>
          <a:bodyPr>
            <a:normAutofit/>
          </a:bodyPr>
          <a:lstStyle>
            <a:lvl1pPr marL="0" indent="0" algn="ctr">
              <a:buNone/>
              <a:defRPr b="1">
                <a:solidFill>
                  <a:srgbClr val="56944F"/>
                </a:solidFill>
              </a:defRPr>
            </a:lvl1pPr>
          </a:lstStyle>
          <a:p>
            <a:r>
              <a:rPr lang="en-US" sz="2800" dirty="0">
                <a:latin typeface="Arial Black" pitchFamily="34" charset="0"/>
              </a:rPr>
              <a:t>Core PreService Curriculum</a:t>
            </a:r>
            <a:br>
              <a:rPr lang="en-US" sz="2800" dirty="0">
                <a:latin typeface="Arial Black" pitchFamily="34" charset="0"/>
              </a:rPr>
            </a:br>
            <a:r>
              <a:rPr lang="en-US" sz="2800" dirty="0">
                <a:latin typeface="Arial Black" pitchFamily="34" charset="0"/>
              </a:rPr>
              <a:t>Weeks 1-3</a:t>
            </a:r>
            <a:br>
              <a:rPr lang="en-US" sz="2800" dirty="0">
                <a:latin typeface="Arial Black" pitchFamily="34" charset="0"/>
              </a:rPr>
            </a:br>
            <a:endParaRPr lang="en-US" sz="2800" dirty="0">
              <a:solidFill>
                <a:schemeClr val="tx2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881" y="4977918"/>
            <a:ext cx="1403872" cy="15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49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0129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9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9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>
          <a:xfrm>
            <a:off x="4791075" y="6481765"/>
            <a:ext cx="2133600" cy="301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72D47-770E-4F61-B344-1CD1ED7A3BCF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5/7/2025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1" y="6481765"/>
            <a:ext cx="4259263" cy="301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7589839" y="6481765"/>
            <a:ext cx="503237" cy="301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6DD74-EE7F-4A2F-8471-D485B1C597DF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278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B92A-97AB-4D45-A22B-C2FDFA2C26D4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6B48-BBC1-49E6-B8CB-BFBF61D7E9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4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B92A-97AB-4D45-A22B-C2FDFA2C26D4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6B48-BBC1-49E6-B8CB-BFBF61D7E9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60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B92A-97AB-4D45-A22B-C2FDFA2C26D4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6B48-BBC1-49E6-B8CB-BFBF61D7E9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88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B92A-97AB-4D45-A22B-C2FDFA2C26D4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6B48-BBC1-49E6-B8CB-BFBF61D7E9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99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B92A-97AB-4D45-A22B-C2FDFA2C26D4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6B48-BBC1-49E6-B8CB-BFBF61D7E9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83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B92A-97AB-4D45-A22B-C2FDFA2C26D4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6B48-BBC1-49E6-B8CB-BFBF61D7E9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838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B92A-97AB-4D45-A22B-C2FDFA2C26D4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6B48-BBC1-49E6-B8CB-BFBF61D7E9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12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B92A-97AB-4D45-A22B-C2FDFA2C26D4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6B48-BBC1-49E6-B8CB-BFBF61D7E9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43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187337"/>
            <a:ext cx="7082263" cy="879566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B5FA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8339" y="4269374"/>
            <a:ext cx="7088460" cy="1803488"/>
          </a:xfrm>
        </p:spPr>
        <p:txBody>
          <a:bodyPr>
            <a:normAutofit/>
          </a:bodyPr>
          <a:lstStyle>
            <a:lvl1pPr marL="0" indent="0" algn="ctr">
              <a:buNone/>
              <a:defRPr sz="3000" b="1" baseline="0">
                <a:solidFill>
                  <a:srgbClr val="5694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4" name="Picture 3" descr="module_banner_1_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344338" y="636167"/>
            <a:ext cx="7545661" cy="188641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B92A-97AB-4D45-A22B-C2FDFA2C26D4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6B48-BBC1-49E6-B8CB-BFBF61D7E9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60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B92A-97AB-4D45-A22B-C2FDFA2C26D4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6B48-BBC1-49E6-B8CB-BFBF61D7E9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78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B92A-97AB-4D45-A22B-C2FDFA2C26D4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6B48-BBC1-49E6-B8CB-BFBF61D7E9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68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8340" y="799916"/>
            <a:ext cx="6859859" cy="1028884"/>
          </a:xfrm>
        </p:spPr>
        <p:txBody>
          <a:bodyPr/>
          <a:lstStyle>
            <a:lvl1pPr>
              <a:defRPr baseline="0">
                <a:solidFill>
                  <a:srgbClr val="1B5FA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1828800"/>
            <a:ext cx="7474712" cy="2696117"/>
          </a:xfrm>
        </p:spPr>
        <p:txBody>
          <a:bodyPr/>
          <a:lstStyle>
            <a:lvl1pPr marL="0" indent="0" algn="ctr">
              <a:buNone/>
              <a:defRPr b="1" baseline="0">
                <a:solidFill>
                  <a:srgbClr val="5694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4" name="Picture 3" descr="session_banner_1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344166" y="4226940"/>
            <a:ext cx="7474713" cy="186867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18" y="4226939"/>
            <a:ext cx="1768859" cy="188089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76531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643" y="195580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747" y="1610778"/>
            <a:ext cx="3868737" cy="823912"/>
          </a:xfrm>
          <a:solidFill>
            <a:srgbClr val="56944F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747" y="2491740"/>
            <a:ext cx="3868737" cy="3684588"/>
          </a:xfrm>
          <a:ln w="28575">
            <a:solidFill>
              <a:srgbClr val="56944F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8993" y="1618248"/>
            <a:ext cx="3887788" cy="823912"/>
          </a:xfrm>
          <a:solidFill>
            <a:srgbClr val="56944F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8993" y="2491740"/>
            <a:ext cx="3887788" cy="3684588"/>
          </a:xfrm>
          <a:ln w="28575">
            <a:solidFill>
              <a:srgbClr val="56944F"/>
            </a:solidFill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223010" y="6260148"/>
            <a:ext cx="2057400" cy="365125"/>
          </a:xfrm>
          <a:prstGeom prst="rect">
            <a:avLst/>
          </a:prstGeom>
        </p:spPr>
        <p:txBody>
          <a:bodyPr/>
          <a:lstStyle/>
          <a:p>
            <a:fld id="{13E66B48-BBC1-49E6-B8CB-BFBF61D7E9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488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491778"/>
            <a:ext cx="7082263" cy="1143000"/>
          </a:xfrm>
        </p:spPr>
        <p:txBody>
          <a:bodyPr/>
          <a:lstStyle>
            <a:lvl1pPr>
              <a:defRPr b="1">
                <a:solidFill>
                  <a:srgbClr val="1B5FA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36" y="1850241"/>
            <a:ext cx="7082264" cy="4365702"/>
          </a:xfrm>
        </p:spPr>
        <p:txBody>
          <a:bodyPr>
            <a:normAutofit/>
          </a:bodyPr>
          <a:lstStyle>
            <a:lvl1pPr>
              <a:defRPr sz="3200">
                <a:solidFill>
                  <a:srgbClr val="56944F"/>
                </a:solidFill>
              </a:defRPr>
            </a:lvl1pPr>
            <a:lvl2pPr>
              <a:defRPr sz="2800">
                <a:solidFill>
                  <a:srgbClr val="56944F"/>
                </a:solidFill>
              </a:defRPr>
            </a:lvl2pPr>
            <a:lvl3pPr>
              <a:defRPr sz="2400">
                <a:solidFill>
                  <a:srgbClr val="56944F"/>
                </a:solidFill>
              </a:defRPr>
            </a:lvl3pPr>
            <a:lvl4pPr>
              <a:defRPr sz="2400">
                <a:solidFill>
                  <a:srgbClr val="56944F"/>
                </a:solidFill>
              </a:defRPr>
            </a:lvl4pPr>
            <a:lvl5pPr>
              <a:defRPr sz="2400">
                <a:solidFill>
                  <a:srgbClr val="56944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827" y="5348154"/>
            <a:ext cx="1070326" cy="118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76309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604536" y="491778"/>
            <a:ext cx="7082263" cy="1143000"/>
          </a:xfrm>
        </p:spPr>
        <p:txBody>
          <a:bodyPr/>
          <a:lstStyle>
            <a:lvl1pPr>
              <a:defRPr b="1">
                <a:solidFill>
                  <a:srgbClr val="1B5FAA"/>
                </a:solidFill>
              </a:defRPr>
            </a:lvl1pPr>
          </a:lstStyle>
          <a:p>
            <a:r>
              <a:rPr lang="en-US" dirty="0"/>
              <a:t>Title is Optional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827" y="5348154"/>
            <a:ext cx="1070326" cy="118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04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7403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374" y="2667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36374" y="15621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98774" y="15621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98774" y="3898624"/>
            <a:ext cx="3810000" cy="1981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59557" y="623514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343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0631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4536" y="274638"/>
            <a:ext cx="708226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4536" y="1600201"/>
            <a:ext cx="7082264" cy="4365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351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6" r:id="rId2"/>
    <p:sldLayoutId id="2147483649" r:id="rId3"/>
    <p:sldLayoutId id="2147483677" r:id="rId4"/>
    <p:sldLayoutId id="2147483650" r:id="rId5"/>
    <p:sldLayoutId id="2147483654" r:id="rId6"/>
    <p:sldLayoutId id="2147483659" r:id="rId7"/>
    <p:sldLayoutId id="2147483661" r:id="rId8"/>
    <p:sldLayoutId id="2147483660" r:id="rId9"/>
    <p:sldLayoutId id="2147483664" r:id="rId10"/>
    <p:sldLayoutId id="2147483678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1B5FAA"/>
          </a:solidFill>
          <a:latin typeface="Arial Black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56944F"/>
          </a:solidFill>
          <a:latin typeface="Calibri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56944F"/>
          </a:solidFill>
          <a:latin typeface="Calibri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56944F"/>
          </a:solidFill>
          <a:latin typeface="Calibri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56944F"/>
          </a:solidFill>
          <a:latin typeface="Calibri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56944F"/>
          </a:solidFill>
          <a:latin typeface="Calibri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2B92A-97AB-4D45-A22B-C2FDFA2C26D4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66B48-BBC1-49E6-B8CB-BFBF61D7E9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81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12" Type="http://schemas.microsoft.com/office/2007/relationships/diagramDrawing" Target="../diagrams/drawing1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6.xml"/><Relationship Id="rId11" Type="http://schemas.openxmlformats.org/officeDocument/2006/relationships/diagramColors" Target="../diagrams/colors17.xml"/><Relationship Id="rId5" Type="http://schemas.openxmlformats.org/officeDocument/2006/relationships/diagramQuickStyle" Target="../diagrams/quickStyle16.xml"/><Relationship Id="rId10" Type="http://schemas.openxmlformats.org/officeDocument/2006/relationships/diagramQuickStyle" Target="../diagrams/quickStyle17.xml"/><Relationship Id="rId4" Type="http://schemas.openxmlformats.org/officeDocument/2006/relationships/diagramLayout" Target="../diagrams/layout16.xml"/><Relationship Id="rId9" Type="http://schemas.openxmlformats.org/officeDocument/2006/relationships/diagramLayout" Target="../diagrams/layout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9.xml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12" Type="http://schemas.microsoft.com/office/2007/relationships/diagramDrawing" Target="../diagrams/drawing1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8.xml"/><Relationship Id="rId11" Type="http://schemas.openxmlformats.org/officeDocument/2006/relationships/diagramColors" Target="../diagrams/colors19.xml"/><Relationship Id="rId5" Type="http://schemas.openxmlformats.org/officeDocument/2006/relationships/diagramQuickStyle" Target="../diagrams/quickStyle18.xml"/><Relationship Id="rId10" Type="http://schemas.openxmlformats.org/officeDocument/2006/relationships/diagramQuickStyle" Target="../diagrams/quickStyle19.xml"/><Relationship Id="rId4" Type="http://schemas.openxmlformats.org/officeDocument/2006/relationships/diagramLayout" Target="../diagrams/layout18.xml"/><Relationship Id="rId9" Type="http://schemas.openxmlformats.org/officeDocument/2006/relationships/diagramLayout" Target="../diagrams/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1.xml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12" Type="http://schemas.microsoft.com/office/2007/relationships/diagramDrawing" Target="../diagrams/drawing2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0.xml"/><Relationship Id="rId11" Type="http://schemas.openxmlformats.org/officeDocument/2006/relationships/diagramColors" Target="../diagrams/colors21.xml"/><Relationship Id="rId5" Type="http://schemas.openxmlformats.org/officeDocument/2006/relationships/diagramQuickStyle" Target="../diagrams/quickStyle20.xml"/><Relationship Id="rId10" Type="http://schemas.openxmlformats.org/officeDocument/2006/relationships/diagramQuickStyle" Target="../diagrams/quickStyle21.xml"/><Relationship Id="rId4" Type="http://schemas.openxmlformats.org/officeDocument/2006/relationships/diagramLayout" Target="../diagrams/layout20.xml"/><Relationship Id="rId9" Type="http://schemas.openxmlformats.org/officeDocument/2006/relationships/diagramLayout" Target="../diagrams/layout2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3.xml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12" Type="http://schemas.microsoft.com/office/2007/relationships/diagramDrawing" Target="../diagrams/drawing2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2.xml"/><Relationship Id="rId11" Type="http://schemas.openxmlformats.org/officeDocument/2006/relationships/diagramColors" Target="../diagrams/colors23.xml"/><Relationship Id="rId5" Type="http://schemas.openxmlformats.org/officeDocument/2006/relationships/diagramQuickStyle" Target="../diagrams/quickStyle22.xml"/><Relationship Id="rId10" Type="http://schemas.openxmlformats.org/officeDocument/2006/relationships/diagramQuickStyle" Target="../diagrams/quickStyle23.xml"/><Relationship Id="rId4" Type="http://schemas.openxmlformats.org/officeDocument/2006/relationships/diagramLayout" Target="../diagrams/layout22.xml"/><Relationship Id="rId9" Type="http://schemas.openxmlformats.org/officeDocument/2006/relationships/diagramLayout" Target="../diagrams/layout2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5.xml"/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12" Type="http://schemas.microsoft.com/office/2007/relationships/diagramDrawing" Target="../diagrams/drawing2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4.xml"/><Relationship Id="rId11" Type="http://schemas.openxmlformats.org/officeDocument/2006/relationships/diagramColors" Target="../diagrams/colors25.xml"/><Relationship Id="rId5" Type="http://schemas.openxmlformats.org/officeDocument/2006/relationships/diagramQuickStyle" Target="../diagrams/quickStyle24.xml"/><Relationship Id="rId10" Type="http://schemas.openxmlformats.org/officeDocument/2006/relationships/diagramQuickStyle" Target="../diagrams/quickStyle25.xml"/><Relationship Id="rId4" Type="http://schemas.openxmlformats.org/officeDocument/2006/relationships/diagramLayout" Target="../diagrams/layout24.xml"/><Relationship Id="rId9" Type="http://schemas.openxmlformats.org/officeDocument/2006/relationships/diagramLayout" Target="../diagrams/layout2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7.xml"/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12" Type="http://schemas.microsoft.com/office/2007/relationships/diagramDrawing" Target="../diagrams/drawing2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6.xml"/><Relationship Id="rId11" Type="http://schemas.openxmlformats.org/officeDocument/2006/relationships/diagramColors" Target="../diagrams/colors27.xml"/><Relationship Id="rId5" Type="http://schemas.openxmlformats.org/officeDocument/2006/relationships/diagramQuickStyle" Target="../diagrams/quickStyle26.xml"/><Relationship Id="rId10" Type="http://schemas.openxmlformats.org/officeDocument/2006/relationships/diagramQuickStyle" Target="../diagrams/quickStyle27.xml"/><Relationship Id="rId4" Type="http://schemas.openxmlformats.org/officeDocument/2006/relationships/diagramLayout" Target="../diagrams/layout26.xml"/><Relationship Id="rId9" Type="http://schemas.openxmlformats.org/officeDocument/2006/relationships/diagramLayout" Target="../diagrams/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0.xml"/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12" Type="http://schemas.microsoft.com/office/2007/relationships/diagramDrawing" Target="../diagrams/drawing3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9.xml"/><Relationship Id="rId11" Type="http://schemas.openxmlformats.org/officeDocument/2006/relationships/diagramColors" Target="../diagrams/colors30.xml"/><Relationship Id="rId5" Type="http://schemas.openxmlformats.org/officeDocument/2006/relationships/diagramQuickStyle" Target="../diagrams/quickStyle29.xml"/><Relationship Id="rId10" Type="http://schemas.openxmlformats.org/officeDocument/2006/relationships/diagramQuickStyle" Target="../diagrams/quickStyle30.xml"/><Relationship Id="rId4" Type="http://schemas.openxmlformats.org/officeDocument/2006/relationships/diagramLayout" Target="../diagrams/layout29.xml"/><Relationship Id="rId9" Type="http://schemas.openxmlformats.org/officeDocument/2006/relationships/diagramLayout" Target="../diagrams/layout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2.xml"/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12" Type="http://schemas.microsoft.com/office/2007/relationships/diagramDrawing" Target="../diagrams/drawing3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1.xml"/><Relationship Id="rId11" Type="http://schemas.openxmlformats.org/officeDocument/2006/relationships/diagramColors" Target="../diagrams/colors32.xml"/><Relationship Id="rId5" Type="http://schemas.openxmlformats.org/officeDocument/2006/relationships/diagramQuickStyle" Target="../diagrams/quickStyle31.xml"/><Relationship Id="rId10" Type="http://schemas.openxmlformats.org/officeDocument/2006/relationships/diagramQuickStyle" Target="../diagrams/quickStyle32.xml"/><Relationship Id="rId4" Type="http://schemas.openxmlformats.org/officeDocument/2006/relationships/diagramLayout" Target="../diagrams/layout31.xml"/><Relationship Id="rId9" Type="http://schemas.openxmlformats.org/officeDocument/2006/relationships/diagramLayout" Target="../diagrams/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4.xml"/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12" Type="http://schemas.microsoft.com/office/2007/relationships/diagramDrawing" Target="../diagrams/drawing3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3.xml"/><Relationship Id="rId11" Type="http://schemas.openxmlformats.org/officeDocument/2006/relationships/diagramColors" Target="../diagrams/colors34.xml"/><Relationship Id="rId5" Type="http://schemas.openxmlformats.org/officeDocument/2006/relationships/diagramQuickStyle" Target="../diagrams/quickStyle33.xml"/><Relationship Id="rId10" Type="http://schemas.openxmlformats.org/officeDocument/2006/relationships/diagramQuickStyle" Target="../diagrams/quickStyle34.xml"/><Relationship Id="rId4" Type="http://schemas.openxmlformats.org/officeDocument/2006/relationships/diagramLayout" Target="../diagrams/layout33.xml"/><Relationship Id="rId9" Type="http://schemas.openxmlformats.org/officeDocument/2006/relationships/diagramLayout" Target="../diagrams/layout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6.xml"/><Relationship Id="rId3" Type="http://schemas.openxmlformats.org/officeDocument/2006/relationships/diagramData" Target="../diagrams/data35.xml"/><Relationship Id="rId7" Type="http://schemas.microsoft.com/office/2007/relationships/diagramDrawing" Target="../diagrams/drawing35.xml"/><Relationship Id="rId12" Type="http://schemas.microsoft.com/office/2007/relationships/diagramDrawing" Target="../diagrams/drawing3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5.xml"/><Relationship Id="rId11" Type="http://schemas.openxmlformats.org/officeDocument/2006/relationships/diagramColors" Target="../diagrams/colors36.xml"/><Relationship Id="rId5" Type="http://schemas.openxmlformats.org/officeDocument/2006/relationships/diagramQuickStyle" Target="../diagrams/quickStyle35.xml"/><Relationship Id="rId10" Type="http://schemas.openxmlformats.org/officeDocument/2006/relationships/diagramQuickStyle" Target="../diagrams/quickStyle36.xml"/><Relationship Id="rId4" Type="http://schemas.openxmlformats.org/officeDocument/2006/relationships/diagramLayout" Target="../diagrams/layout35.xml"/><Relationship Id="rId9" Type="http://schemas.openxmlformats.org/officeDocument/2006/relationships/diagramLayout" Target="../diagrams/layout3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8.xml"/><Relationship Id="rId3" Type="http://schemas.openxmlformats.org/officeDocument/2006/relationships/diagramData" Target="../diagrams/data37.xml"/><Relationship Id="rId7" Type="http://schemas.microsoft.com/office/2007/relationships/diagramDrawing" Target="../diagrams/drawing37.xml"/><Relationship Id="rId12" Type="http://schemas.microsoft.com/office/2007/relationships/diagramDrawing" Target="../diagrams/drawing3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7.xml"/><Relationship Id="rId11" Type="http://schemas.openxmlformats.org/officeDocument/2006/relationships/diagramColors" Target="../diagrams/colors38.xml"/><Relationship Id="rId5" Type="http://schemas.openxmlformats.org/officeDocument/2006/relationships/diagramQuickStyle" Target="../diagrams/quickStyle37.xml"/><Relationship Id="rId10" Type="http://schemas.openxmlformats.org/officeDocument/2006/relationships/diagramQuickStyle" Target="../diagrams/quickStyle38.xml"/><Relationship Id="rId4" Type="http://schemas.openxmlformats.org/officeDocument/2006/relationships/diagramLayout" Target="../diagrams/layout37.xml"/><Relationship Id="rId9" Type="http://schemas.openxmlformats.org/officeDocument/2006/relationships/diagramLayout" Target="../diagrams/layout3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://dcf.psychiatry.ufl.edu/" TargetMode="Externa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39.xml"/><Relationship Id="rId7" Type="http://schemas.microsoft.com/office/2007/relationships/diagramDrawing" Target="../diagrams/drawing3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9.xml"/><Relationship Id="rId5" Type="http://schemas.openxmlformats.org/officeDocument/2006/relationships/diagramQuickStyle" Target="../diagrams/quickStyle39.xml"/><Relationship Id="rId4" Type="http://schemas.openxmlformats.org/officeDocument/2006/relationships/diagramLayout" Target="../diagrams/layout3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diagramData" Target="../diagrams/data40.xml"/><Relationship Id="rId7" Type="http://schemas.microsoft.com/office/2007/relationships/diagramDrawing" Target="../diagrams/drawing40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0.xml"/><Relationship Id="rId5" Type="http://schemas.openxmlformats.org/officeDocument/2006/relationships/diagramQuickStyle" Target="../diagrams/quickStyle40.xml"/><Relationship Id="rId4" Type="http://schemas.openxmlformats.org/officeDocument/2006/relationships/diagramLayout" Target="../diagrams/layout4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2.xml"/><Relationship Id="rId3" Type="http://schemas.openxmlformats.org/officeDocument/2006/relationships/diagramData" Target="../diagrams/data41.xml"/><Relationship Id="rId7" Type="http://schemas.microsoft.com/office/2007/relationships/diagramDrawing" Target="../diagrams/drawing41.xml"/><Relationship Id="rId12" Type="http://schemas.microsoft.com/office/2007/relationships/diagramDrawing" Target="../diagrams/drawing4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1.xml"/><Relationship Id="rId11" Type="http://schemas.openxmlformats.org/officeDocument/2006/relationships/diagramColors" Target="../diagrams/colors42.xml"/><Relationship Id="rId5" Type="http://schemas.openxmlformats.org/officeDocument/2006/relationships/diagramQuickStyle" Target="../diagrams/quickStyle41.xml"/><Relationship Id="rId10" Type="http://schemas.openxmlformats.org/officeDocument/2006/relationships/diagramQuickStyle" Target="../diagrams/quickStyle42.xml"/><Relationship Id="rId4" Type="http://schemas.openxmlformats.org/officeDocument/2006/relationships/diagramLayout" Target="../diagrams/layout41.xml"/><Relationship Id="rId9" Type="http://schemas.openxmlformats.org/officeDocument/2006/relationships/diagramLayout" Target="../diagrams/layout4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3.xml"/><Relationship Id="rId7" Type="http://schemas.microsoft.com/office/2007/relationships/diagramDrawing" Target="../diagrams/drawing43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3.xml"/><Relationship Id="rId5" Type="http://schemas.openxmlformats.org/officeDocument/2006/relationships/diagramQuickStyle" Target="../diagrams/quickStyle43.xml"/><Relationship Id="rId4" Type="http://schemas.openxmlformats.org/officeDocument/2006/relationships/diagramLayout" Target="../diagrams/layout4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9.xml"/><Relationship Id="rId13" Type="http://schemas.openxmlformats.org/officeDocument/2006/relationships/diagramData" Target="../diagrams/data50.xml"/><Relationship Id="rId3" Type="http://schemas.openxmlformats.org/officeDocument/2006/relationships/diagramData" Target="../diagrams/data48.xml"/><Relationship Id="rId7" Type="http://schemas.microsoft.com/office/2007/relationships/diagramDrawing" Target="../diagrams/drawing48.xml"/><Relationship Id="rId12" Type="http://schemas.microsoft.com/office/2007/relationships/diagramDrawing" Target="../diagrams/drawing49.xml"/><Relationship Id="rId17" Type="http://schemas.microsoft.com/office/2007/relationships/diagramDrawing" Target="../diagrams/drawing50.xml"/><Relationship Id="rId2" Type="http://schemas.openxmlformats.org/officeDocument/2006/relationships/notesSlide" Target="../notesSlides/notesSlide43.xml"/><Relationship Id="rId16" Type="http://schemas.openxmlformats.org/officeDocument/2006/relationships/diagramColors" Target="../diagrams/colors5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8.xml"/><Relationship Id="rId11" Type="http://schemas.openxmlformats.org/officeDocument/2006/relationships/diagramColors" Target="../diagrams/colors49.xml"/><Relationship Id="rId5" Type="http://schemas.openxmlformats.org/officeDocument/2006/relationships/diagramQuickStyle" Target="../diagrams/quickStyle48.xml"/><Relationship Id="rId15" Type="http://schemas.openxmlformats.org/officeDocument/2006/relationships/diagramQuickStyle" Target="../diagrams/quickStyle50.xml"/><Relationship Id="rId10" Type="http://schemas.openxmlformats.org/officeDocument/2006/relationships/diagramQuickStyle" Target="../diagrams/quickStyle49.xml"/><Relationship Id="rId4" Type="http://schemas.openxmlformats.org/officeDocument/2006/relationships/diagramLayout" Target="../diagrams/layout48.xml"/><Relationship Id="rId9" Type="http://schemas.openxmlformats.org/officeDocument/2006/relationships/diagramLayout" Target="../diagrams/layout49.xml"/><Relationship Id="rId14" Type="http://schemas.openxmlformats.org/officeDocument/2006/relationships/diagramLayout" Target="../diagrams/layout50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2.xml"/><Relationship Id="rId3" Type="http://schemas.openxmlformats.org/officeDocument/2006/relationships/diagramData" Target="../diagrams/data51.xml"/><Relationship Id="rId7" Type="http://schemas.microsoft.com/office/2007/relationships/diagramDrawing" Target="../diagrams/drawing51.xml"/><Relationship Id="rId12" Type="http://schemas.microsoft.com/office/2007/relationships/diagramDrawing" Target="../diagrams/drawing52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1.xml"/><Relationship Id="rId11" Type="http://schemas.openxmlformats.org/officeDocument/2006/relationships/diagramColors" Target="../diagrams/colors52.xml"/><Relationship Id="rId5" Type="http://schemas.openxmlformats.org/officeDocument/2006/relationships/diagramQuickStyle" Target="../diagrams/quickStyle51.xml"/><Relationship Id="rId10" Type="http://schemas.openxmlformats.org/officeDocument/2006/relationships/diagramQuickStyle" Target="../diagrams/quickStyle52.xml"/><Relationship Id="rId4" Type="http://schemas.openxmlformats.org/officeDocument/2006/relationships/diagramLayout" Target="../diagrams/layout51.xml"/><Relationship Id="rId9" Type="http://schemas.openxmlformats.org/officeDocument/2006/relationships/diagramLayout" Target="../diagrams/layout5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4.xml"/><Relationship Id="rId3" Type="http://schemas.openxmlformats.org/officeDocument/2006/relationships/diagramData" Target="../diagrams/data53.xml"/><Relationship Id="rId7" Type="http://schemas.microsoft.com/office/2007/relationships/diagramDrawing" Target="../diagrams/drawing53.xml"/><Relationship Id="rId12" Type="http://schemas.microsoft.com/office/2007/relationships/diagramDrawing" Target="../diagrams/drawing54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3.xml"/><Relationship Id="rId11" Type="http://schemas.openxmlformats.org/officeDocument/2006/relationships/diagramColors" Target="../diagrams/colors54.xml"/><Relationship Id="rId5" Type="http://schemas.openxmlformats.org/officeDocument/2006/relationships/diagramQuickStyle" Target="../diagrams/quickStyle53.xml"/><Relationship Id="rId10" Type="http://schemas.openxmlformats.org/officeDocument/2006/relationships/diagramQuickStyle" Target="../diagrams/quickStyle54.xml"/><Relationship Id="rId4" Type="http://schemas.openxmlformats.org/officeDocument/2006/relationships/diagramLayout" Target="../diagrams/layout53.xml"/><Relationship Id="rId9" Type="http://schemas.openxmlformats.org/officeDocument/2006/relationships/diagramLayout" Target="../diagrams/layout5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6.xml"/><Relationship Id="rId7" Type="http://schemas.microsoft.com/office/2007/relationships/diagramDrawing" Target="../diagrams/drawing56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6.xml"/><Relationship Id="rId5" Type="http://schemas.openxmlformats.org/officeDocument/2006/relationships/diagramQuickStyle" Target="../diagrams/quickStyle56.xml"/><Relationship Id="rId4" Type="http://schemas.openxmlformats.org/officeDocument/2006/relationships/diagramLayout" Target="../diagrams/layout56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Data" Target="../diagrams/data57.xml"/><Relationship Id="rId7" Type="http://schemas.microsoft.com/office/2007/relationships/diagramDrawing" Target="../diagrams/drawing57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7.xml"/><Relationship Id="rId5" Type="http://schemas.openxmlformats.org/officeDocument/2006/relationships/diagramQuickStyle" Target="../diagrams/quickStyle57.xml"/><Relationship Id="rId4" Type="http://schemas.openxmlformats.org/officeDocument/2006/relationships/diagramLayout" Target="../diagrams/layout5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8.xml"/><Relationship Id="rId7" Type="http://schemas.microsoft.com/office/2007/relationships/diagramDrawing" Target="../diagrams/drawing58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8.xml"/><Relationship Id="rId5" Type="http://schemas.openxmlformats.org/officeDocument/2006/relationships/diagramQuickStyle" Target="../diagrams/quickStyle58.xml"/><Relationship Id="rId4" Type="http://schemas.openxmlformats.org/officeDocument/2006/relationships/diagramLayout" Target="../diagrams/layout5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9.xml"/><Relationship Id="rId7" Type="http://schemas.microsoft.com/office/2007/relationships/diagramDrawing" Target="../diagrams/drawing59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9.xml"/><Relationship Id="rId5" Type="http://schemas.openxmlformats.org/officeDocument/2006/relationships/diagramQuickStyle" Target="../diagrams/quickStyle59.xml"/><Relationship Id="rId4" Type="http://schemas.openxmlformats.org/officeDocument/2006/relationships/diagramLayout" Target="../diagrams/layout5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diagramData" Target="../diagrams/data60.xml"/><Relationship Id="rId7" Type="http://schemas.microsoft.com/office/2007/relationships/diagramDrawing" Target="../diagrams/drawing60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0.xml"/><Relationship Id="rId5" Type="http://schemas.openxmlformats.org/officeDocument/2006/relationships/diagramQuickStyle" Target="../diagrams/quickStyle60.xml"/><Relationship Id="rId4" Type="http://schemas.openxmlformats.org/officeDocument/2006/relationships/diagramLayout" Target="../diagrams/layout60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2.xml"/><Relationship Id="rId3" Type="http://schemas.openxmlformats.org/officeDocument/2006/relationships/diagramData" Target="../diagrams/data61.xml"/><Relationship Id="rId7" Type="http://schemas.microsoft.com/office/2007/relationships/diagramDrawing" Target="../diagrams/drawing61.xml"/><Relationship Id="rId12" Type="http://schemas.microsoft.com/office/2007/relationships/diagramDrawing" Target="../diagrams/drawing62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1.xml"/><Relationship Id="rId11" Type="http://schemas.openxmlformats.org/officeDocument/2006/relationships/diagramColors" Target="../diagrams/colors62.xml"/><Relationship Id="rId5" Type="http://schemas.openxmlformats.org/officeDocument/2006/relationships/diagramQuickStyle" Target="../diagrams/quickStyle61.xml"/><Relationship Id="rId10" Type="http://schemas.openxmlformats.org/officeDocument/2006/relationships/diagramQuickStyle" Target="../diagrams/quickStyle62.xml"/><Relationship Id="rId4" Type="http://schemas.openxmlformats.org/officeDocument/2006/relationships/diagramLayout" Target="../diagrams/layout61.xml"/><Relationship Id="rId9" Type="http://schemas.openxmlformats.org/officeDocument/2006/relationships/diagramLayout" Target="../diagrams/layout6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4.xml"/><Relationship Id="rId3" Type="http://schemas.openxmlformats.org/officeDocument/2006/relationships/diagramData" Target="../diagrams/data63.xml"/><Relationship Id="rId7" Type="http://schemas.microsoft.com/office/2007/relationships/diagramDrawing" Target="../diagrams/drawing63.xml"/><Relationship Id="rId12" Type="http://schemas.microsoft.com/office/2007/relationships/diagramDrawing" Target="../diagrams/drawing64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3.xml"/><Relationship Id="rId11" Type="http://schemas.openxmlformats.org/officeDocument/2006/relationships/diagramColors" Target="../diagrams/colors64.xml"/><Relationship Id="rId5" Type="http://schemas.openxmlformats.org/officeDocument/2006/relationships/diagramQuickStyle" Target="../diagrams/quickStyle63.xml"/><Relationship Id="rId10" Type="http://schemas.openxmlformats.org/officeDocument/2006/relationships/diagramQuickStyle" Target="../diagrams/quickStyle64.xml"/><Relationship Id="rId4" Type="http://schemas.openxmlformats.org/officeDocument/2006/relationships/diagramLayout" Target="../diagrams/layout63.xml"/><Relationship Id="rId9" Type="http://schemas.openxmlformats.org/officeDocument/2006/relationships/diagramLayout" Target="../diagrams/layout6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8339" y="3960025"/>
            <a:ext cx="7088460" cy="1139513"/>
          </a:xfrm>
        </p:spPr>
        <p:txBody>
          <a:bodyPr>
            <a:noAutofit/>
          </a:bodyPr>
          <a:lstStyle/>
          <a:p>
            <a:r>
              <a:rPr lang="en-US" sz="3200" dirty="0"/>
              <a:t>Out-of-Home Care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206" y="5378350"/>
            <a:ext cx="1070326" cy="118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05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3260" y="604425"/>
            <a:ext cx="6299698" cy="1143000"/>
          </a:xfrm>
        </p:spPr>
        <p:txBody>
          <a:bodyPr>
            <a:noAutofit/>
          </a:bodyPr>
          <a:lstStyle/>
          <a:p>
            <a:r>
              <a:rPr lang="en-US" sz="2800" dirty="0"/>
              <a:t>Activity A:</a:t>
            </a:r>
            <a:br>
              <a:rPr lang="en-US" sz="2800" dirty="0"/>
            </a:br>
            <a:r>
              <a:rPr lang="en-US" sz="2800" dirty="0"/>
              <a:t>Assessing for an Appropriate Placement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056" y="346981"/>
            <a:ext cx="1214204" cy="121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39056" y="1940724"/>
            <a:ext cx="68102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56944F"/>
                </a:solidFill>
              </a:rPr>
              <a:t>Instructions:</a:t>
            </a:r>
          </a:p>
          <a:p>
            <a:endParaRPr lang="en-US" sz="2800" dirty="0">
              <a:solidFill>
                <a:srgbClr val="56944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1B5FAA"/>
                </a:solidFill>
              </a:rPr>
              <a:t>In small groups, read your assigned scenario.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1B5FAA"/>
                </a:solidFill>
              </a:rPr>
              <a:t>Identify the significant information that you would utilize to find the most appropriate placement.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1B5FAA"/>
                </a:solidFill>
              </a:rPr>
              <a:t>Write your list on flip chart paper.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1B5FAA"/>
                </a:solidFill>
              </a:rPr>
              <a:t>Be prepared to share with the class.</a:t>
            </a:r>
          </a:p>
        </p:txBody>
      </p:sp>
      <p:sp>
        <p:nvSpPr>
          <p:cNvPr id="7" name="Slide Number Placeholder 6"/>
          <p:cNvSpPr txBox="1">
            <a:spLocks noChangeArrowheads="1"/>
          </p:cNvSpPr>
          <p:nvPr/>
        </p:nvSpPr>
        <p:spPr>
          <a:xfrm>
            <a:off x="1117872" y="6386946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5.1.8</a:t>
            </a:r>
          </a:p>
        </p:txBody>
      </p:sp>
    </p:spTree>
    <p:extLst>
      <p:ext uri="{BB962C8B-B14F-4D97-AF65-F5344CB8AC3E}">
        <p14:creationId xmlns:p14="http://schemas.microsoft.com/office/powerpoint/2010/main" val="3910387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91387441"/>
              </p:ext>
            </p:extLst>
          </p:nvPr>
        </p:nvGraphicFramePr>
        <p:xfrm>
          <a:off x="1104180" y="152400"/>
          <a:ext cx="7354019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67176695"/>
              </p:ext>
            </p:extLst>
          </p:nvPr>
        </p:nvGraphicFramePr>
        <p:xfrm>
          <a:off x="1104180" y="1371600"/>
          <a:ext cx="7660258" cy="4735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5.1.9</a:t>
            </a:r>
          </a:p>
        </p:txBody>
      </p:sp>
    </p:spTree>
    <p:extLst>
      <p:ext uri="{BB962C8B-B14F-4D97-AF65-F5344CB8AC3E}">
        <p14:creationId xmlns:p14="http://schemas.microsoft.com/office/powerpoint/2010/main" val="134337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68719772"/>
              </p:ext>
            </p:extLst>
          </p:nvPr>
        </p:nvGraphicFramePr>
        <p:xfrm>
          <a:off x="1078302" y="228600"/>
          <a:ext cx="7760898" cy="827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67963813"/>
              </p:ext>
            </p:extLst>
          </p:nvPr>
        </p:nvGraphicFramePr>
        <p:xfrm>
          <a:off x="1078302" y="1143000"/>
          <a:ext cx="7760898" cy="4964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5.1.10</a:t>
            </a:r>
          </a:p>
        </p:txBody>
      </p:sp>
    </p:spTree>
    <p:extLst>
      <p:ext uri="{BB962C8B-B14F-4D97-AF65-F5344CB8AC3E}">
        <p14:creationId xmlns:p14="http://schemas.microsoft.com/office/powerpoint/2010/main" val="1533280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47718686"/>
              </p:ext>
            </p:extLst>
          </p:nvPr>
        </p:nvGraphicFramePr>
        <p:xfrm>
          <a:off x="1069674" y="228601"/>
          <a:ext cx="7845725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00500039"/>
              </p:ext>
            </p:extLst>
          </p:nvPr>
        </p:nvGraphicFramePr>
        <p:xfrm>
          <a:off x="1069674" y="1066800"/>
          <a:ext cx="7769526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5.1.11</a:t>
            </a:r>
          </a:p>
        </p:txBody>
      </p:sp>
    </p:spTree>
    <p:extLst>
      <p:ext uri="{BB962C8B-B14F-4D97-AF65-F5344CB8AC3E}">
        <p14:creationId xmlns:p14="http://schemas.microsoft.com/office/powerpoint/2010/main" val="2230890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45129"/>
            <a:ext cx="7082263" cy="1143000"/>
          </a:xfrm>
        </p:spPr>
        <p:txBody>
          <a:bodyPr/>
          <a:lstStyle/>
          <a:p>
            <a:r>
              <a:rPr lang="en-US" dirty="0"/>
              <a:t>Examining the Physical Condition of the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36" y="1634581"/>
            <a:ext cx="7082264" cy="4365702"/>
          </a:xfrm>
        </p:spPr>
        <p:txBody>
          <a:bodyPr>
            <a:normAutofit/>
          </a:bodyPr>
          <a:lstStyle/>
          <a:p>
            <a:r>
              <a:rPr lang="en-US" sz="2800" dirty="0"/>
              <a:t>Appropriate sleeping arrangement.</a:t>
            </a:r>
          </a:p>
          <a:p>
            <a:r>
              <a:rPr lang="en-US" sz="2800" dirty="0"/>
              <a:t>Physical hazards in the home. </a:t>
            </a:r>
          </a:p>
          <a:p>
            <a:r>
              <a:rPr lang="en-US" sz="2800" dirty="0"/>
              <a:t>Physical hazards outside the home.</a:t>
            </a:r>
          </a:p>
          <a:p>
            <a:r>
              <a:rPr lang="en-US" sz="2800" dirty="0"/>
              <a:t>Appropriate baby proofing. </a:t>
            </a:r>
          </a:p>
          <a:p>
            <a:r>
              <a:rPr lang="en-US" sz="2800" dirty="0"/>
              <a:t>Fire alarms, security measures.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714500" y="4282474"/>
            <a:ext cx="2371468" cy="18459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552" y="4282474"/>
            <a:ext cx="2461232" cy="1845924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5.1.12</a:t>
            </a:r>
          </a:p>
        </p:txBody>
      </p:sp>
    </p:spTree>
    <p:extLst>
      <p:ext uri="{BB962C8B-B14F-4D97-AF65-F5344CB8AC3E}">
        <p14:creationId xmlns:p14="http://schemas.microsoft.com/office/powerpoint/2010/main" val="3823411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Assessing the Caregiver’s Appropriateness and </a:t>
            </a:r>
            <a:br>
              <a:rPr lang="en-US" dirty="0"/>
            </a:br>
            <a:r>
              <a:rPr lang="en-US" dirty="0"/>
              <a:t>Protective Capacities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2412" y="1850241"/>
            <a:ext cx="7082264" cy="436570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Financially able to care for the child.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Aligned with the child.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Understand the child’s specific needs.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Willing to work cooperatively with the family and providers.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Willing to attend court, school meetings, and other appointments.</a:t>
            </a:r>
          </a:p>
          <a:p>
            <a:endParaRPr lang="en-US" sz="2400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5.1.13</a:t>
            </a:r>
          </a:p>
        </p:txBody>
      </p:sp>
    </p:spTree>
    <p:extLst>
      <p:ext uri="{BB962C8B-B14F-4D97-AF65-F5344CB8AC3E}">
        <p14:creationId xmlns:p14="http://schemas.microsoft.com/office/powerpoint/2010/main" val="1221737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Attachments for the </a:t>
            </a:r>
            <a:br>
              <a:rPr lang="en-US" dirty="0"/>
            </a:br>
            <a:r>
              <a:rPr lang="en-US" dirty="0"/>
              <a:t>Home Study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3884337"/>
              </p:ext>
            </p:extLst>
          </p:nvPr>
        </p:nvGraphicFramePr>
        <p:xfrm>
          <a:off x="1604963" y="1851025"/>
          <a:ext cx="7081837" cy="4365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5.1.14</a:t>
            </a:r>
          </a:p>
        </p:txBody>
      </p:sp>
    </p:spTree>
    <p:extLst>
      <p:ext uri="{BB962C8B-B14F-4D97-AF65-F5344CB8AC3E}">
        <p14:creationId xmlns:p14="http://schemas.microsoft.com/office/powerpoint/2010/main" val="1492513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3260" y="604425"/>
            <a:ext cx="6299698" cy="1143000"/>
          </a:xfrm>
        </p:spPr>
        <p:txBody>
          <a:bodyPr>
            <a:noAutofit/>
          </a:bodyPr>
          <a:lstStyle/>
          <a:p>
            <a:r>
              <a:rPr lang="en-US" sz="2800" dirty="0"/>
              <a:t>Activity B: Assessing During the Unified Home Study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056" y="346981"/>
            <a:ext cx="1214204" cy="121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5.1.15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39056" y="2269940"/>
            <a:ext cx="681027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56944F"/>
                </a:solidFill>
              </a:rPr>
              <a:t>Instructions:</a:t>
            </a:r>
          </a:p>
          <a:p>
            <a:endParaRPr lang="en-US" sz="2800" b="1" dirty="0">
              <a:solidFill>
                <a:srgbClr val="56944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rgbClr val="1B5FAA"/>
                </a:solidFill>
              </a:rPr>
              <a:t>Review the blank Unified Home Study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rgbClr val="1B5FAA"/>
                </a:solidFill>
              </a:rPr>
              <a:t>Identify ways to collect the information needed for each item.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rgbClr val="1B5FAA"/>
                </a:solidFill>
              </a:rPr>
              <a:t>Be prepared to share with the class.</a:t>
            </a:r>
          </a:p>
        </p:txBody>
      </p:sp>
    </p:spTree>
    <p:extLst>
      <p:ext uri="{BB962C8B-B14F-4D97-AF65-F5344CB8AC3E}">
        <p14:creationId xmlns:p14="http://schemas.microsoft.com/office/powerpoint/2010/main" val="2111665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87452263"/>
              </p:ext>
            </p:extLst>
          </p:nvPr>
        </p:nvGraphicFramePr>
        <p:xfrm>
          <a:off x="1069673" y="129396"/>
          <a:ext cx="7921925" cy="979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97358188"/>
              </p:ext>
            </p:extLst>
          </p:nvPr>
        </p:nvGraphicFramePr>
        <p:xfrm>
          <a:off x="1147156" y="1524000"/>
          <a:ext cx="7844443" cy="458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5.1.16 </a:t>
            </a:r>
          </a:p>
        </p:txBody>
      </p:sp>
    </p:spTree>
    <p:extLst>
      <p:ext uri="{BB962C8B-B14F-4D97-AF65-F5344CB8AC3E}">
        <p14:creationId xmlns:p14="http://schemas.microsoft.com/office/powerpoint/2010/main" val="1124006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22566751"/>
              </p:ext>
            </p:extLst>
          </p:nvPr>
        </p:nvGraphicFramePr>
        <p:xfrm>
          <a:off x="1086928" y="0"/>
          <a:ext cx="7828472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416792510"/>
              </p:ext>
            </p:extLst>
          </p:nvPr>
        </p:nvGraphicFramePr>
        <p:xfrm>
          <a:off x="1086928" y="1631830"/>
          <a:ext cx="7828472" cy="4735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5.1.17</a:t>
            </a:r>
          </a:p>
        </p:txBody>
      </p:sp>
    </p:spTree>
    <p:extLst>
      <p:ext uri="{BB962C8B-B14F-4D97-AF65-F5344CB8AC3E}">
        <p14:creationId xmlns:p14="http://schemas.microsoft.com/office/powerpoint/2010/main" val="334124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43682">
            <a:off x="7061252" y="504734"/>
            <a:ext cx="1663151" cy="1305239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1604536" y="491778"/>
            <a:ext cx="7082263" cy="1143000"/>
          </a:xfrm>
        </p:spPr>
        <p:txBody>
          <a:bodyPr/>
          <a:lstStyle/>
          <a:p>
            <a:pPr algn="l"/>
            <a:r>
              <a:rPr lang="en-US" dirty="0"/>
              <a:t>Agenda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827" y="5348154"/>
            <a:ext cx="1070326" cy="1188062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5.0.2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35709" y="1655482"/>
            <a:ext cx="643619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56944F"/>
                </a:solidFill>
                <a:latin typeface="Calibri"/>
              </a:rPr>
              <a:t>5.1: Placement Considerations (Out-of-Home Care)</a:t>
            </a:r>
          </a:p>
          <a:p>
            <a:endParaRPr lang="en-US" sz="2800" dirty="0">
              <a:solidFill>
                <a:srgbClr val="56944F"/>
              </a:solidFill>
              <a:latin typeface="Calibri"/>
            </a:endParaRPr>
          </a:p>
          <a:p>
            <a:r>
              <a:rPr lang="en-US" sz="2800" dirty="0">
                <a:solidFill>
                  <a:srgbClr val="56944F"/>
                </a:solidFill>
                <a:latin typeface="Calibri"/>
              </a:rPr>
              <a:t>5.2: Meeting Children’s Needs in Out-of-Home Care</a:t>
            </a:r>
          </a:p>
          <a:p>
            <a:endParaRPr lang="en-US" sz="2800" dirty="0">
              <a:solidFill>
                <a:srgbClr val="56944F"/>
              </a:solidFill>
              <a:latin typeface="Calibri"/>
            </a:endParaRPr>
          </a:p>
          <a:p>
            <a:r>
              <a:rPr lang="en-US" sz="2800" dirty="0">
                <a:solidFill>
                  <a:srgbClr val="56944F"/>
                </a:solidFill>
                <a:latin typeface="Calibri"/>
              </a:rPr>
              <a:t>5.3: Family Visitation and Maintaining Connections</a:t>
            </a:r>
          </a:p>
          <a:p>
            <a:endParaRPr lang="en-US" sz="2800" dirty="0">
              <a:solidFill>
                <a:srgbClr val="56944F"/>
              </a:solidFill>
              <a:latin typeface="Calibri"/>
            </a:endParaRPr>
          </a:p>
          <a:p>
            <a:r>
              <a:rPr lang="en-US" sz="2800" dirty="0">
                <a:solidFill>
                  <a:srgbClr val="56944F"/>
                </a:solidFill>
                <a:latin typeface="Calibri"/>
              </a:rPr>
              <a:t>5.4: Transitions and Achieving Permanency</a:t>
            </a:r>
          </a:p>
        </p:txBody>
      </p:sp>
    </p:spTree>
    <p:extLst>
      <p:ext uri="{BB962C8B-B14F-4D97-AF65-F5344CB8AC3E}">
        <p14:creationId xmlns:p14="http://schemas.microsoft.com/office/powerpoint/2010/main" val="2107620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11721703"/>
              </p:ext>
            </p:extLst>
          </p:nvPr>
        </p:nvGraphicFramePr>
        <p:xfrm>
          <a:off x="1078302" y="152400"/>
          <a:ext cx="7760898" cy="827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5222714"/>
              </p:ext>
            </p:extLst>
          </p:nvPr>
        </p:nvGraphicFramePr>
        <p:xfrm>
          <a:off x="1078302" y="1066800"/>
          <a:ext cx="7913298" cy="4887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5.1.18</a:t>
            </a:r>
          </a:p>
        </p:txBody>
      </p:sp>
    </p:spTree>
    <p:extLst>
      <p:ext uri="{BB962C8B-B14F-4D97-AF65-F5344CB8AC3E}">
        <p14:creationId xmlns:p14="http://schemas.microsoft.com/office/powerpoint/2010/main" val="2312919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02680148"/>
              </p:ext>
            </p:extLst>
          </p:nvPr>
        </p:nvGraphicFramePr>
        <p:xfrm>
          <a:off x="1052422" y="228600"/>
          <a:ext cx="7862978" cy="827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24304605"/>
              </p:ext>
            </p:extLst>
          </p:nvPr>
        </p:nvGraphicFramePr>
        <p:xfrm>
          <a:off x="1052422" y="1143000"/>
          <a:ext cx="7786777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5.1.19</a:t>
            </a:r>
          </a:p>
        </p:txBody>
      </p:sp>
    </p:spTree>
    <p:extLst>
      <p:ext uri="{BB962C8B-B14F-4D97-AF65-F5344CB8AC3E}">
        <p14:creationId xmlns:p14="http://schemas.microsoft.com/office/powerpoint/2010/main" val="3474697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08636364"/>
              </p:ext>
            </p:extLst>
          </p:nvPr>
        </p:nvGraphicFramePr>
        <p:xfrm>
          <a:off x="1069674" y="152400"/>
          <a:ext cx="7845725" cy="903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40669053"/>
              </p:ext>
            </p:extLst>
          </p:nvPr>
        </p:nvGraphicFramePr>
        <p:xfrm>
          <a:off x="1069674" y="1066800"/>
          <a:ext cx="7845726" cy="4811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5.1.20</a:t>
            </a:r>
          </a:p>
        </p:txBody>
      </p:sp>
    </p:spTree>
    <p:extLst>
      <p:ext uri="{BB962C8B-B14F-4D97-AF65-F5344CB8AC3E}">
        <p14:creationId xmlns:p14="http://schemas.microsoft.com/office/powerpoint/2010/main" val="2628486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69848261"/>
              </p:ext>
            </p:extLst>
          </p:nvPr>
        </p:nvGraphicFramePr>
        <p:xfrm>
          <a:off x="1069674" y="152400"/>
          <a:ext cx="7845725" cy="903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47318547"/>
              </p:ext>
            </p:extLst>
          </p:nvPr>
        </p:nvGraphicFramePr>
        <p:xfrm>
          <a:off x="1069674" y="1066800"/>
          <a:ext cx="7845726" cy="4811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5.1.21</a:t>
            </a:r>
          </a:p>
        </p:txBody>
      </p:sp>
    </p:spTree>
    <p:extLst>
      <p:ext uri="{BB962C8B-B14F-4D97-AF65-F5344CB8AC3E}">
        <p14:creationId xmlns:p14="http://schemas.microsoft.com/office/powerpoint/2010/main" val="880662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Laws Affecting Placement Decisions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3292552"/>
              </p:ext>
            </p:extLst>
          </p:nvPr>
        </p:nvGraphicFramePr>
        <p:xfrm>
          <a:off x="1604963" y="1851025"/>
          <a:ext cx="7081837" cy="4365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5.1.22</a:t>
            </a:r>
          </a:p>
        </p:txBody>
      </p:sp>
    </p:spTree>
    <p:extLst>
      <p:ext uri="{BB962C8B-B14F-4D97-AF65-F5344CB8AC3E}">
        <p14:creationId xmlns:p14="http://schemas.microsoft.com/office/powerpoint/2010/main" val="19824577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62590074"/>
              </p:ext>
            </p:extLst>
          </p:nvPr>
        </p:nvGraphicFramePr>
        <p:xfrm>
          <a:off x="1066800" y="152400"/>
          <a:ext cx="7772400" cy="903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60517311"/>
              </p:ext>
            </p:extLst>
          </p:nvPr>
        </p:nvGraphicFramePr>
        <p:xfrm>
          <a:off x="1066800" y="1055686"/>
          <a:ext cx="7772400" cy="5192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5.1.23</a:t>
            </a:r>
          </a:p>
        </p:txBody>
      </p:sp>
    </p:spTree>
    <p:extLst>
      <p:ext uri="{BB962C8B-B14F-4D97-AF65-F5344CB8AC3E}">
        <p14:creationId xmlns:p14="http://schemas.microsoft.com/office/powerpoint/2010/main" val="34901058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3260" y="604425"/>
            <a:ext cx="6299698" cy="1143000"/>
          </a:xfrm>
        </p:spPr>
        <p:txBody>
          <a:bodyPr>
            <a:noAutofit/>
          </a:bodyPr>
          <a:lstStyle/>
          <a:p>
            <a:r>
              <a:rPr lang="en-US" sz="2800" dirty="0"/>
              <a:t>Activity C:  </a:t>
            </a:r>
            <a:br>
              <a:rPr lang="en-US" sz="2800" dirty="0"/>
            </a:br>
            <a:r>
              <a:rPr lang="en-US" sz="2800" dirty="0"/>
              <a:t>MEPA and Identity within Transracial Adoptions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056" y="346981"/>
            <a:ext cx="1214204" cy="121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5.1.24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39056" y="1968016"/>
            <a:ext cx="68102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56944F"/>
                </a:solidFill>
              </a:rPr>
              <a:t>Instructions:</a:t>
            </a:r>
          </a:p>
          <a:p>
            <a:endParaRPr lang="en-US" sz="2800" b="1" dirty="0">
              <a:solidFill>
                <a:srgbClr val="56944F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solidFill>
                  <a:srgbClr val="18579B"/>
                </a:solidFill>
              </a:rPr>
              <a:t>Watch the video, “Struggle for Identity”.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solidFill>
                  <a:srgbClr val="18579B"/>
                </a:solidFill>
              </a:rPr>
              <a:t>Consider the following questions: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18579B"/>
                </a:solidFill>
              </a:rPr>
              <a:t>How do you think children are affected being place outside their race/religion/ethnicity, etc.?</a:t>
            </a:r>
            <a:endParaRPr lang="en-US" sz="2400" b="1" dirty="0">
              <a:solidFill>
                <a:srgbClr val="18579B"/>
              </a:solidFill>
            </a:endParaRP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18579B"/>
                </a:solidFill>
              </a:rPr>
              <a:t>What can you do to help as a Case Manager?</a:t>
            </a:r>
            <a:endParaRPr lang="en-US" sz="2400" b="1" dirty="0">
              <a:solidFill>
                <a:srgbClr val="18579B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18579B"/>
                </a:solidFill>
              </a:rPr>
              <a:t>Be prepared to discuss.</a:t>
            </a:r>
            <a:endParaRPr lang="en-US" sz="2400" b="1" dirty="0">
              <a:solidFill>
                <a:srgbClr val="1857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9358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67494"/>
            <a:ext cx="6172200" cy="139903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18579B"/>
                </a:solidFill>
              </a:rPr>
              <a:t>Why do we need ICPC?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485900" y="1722438"/>
            <a:ext cx="3028950" cy="4525962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b="1"/>
              <a:t>Protects the child: </a:t>
            </a:r>
          </a:p>
          <a:p>
            <a:pPr lvl="1" eaLnBrk="1" hangingPunct="1"/>
            <a:r>
              <a:rPr lang="en-US" altLang="en-US" sz="2000"/>
              <a:t>Legal and financial protections</a:t>
            </a:r>
          </a:p>
          <a:p>
            <a:pPr lvl="1" eaLnBrk="1" hangingPunct="1"/>
            <a:r>
              <a:rPr lang="en-US" altLang="en-US" sz="2000"/>
              <a:t>Ensures safety of the placement prior to move</a:t>
            </a:r>
          </a:p>
          <a:p>
            <a:pPr lvl="1" eaLnBrk="1" hangingPunct="1"/>
            <a:r>
              <a:rPr lang="en-US" altLang="en-US" sz="2000"/>
              <a:t>Ensures continued supervision after placement </a:t>
            </a:r>
          </a:p>
          <a:p>
            <a:pPr lvl="1" eaLnBrk="1" hangingPunct="1"/>
            <a:endParaRPr lang="en-US" altLang="en-US"/>
          </a:p>
        </p:txBody>
      </p:sp>
      <p:sp>
        <p:nvSpPr>
          <p:cNvPr id="13316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722438"/>
            <a:ext cx="3028950" cy="4525962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sz="2400" b="1" dirty="0"/>
              <a:t>Benefits to the Sending Agency:</a:t>
            </a:r>
          </a:p>
          <a:p>
            <a:pPr lvl="1" eaLnBrk="1" hangingPunct="1"/>
            <a:r>
              <a:rPr lang="en-US" altLang="en-US" sz="2000" dirty="0"/>
              <a:t>Ensure safety of the proposed placement through evaluation and home study.</a:t>
            </a:r>
          </a:p>
          <a:p>
            <a:pPr lvl="1" eaLnBrk="1" hangingPunct="1"/>
            <a:r>
              <a:rPr lang="en-US" altLang="en-US" sz="2000" dirty="0"/>
              <a:t>Sets out responsibilities of receiving state and sending agency.</a:t>
            </a:r>
          </a:p>
          <a:p>
            <a:pPr lvl="1" eaLnBrk="1" hangingPunct="1"/>
            <a:r>
              <a:rPr lang="en-US" altLang="en-US" sz="2000" dirty="0"/>
              <a:t>Retain jurisdiction</a:t>
            </a:r>
          </a:p>
          <a:p>
            <a:pPr lvl="1" eaLnBrk="1" hangingPunct="1"/>
            <a:r>
              <a:rPr lang="en-US" altLang="en-US" sz="2000" dirty="0"/>
              <a:t>Ensures supervision and reports after placement.</a:t>
            </a:r>
          </a:p>
          <a:p>
            <a:pPr lvl="1" eaLnBrk="1" hangingPunct="1"/>
            <a:endParaRPr lang="en-US" altLang="en-US" sz="2000" dirty="0"/>
          </a:p>
        </p:txBody>
      </p:sp>
      <p:pic>
        <p:nvPicPr>
          <p:cNvPr id="13317" name="Picture 5" descr="C:\Users\Larson-Camille\AppData\Local\Microsoft\Windows\Temporary Internet Files\Content.IE5\POE0L41O\baby_papapishu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5029200"/>
            <a:ext cx="8572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1" descr="C:\Users\Larson-Camille\AppData\Local\Microsoft\Windows\Temporary Internet Files\Content.IE5\POE0L41O\large-Home-icon-0-12280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4724400"/>
            <a:ext cx="142875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2400300" y="5562600"/>
            <a:ext cx="733425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8714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8272" y="237599"/>
            <a:ext cx="7082263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Introduction to Florida ICPC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1423357" y="1256923"/>
            <a:ext cx="6702725" cy="4572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/>
              <a:t>The most common types of ICPC that Case Managers will use are Regulation 2: General Placement, and Regulation 7: Priority Placement.</a:t>
            </a:r>
          </a:p>
          <a:p>
            <a:r>
              <a:rPr lang="en-US" sz="2800" dirty="0"/>
              <a:t>States must conduct, complete, and report the results of a home study within 60 days of the request (except </a:t>
            </a:r>
            <a:r>
              <a:rPr lang="en-US" sz="2800" dirty="0" err="1"/>
              <a:t>Reg</a:t>
            </a:r>
            <a:r>
              <a:rPr lang="en-US" sz="2800" dirty="0"/>
              <a:t> 7 Priority- 30 days).</a:t>
            </a:r>
          </a:p>
          <a:p>
            <a:r>
              <a:rPr lang="en-US" sz="2800" dirty="0"/>
              <a:t>The 60 days time limit begins when the receiving state’s ICPC Office receives a request.</a:t>
            </a:r>
          </a:p>
          <a:p>
            <a:endParaRPr lang="en-US" altLang="en-US" sz="2800" dirty="0"/>
          </a:p>
        </p:txBody>
      </p:sp>
      <p:pic>
        <p:nvPicPr>
          <p:cNvPr id="16388" name="Picture 2" descr="C:\Users\Larson-Camille\AppData\Local\Microsoft\Windows\Temporary Internet Files\Content.IE5\TJJK6B5E\florida-state-map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198" y="2203235"/>
            <a:ext cx="1481138" cy="148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5.1.26</a:t>
            </a:r>
          </a:p>
        </p:txBody>
      </p:sp>
    </p:spTree>
    <p:extLst>
      <p:ext uri="{BB962C8B-B14F-4D97-AF65-F5344CB8AC3E}">
        <p14:creationId xmlns:p14="http://schemas.microsoft.com/office/powerpoint/2010/main" val="33331406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63771794"/>
              </p:ext>
            </p:extLst>
          </p:nvPr>
        </p:nvGraphicFramePr>
        <p:xfrm>
          <a:off x="1078302" y="304800"/>
          <a:ext cx="7913298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80640064"/>
              </p:ext>
            </p:extLst>
          </p:nvPr>
        </p:nvGraphicFramePr>
        <p:xfrm>
          <a:off x="1078302" y="1447800"/>
          <a:ext cx="7760898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5.1.27</a:t>
            </a:r>
          </a:p>
        </p:txBody>
      </p:sp>
    </p:spTree>
    <p:extLst>
      <p:ext uri="{BB962C8B-B14F-4D97-AF65-F5344CB8AC3E}">
        <p14:creationId xmlns:p14="http://schemas.microsoft.com/office/powerpoint/2010/main" val="47758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467" y="1619313"/>
            <a:ext cx="6859859" cy="1028884"/>
          </a:xfrm>
        </p:spPr>
        <p:txBody>
          <a:bodyPr/>
          <a:lstStyle/>
          <a:p>
            <a:r>
              <a:rPr lang="en-US" dirty="0"/>
              <a:t>Unit 5.1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2796638"/>
            <a:ext cx="7474712" cy="86689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Placement Considerations</a:t>
            </a:r>
          </a:p>
          <a:p>
            <a:r>
              <a:rPr lang="en-US" dirty="0"/>
              <a:t>(Out-of-Home Care)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827" y="282859"/>
            <a:ext cx="1070326" cy="118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881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3260" y="382329"/>
            <a:ext cx="6299698" cy="1143000"/>
          </a:xfrm>
        </p:spPr>
        <p:txBody>
          <a:bodyPr>
            <a:noAutofit/>
          </a:bodyPr>
          <a:lstStyle/>
          <a:p>
            <a:r>
              <a:rPr lang="en-US" sz="2800" dirty="0"/>
              <a:t>Activity D:  </a:t>
            </a:r>
            <a:br>
              <a:rPr lang="en-US" sz="2800" dirty="0"/>
            </a:br>
            <a:r>
              <a:rPr lang="en-US" sz="2800" dirty="0"/>
              <a:t>The Indian Child Welfare Act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056" y="346981"/>
            <a:ext cx="1214204" cy="121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5.1.28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39055" y="1560677"/>
            <a:ext cx="715285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56944F"/>
                </a:solidFill>
              </a:rPr>
              <a:t>Instructions:</a:t>
            </a:r>
          </a:p>
          <a:p>
            <a:endParaRPr lang="en-US" sz="2800" b="1" dirty="0">
              <a:solidFill>
                <a:srgbClr val="56944F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solidFill>
                  <a:srgbClr val="18579B"/>
                </a:solidFill>
              </a:rPr>
              <a:t>Watch the video, “Struggle for Identity”.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solidFill>
                  <a:srgbClr val="18579B"/>
                </a:solidFill>
              </a:rPr>
              <a:t>Consider the following questions: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18579B"/>
                </a:solidFill>
              </a:rPr>
              <a:t>How did ICWA affect this case?</a:t>
            </a:r>
            <a:endParaRPr lang="en-US" sz="2400" b="1" dirty="0">
              <a:solidFill>
                <a:srgbClr val="18579B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18579B"/>
                </a:solidFill>
              </a:rPr>
              <a:t>Why is it important to determine a child’s Indian heritage as quickly as possible?</a:t>
            </a:r>
            <a:endParaRPr lang="en-US" sz="2400" b="1" dirty="0">
              <a:solidFill>
                <a:srgbClr val="18579B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18579B"/>
                </a:solidFill>
              </a:rPr>
              <a:t>What responsibilities do you think you have when determining if a child is of Indian heritage?</a:t>
            </a:r>
            <a:endParaRPr lang="en-US" sz="2400" b="1" dirty="0">
              <a:solidFill>
                <a:srgbClr val="18579B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18579B"/>
                </a:solidFill>
              </a:rPr>
              <a:t>Be prepared to discuss.</a:t>
            </a:r>
            <a:endParaRPr lang="en-US" sz="2400" b="1" dirty="0">
              <a:solidFill>
                <a:srgbClr val="1857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5077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467" y="1619313"/>
            <a:ext cx="6859859" cy="1028884"/>
          </a:xfrm>
        </p:spPr>
        <p:txBody>
          <a:bodyPr/>
          <a:lstStyle/>
          <a:p>
            <a:r>
              <a:rPr lang="en-US" dirty="0"/>
              <a:t>Unit 5.2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2796638"/>
            <a:ext cx="7474712" cy="86689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Meeting Children’s Needs in </a:t>
            </a:r>
          </a:p>
          <a:p>
            <a:r>
              <a:rPr lang="en-US" dirty="0"/>
              <a:t>Out-of-Home Care</a:t>
            </a:r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5.2.1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827" y="282859"/>
            <a:ext cx="1070326" cy="118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400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73" y="156227"/>
            <a:ext cx="7955280" cy="1143000"/>
          </a:xfrm>
        </p:spPr>
        <p:txBody>
          <a:bodyPr>
            <a:normAutofit/>
          </a:bodyPr>
          <a:lstStyle/>
          <a:p>
            <a:r>
              <a:rPr lang="en-US" dirty="0"/>
              <a:t>Learning Objectives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124" y="470907"/>
            <a:ext cx="1445866" cy="1163871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5.2.2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4248" y="1201666"/>
            <a:ext cx="672831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56944F"/>
                </a:solidFill>
              </a:rPr>
              <a:t>Explain what a Child Resource Record is and case management responsibilities associated with it.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56944F"/>
                </a:solidFill>
              </a:rPr>
              <a:t>Explain what a CBHA is and how it is utilized.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56944F"/>
                </a:solidFill>
              </a:rPr>
              <a:t>List the steps to follow when a child enters care on medication or needs medication while in care.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56944F"/>
                </a:solidFill>
              </a:rPr>
              <a:t>Explain informed consent and what reasonable efforts are to obtain it.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56944F"/>
                </a:solidFill>
              </a:rPr>
              <a:t>Evaluate a medical report to demonstrate knowledge of what needs to be included.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56944F"/>
                </a:solidFill>
              </a:rPr>
              <a:t>Specify information relating to psychotropic medication required to be entered in FSFN.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56944F"/>
                </a:solidFill>
              </a:rPr>
              <a:t>Explain case management’s role in children’s medical and dental care.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56944F"/>
                </a:solidFill>
              </a:rPr>
              <a:t>Describe case management responsibilities regarding education for children in out-of-home care.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56944F"/>
                </a:solidFill>
              </a:rPr>
              <a:t>Explain what an IEP is.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56944F"/>
                </a:solidFill>
              </a:rPr>
              <a:t>Define a surrogate parent and who can be that surrogate.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56944F"/>
                </a:solidFill>
              </a:rPr>
              <a:t>List the steps of reporting a child missing and reporting when a child has returned.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56944F"/>
                </a:solidFill>
              </a:rPr>
              <a:t>Explain reasonable efforts to locate a child. </a:t>
            </a:r>
          </a:p>
          <a:p>
            <a:r>
              <a:rPr lang="en-US" sz="1600" dirty="0"/>
              <a:t> </a:t>
            </a:r>
          </a:p>
          <a:p>
            <a:endParaRPr lang="en-US" sz="1600" dirty="0">
              <a:solidFill>
                <a:srgbClr val="5694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1216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51496871"/>
              </p:ext>
            </p:extLst>
          </p:nvPr>
        </p:nvGraphicFramePr>
        <p:xfrm>
          <a:off x="1069673" y="129396"/>
          <a:ext cx="7921925" cy="979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33556808"/>
              </p:ext>
            </p:extLst>
          </p:nvPr>
        </p:nvGraphicFramePr>
        <p:xfrm>
          <a:off x="1147156" y="1524000"/>
          <a:ext cx="7844443" cy="458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5.2.3 </a:t>
            </a:r>
          </a:p>
        </p:txBody>
      </p:sp>
    </p:spTree>
    <p:extLst>
      <p:ext uri="{BB962C8B-B14F-4D97-AF65-F5344CB8AC3E}">
        <p14:creationId xmlns:p14="http://schemas.microsoft.com/office/powerpoint/2010/main" val="6886078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CBHA in FSFN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17" y="2469677"/>
            <a:ext cx="7081837" cy="1843217"/>
          </a:xfr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5.2.4 </a:t>
            </a:r>
          </a:p>
        </p:txBody>
      </p:sp>
    </p:spTree>
    <p:extLst>
      <p:ext uri="{BB962C8B-B14F-4D97-AF65-F5344CB8AC3E}">
        <p14:creationId xmlns:p14="http://schemas.microsoft.com/office/powerpoint/2010/main" val="33395458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62163" y="379413"/>
            <a:ext cx="7081837" cy="1143000"/>
          </a:xfrm>
        </p:spPr>
        <p:txBody>
          <a:bodyPr>
            <a:normAutofit/>
          </a:bodyPr>
          <a:lstStyle/>
          <a:p>
            <a:r>
              <a:rPr lang="en-US" dirty="0"/>
              <a:t>Schedule of</a:t>
            </a:r>
            <a:br>
              <a:rPr lang="en-US" dirty="0"/>
            </a:br>
            <a:r>
              <a:rPr lang="en-US" dirty="0"/>
              <a:t>Required Medical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06896" y="1537120"/>
            <a:ext cx="4278312" cy="4902200"/>
          </a:xfrm>
        </p:spPr>
        <p:txBody>
          <a:bodyPr>
            <a:norm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sz="1800" dirty="0"/>
              <a:t>Infants- 2-4 days after birth, 1 month, 2, 4, 6, 9, 12, 15, 18 months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sz="1800" dirty="0"/>
              <a:t>Ages 2 years -20,  annually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sz="1800" dirty="0"/>
              <a:t>Whenever child is sick or needs to be seen by a doctor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sz="1800" dirty="0"/>
              <a:t>Dental- initial at 3 years (or before if medically necessary), every 6 months after or more frequently as recommended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sz="1800" dirty="0"/>
              <a:t>Hearing test- as a newborn and at age 4, 5, 6, 8, 10, 12, 15, and 18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sz="1800" dirty="0"/>
              <a:t>Vision test- at age 3, 4, 5, 6, 8, 10, 12, 15, and 18</a:t>
            </a:r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5.2.5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49" y="2467867"/>
            <a:ext cx="3070194" cy="238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926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Care and Treatment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604536" y="1755882"/>
            <a:ext cx="4259235" cy="4198457"/>
          </a:xfrm>
        </p:spPr>
        <p:txBody>
          <a:bodyPr>
            <a:normAutofit/>
          </a:bodyPr>
          <a:lstStyle/>
          <a:p>
            <a:r>
              <a:rPr lang="en-US" dirty="0"/>
              <a:t>Types of Medical Care and Treatment:</a:t>
            </a:r>
          </a:p>
          <a:p>
            <a:pPr lvl="1"/>
            <a:r>
              <a:rPr lang="en-US" dirty="0"/>
              <a:t>Ordinary</a:t>
            </a:r>
          </a:p>
          <a:p>
            <a:pPr lvl="1"/>
            <a:r>
              <a:rPr lang="en-US" dirty="0"/>
              <a:t>Extraordinary</a:t>
            </a:r>
          </a:p>
          <a:p>
            <a:pPr lvl="1"/>
            <a:r>
              <a:rPr lang="en-US" dirty="0"/>
              <a:t>Emergency</a:t>
            </a:r>
          </a:p>
          <a:p>
            <a:r>
              <a:rPr lang="en-US" dirty="0"/>
              <a:t>Each type has different consent requirements.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983" y="2375006"/>
            <a:ext cx="2370816" cy="2747136"/>
          </a:xfrm>
          <a:prstGeom prst="rect">
            <a:avLst/>
          </a:prstGeom>
        </p:spPr>
      </p:pic>
      <p:sp>
        <p:nvSpPr>
          <p:cNvPr id="9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5.2.6</a:t>
            </a:r>
          </a:p>
        </p:txBody>
      </p:sp>
    </p:spTree>
    <p:extLst>
      <p:ext uri="{BB962C8B-B14F-4D97-AF65-F5344CB8AC3E}">
        <p14:creationId xmlns:p14="http://schemas.microsoft.com/office/powerpoint/2010/main" val="15950158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4744" y="483918"/>
            <a:ext cx="7081837" cy="1143000"/>
          </a:xfrm>
        </p:spPr>
        <p:txBody>
          <a:bodyPr/>
          <a:lstStyle/>
          <a:p>
            <a:r>
              <a:rPr lang="en-US" dirty="0"/>
              <a:t>Medical Tab in FSFN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864" y="1568751"/>
            <a:ext cx="6243637" cy="4383087"/>
          </a:xfr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5.2.7</a:t>
            </a:r>
          </a:p>
        </p:txBody>
      </p:sp>
    </p:spTree>
    <p:extLst>
      <p:ext uri="{BB962C8B-B14F-4D97-AF65-F5344CB8AC3E}">
        <p14:creationId xmlns:p14="http://schemas.microsoft.com/office/powerpoint/2010/main" val="36200670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25733" y="397235"/>
            <a:ext cx="7081837" cy="1143000"/>
          </a:xfrm>
        </p:spPr>
        <p:txBody>
          <a:bodyPr/>
          <a:lstStyle/>
          <a:p>
            <a:r>
              <a:rPr lang="en-US" dirty="0"/>
              <a:t>Entering Medical Appointments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627" y="1911410"/>
            <a:ext cx="6345237" cy="4365625"/>
          </a:xfr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5.2.8</a:t>
            </a:r>
          </a:p>
        </p:txBody>
      </p:sp>
    </p:spTree>
    <p:extLst>
      <p:ext uri="{BB962C8B-B14F-4D97-AF65-F5344CB8AC3E}">
        <p14:creationId xmlns:p14="http://schemas.microsoft.com/office/powerpoint/2010/main" val="41913429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62163" y="1462088"/>
            <a:ext cx="7081837" cy="1143000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Psychotropic Medication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62240" y="1851025"/>
            <a:ext cx="7081837" cy="436562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65C-35.001 (18) definition and included medications</a:t>
            </a:r>
          </a:p>
          <a:p>
            <a:r>
              <a:rPr lang="en-US" dirty="0"/>
              <a:t>Court order or informed consent is required</a:t>
            </a:r>
          </a:p>
          <a:p>
            <a:r>
              <a:rPr lang="en-US" dirty="0"/>
              <a:t>Strict FSFN documentation guidelines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220" y="260751"/>
            <a:ext cx="2628900" cy="1743075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5.2.9</a:t>
            </a:r>
          </a:p>
        </p:txBody>
      </p:sp>
    </p:spTree>
    <p:extLst>
      <p:ext uri="{BB962C8B-B14F-4D97-AF65-F5344CB8AC3E}">
        <p14:creationId xmlns:p14="http://schemas.microsoft.com/office/powerpoint/2010/main" val="4114921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73" y="268371"/>
            <a:ext cx="7955280" cy="1143000"/>
          </a:xfrm>
        </p:spPr>
        <p:txBody>
          <a:bodyPr>
            <a:normAutofit/>
          </a:bodyPr>
          <a:lstStyle/>
          <a:p>
            <a:r>
              <a:rPr lang="en-US" dirty="0"/>
              <a:t>Learning Objectives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124" y="470907"/>
            <a:ext cx="1445866" cy="1163871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5.1.2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1612" y="1414652"/>
            <a:ext cx="68114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srgbClr val="1B5FAA"/>
                </a:solidFill>
              </a:rPr>
              <a:t>Explain case management’s role in removals and explain the difference between “emergency” and “planned” placement of children.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srgbClr val="1B5FAA"/>
                </a:solidFill>
              </a:rPr>
              <a:t>Discuss the principles to follow and the complex issues that may exist when considering placement.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srgbClr val="1B5FAA"/>
                </a:solidFill>
              </a:rPr>
              <a:t>Explain the requirements for a unified home study.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1B5FAA"/>
                </a:solidFill>
              </a:rPr>
              <a:t>Identify the basic requirements of federal laws affecting placement and the Case Manager’s responsibility for ensuring compliance. </a:t>
            </a:r>
          </a:p>
        </p:txBody>
      </p:sp>
    </p:spTree>
    <p:extLst>
      <p:ext uri="{BB962C8B-B14F-4D97-AF65-F5344CB8AC3E}">
        <p14:creationId xmlns:p14="http://schemas.microsoft.com/office/powerpoint/2010/main" val="2350882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73829630"/>
              </p:ext>
            </p:extLst>
          </p:nvPr>
        </p:nvGraphicFramePr>
        <p:xfrm>
          <a:off x="1069674" y="228600"/>
          <a:ext cx="7921926" cy="827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40158298"/>
              </p:ext>
            </p:extLst>
          </p:nvPr>
        </p:nvGraphicFramePr>
        <p:xfrm>
          <a:off x="1069674" y="1143000"/>
          <a:ext cx="7845725" cy="4964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5.2.10</a:t>
            </a:r>
          </a:p>
        </p:txBody>
      </p:sp>
    </p:spTree>
    <p:extLst>
      <p:ext uri="{BB962C8B-B14F-4D97-AF65-F5344CB8AC3E}">
        <p14:creationId xmlns:p14="http://schemas.microsoft.com/office/powerpoint/2010/main" val="17817793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05707338"/>
              </p:ext>
            </p:extLst>
          </p:nvPr>
        </p:nvGraphicFramePr>
        <p:xfrm>
          <a:off x="1069674" y="228600"/>
          <a:ext cx="7921926" cy="827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63571930"/>
              </p:ext>
            </p:extLst>
          </p:nvPr>
        </p:nvGraphicFramePr>
        <p:xfrm>
          <a:off x="1069674" y="1143000"/>
          <a:ext cx="7845725" cy="4964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5.2.11</a:t>
            </a:r>
          </a:p>
        </p:txBody>
      </p:sp>
    </p:spTree>
    <p:extLst>
      <p:ext uri="{BB962C8B-B14F-4D97-AF65-F5344CB8AC3E}">
        <p14:creationId xmlns:p14="http://schemas.microsoft.com/office/powerpoint/2010/main" val="5182756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763" y="417638"/>
            <a:ext cx="7082263" cy="1143000"/>
          </a:xfrm>
        </p:spPr>
        <p:txBody>
          <a:bodyPr/>
          <a:lstStyle/>
          <a:p>
            <a:r>
              <a:rPr lang="en-US" dirty="0"/>
              <a:t>Pre-Consent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http://dcf.psychiatry.ufl.edu/</a:t>
            </a:r>
            <a:endParaRPr lang="en-US" dirty="0"/>
          </a:p>
          <a:p>
            <a:r>
              <a:rPr lang="en-US" dirty="0"/>
              <a:t>Must be obtained for children under 11 prescribed 2 or more meds</a:t>
            </a:r>
          </a:p>
          <a:p>
            <a:r>
              <a:rPr lang="en-US" dirty="0"/>
              <a:t>Case Manager will complete pre-consent form within 1 day of meds prescribed</a:t>
            </a:r>
          </a:p>
          <a:p>
            <a:r>
              <a:rPr lang="en-US" dirty="0"/>
              <a:t>Parent may waive pre-consent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642" y="0"/>
            <a:ext cx="2619375" cy="1743075"/>
          </a:xfrm>
          <a:prstGeom prst="rect">
            <a:avLst/>
          </a:prstGeom>
        </p:spPr>
      </p:pic>
      <p:sp>
        <p:nvSpPr>
          <p:cNvPr id="7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5.2.12</a:t>
            </a:r>
          </a:p>
        </p:txBody>
      </p:sp>
    </p:spTree>
    <p:extLst>
      <p:ext uri="{BB962C8B-B14F-4D97-AF65-F5344CB8AC3E}">
        <p14:creationId xmlns:p14="http://schemas.microsoft.com/office/powerpoint/2010/main" val="21589638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496720778"/>
              </p:ext>
            </p:extLst>
          </p:nvPr>
        </p:nvGraphicFramePr>
        <p:xfrm>
          <a:off x="1078302" y="381000"/>
          <a:ext cx="7913298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5.2.13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702" y="1433384"/>
            <a:ext cx="6944497" cy="485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7400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3260" y="382329"/>
            <a:ext cx="6299698" cy="1143000"/>
          </a:xfrm>
        </p:spPr>
        <p:txBody>
          <a:bodyPr>
            <a:noAutofit/>
          </a:bodyPr>
          <a:lstStyle/>
          <a:p>
            <a:r>
              <a:rPr lang="en-US" sz="2800" dirty="0"/>
              <a:t>Activity E:  </a:t>
            </a:r>
            <a:br>
              <a:rPr lang="en-US" sz="2800" dirty="0"/>
            </a:br>
            <a:r>
              <a:rPr lang="en-US" sz="2800" dirty="0"/>
              <a:t>Understanding the </a:t>
            </a:r>
            <a:br>
              <a:rPr lang="en-US" sz="2800" dirty="0"/>
            </a:br>
            <a:r>
              <a:rPr lang="en-US" sz="2800" dirty="0"/>
              <a:t>Medical Report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056" y="346981"/>
            <a:ext cx="1214204" cy="121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5.2.14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39056" y="2138647"/>
            <a:ext cx="715285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56944F"/>
                </a:solidFill>
              </a:rPr>
              <a:t>Instructions:</a:t>
            </a:r>
          </a:p>
          <a:p>
            <a:endParaRPr lang="en-US" sz="2800" b="1" dirty="0">
              <a:solidFill>
                <a:srgbClr val="56944F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solidFill>
                  <a:srgbClr val="18579B"/>
                </a:solidFill>
              </a:rPr>
              <a:t>Review the Medical Report and make a list of what is “incorrectly” completed.</a:t>
            </a:r>
          </a:p>
          <a:p>
            <a:pPr marL="514350" lvl="0" indent="-514350">
              <a:buFont typeface="+mj-lt"/>
              <a:buAutoNum type="arabicPeriod"/>
            </a:pPr>
            <a:endParaRPr lang="en-US" sz="2400" dirty="0">
              <a:solidFill>
                <a:srgbClr val="18579B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solidFill>
                  <a:srgbClr val="18579B"/>
                </a:solidFill>
              </a:rPr>
              <a:t>Be prepared to discuss.</a:t>
            </a:r>
          </a:p>
        </p:txBody>
      </p:sp>
    </p:spTree>
    <p:extLst>
      <p:ext uri="{BB962C8B-B14F-4D97-AF65-F5344CB8AC3E}">
        <p14:creationId xmlns:p14="http://schemas.microsoft.com/office/powerpoint/2010/main" val="24780541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905" y="246888"/>
            <a:ext cx="7082263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Potential Educational Issues for Children in Out-of-Home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5776" y="1581664"/>
            <a:ext cx="4617802" cy="5087359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/>
          </a:bodyPr>
          <a:lstStyle/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Change schools more often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Miss more school days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More frequent suspension/expulsion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Lower academic test scores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Higher levels of grade retention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Higher rates of dropping out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Frequently have special education needs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More likely to obtain GED than diploma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n-US" sz="2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457200" lvl="1" indent="0">
              <a:spcBef>
                <a:spcPts val="600"/>
              </a:spcBef>
              <a:buNone/>
            </a:pPr>
            <a:endParaRPr lang="en-US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lvl="1">
              <a:spcBef>
                <a:spcPts val="600"/>
              </a:spcBef>
            </a:pPr>
            <a:endParaRPr lang="en-US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265" y="1681162"/>
            <a:ext cx="2967952" cy="267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921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104600"/>
            <a:ext cx="7082263" cy="1143000"/>
          </a:xfrm>
        </p:spPr>
        <p:txBody>
          <a:bodyPr/>
          <a:lstStyle/>
          <a:p>
            <a:r>
              <a:rPr lang="en-US" dirty="0"/>
              <a:t>Laws Affecting Educational Needs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257" y="1159229"/>
            <a:ext cx="7406640" cy="526694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600" b="1" dirty="0"/>
              <a:t>Fostering Connections and Increasing Adoptions Act  </a:t>
            </a:r>
          </a:p>
          <a:p>
            <a:pPr marL="0" indent="0">
              <a:buNone/>
            </a:pPr>
            <a:r>
              <a:rPr lang="en-US" sz="2600" dirty="0"/>
              <a:t>		- requires plan for educational stability</a:t>
            </a:r>
          </a:p>
          <a:p>
            <a:pPr marL="0" indent="0">
              <a:buNone/>
            </a:pPr>
            <a:r>
              <a:rPr lang="en-US" sz="2600" dirty="0"/>
              <a:t>		- placement takes into account current 				  			  educational setting</a:t>
            </a:r>
          </a:p>
          <a:p>
            <a:pPr marL="0" indent="0">
              <a:buNone/>
            </a:pPr>
            <a:r>
              <a:rPr lang="en-US" sz="2600" dirty="0"/>
              <a:t>		- assurance that child will remain in educational setting 		  	  or immediately be enrolled in a new school and that 		 	  school be provided all education records</a:t>
            </a:r>
          </a:p>
          <a:p>
            <a:pPr marL="0" indent="0">
              <a:buNone/>
            </a:pPr>
            <a:r>
              <a:rPr lang="en-US" sz="2600" b="1" dirty="0"/>
              <a:t>Individuals With Disabilities Education Act (IDEA) </a:t>
            </a:r>
          </a:p>
          <a:p>
            <a:pPr marL="0" indent="0">
              <a:buNone/>
            </a:pPr>
            <a:r>
              <a:rPr lang="en-US" sz="2600" dirty="0"/>
              <a:t>		- children with a disability are evaluated and provided 			   individualized education services</a:t>
            </a:r>
          </a:p>
          <a:p>
            <a:pPr marL="0" indent="0">
              <a:buNone/>
            </a:pPr>
            <a:r>
              <a:rPr lang="en-US" sz="2600" dirty="0"/>
              <a:t>		- identifies who can act as a “parent” for purposes of 			  education for a child</a:t>
            </a:r>
          </a:p>
          <a:p>
            <a:pPr marL="0" indent="0">
              <a:buNone/>
            </a:pPr>
            <a:r>
              <a:rPr lang="en-US" sz="2600" b="1" dirty="0"/>
              <a:t>Chapter 39.0016</a:t>
            </a:r>
          </a:p>
          <a:p>
            <a:pPr marL="0" indent="0">
              <a:buNone/>
            </a:pPr>
            <a:r>
              <a:rPr lang="en-US" sz="2600" dirty="0"/>
              <a:t>		- children should remain in their current school if possible</a:t>
            </a:r>
          </a:p>
          <a:p>
            <a:pPr marL="0" indent="0">
              <a:buNone/>
            </a:pPr>
            <a:r>
              <a:rPr lang="en-US" sz="2600" dirty="0"/>
              <a:t>		- determine if transportation is available by the school board 		   to keep the child in school</a:t>
            </a:r>
          </a:p>
          <a:p>
            <a:pPr marL="0" indent="0">
              <a:buNone/>
            </a:pPr>
            <a:r>
              <a:rPr lang="en-US" sz="2600" dirty="0"/>
              <a:t>		- outlines appointment of surrogate parent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5.2.16</a:t>
            </a:r>
          </a:p>
        </p:txBody>
      </p:sp>
    </p:spTree>
    <p:extLst>
      <p:ext uri="{BB962C8B-B14F-4D97-AF65-F5344CB8AC3E}">
        <p14:creationId xmlns:p14="http://schemas.microsoft.com/office/powerpoint/2010/main" val="18038578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79918"/>
            <a:ext cx="7082263" cy="1143000"/>
          </a:xfrm>
        </p:spPr>
        <p:txBody>
          <a:bodyPr>
            <a:normAutofit/>
          </a:bodyPr>
          <a:lstStyle/>
          <a:p>
            <a:r>
              <a:rPr lang="en-US" dirty="0"/>
              <a:t>Case Manager’s Responsibilities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21745859"/>
              </p:ext>
            </p:extLst>
          </p:nvPr>
        </p:nvGraphicFramePr>
        <p:xfrm>
          <a:off x="1985319" y="1689231"/>
          <a:ext cx="6303985" cy="3508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718" y="4810125"/>
            <a:ext cx="2619375" cy="1743075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5.2.17</a:t>
            </a:r>
          </a:p>
        </p:txBody>
      </p:sp>
    </p:spTree>
    <p:extLst>
      <p:ext uri="{BB962C8B-B14F-4D97-AF65-F5344CB8AC3E}">
        <p14:creationId xmlns:p14="http://schemas.microsoft.com/office/powerpoint/2010/main" val="1441600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Individualized Educational Plan?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46048" y="1615440"/>
            <a:ext cx="7540752" cy="4937760"/>
          </a:xfrm>
        </p:spPr>
        <p:txBody>
          <a:bodyPr>
            <a:noAutofit/>
          </a:bodyPr>
          <a:lstStyle/>
          <a:p>
            <a:r>
              <a:rPr lang="en-US" sz="3200" dirty="0"/>
              <a:t>Developed by the student, their teachers, parents, caregivers, and others as appropriate</a:t>
            </a:r>
          </a:p>
          <a:p>
            <a:r>
              <a:rPr lang="en-US" sz="3200" dirty="0"/>
              <a:t>Indicates present levels of academic achievement and functional performance</a:t>
            </a:r>
          </a:p>
          <a:p>
            <a:r>
              <a:rPr lang="en-US" sz="3200" dirty="0"/>
              <a:t>Contains measurable annual goals</a:t>
            </a:r>
          </a:p>
          <a:p>
            <a:r>
              <a:rPr lang="en-US" sz="3200" dirty="0"/>
              <a:t>May contain benchmarks or short-term objectives</a:t>
            </a:r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5.2.18</a:t>
            </a:r>
          </a:p>
        </p:txBody>
      </p:sp>
    </p:spTree>
    <p:extLst>
      <p:ext uri="{BB962C8B-B14F-4D97-AF65-F5344CB8AC3E}">
        <p14:creationId xmlns:p14="http://schemas.microsoft.com/office/powerpoint/2010/main" val="22790212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07056" y="263649"/>
            <a:ext cx="7081837" cy="1143000"/>
          </a:xfrm>
        </p:spPr>
        <p:txBody>
          <a:bodyPr>
            <a:noAutofit/>
          </a:bodyPr>
          <a:lstStyle/>
          <a:p>
            <a:r>
              <a:rPr lang="en-US" dirty="0"/>
              <a:t>What is a Surrogate Parent?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07140" y="1495425"/>
            <a:ext cx="5022850" cy="490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“Surrogate parent” means an individual appointed to act in the place of a parent in educational decision making and in safeguarding a child’s rights under the Individuals with Disabilities Education Act F.S. 39.0016(1)(c).</a:t>
            </a:r>
          </a:p>
          <a:p>
            <a:endParaRPr lang="en-US" sz="3000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5.2.19</a:t>
            </a:r>
          </a:p>
        </p:txBody>
      </p:sp>
      <p:pic>
        <p:nvPicPr>
          <p:cNvPr id="1027" name="Picture 3" descr="C:\Users\Carnett-Valerie\AppData\Local\Microsoft\Windows\Temporary Internet Files\Content.IE5\2QIPAXLQ\mother-kissing-baby-87129433012057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501" y="2086510"/>
            <a:ext cx="4097547" cy="273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616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46573520"/>
              </p:ext>
            </p:extLst>
          </p:nvPr>
        </p:nvGraphicFramePr>
        <p:xfrm>
          <a:off x="1086928" y="152400"/>
          <a:ext cx="7828472" cy="827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27154625"/>
              </p:ext>
            </p:extLst>
          </p:nvPr>
        </p:nvGraphicFramePr>
        <p:xfrm>
          <a:off x="1086928" y="1066800"/>
          <a:ext cx="7752272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5.1.3</a:t>
            </a:r>
          </a:p>
        </p:txBody>
      </p:sp>
    </p:spTree>
    <p:extLst>
      <p:ext uri="{BB962C8B-B14F-4D97-AF65-F5344CB8AC3E}">
        <p14:creationId xmlns:p14="http://schemas.microsoft.com/office/powerpoint/2010/main" val="21566477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547" y="-4644"/>
            <a:ext cx="8093762" cy="67248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827" y="5348154"/>
            <a:ext cx="1070326" cy="11880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79918"/>
            <a:ext cx="7082263" cy="1143000"/>
          </a:xfrm>
        </p:spPr>
        <p:txBody>
          <a:bodyPr>
            <a:normAutofit/>
          </a:bodyPr>
          <a:lstStyle/>
          <a:p>
            <a:r>
              <a:rPr lang="en-US" dirty="0"/>
              <a:t>The Child Resource Record</a:t>
            </a:r>
          </a:p>
        </p:txBody>
      </p:sp>
    </p:spTree>
    <p:extLst>
      <p:ext uri="{BB962C8B-B14F-4D97-AF65-F5344CB8AC3E}">
        <p14:creationId xmlns:p14="http://schemas.microsoft.com/office/powerpoint/2010/main" val="32246618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79918"/>
            <a:ext cx="7082263" cy="1143000"/>
          </a:xfrm>
        </p:spPr>
        <p:txBody>
          <a:bodyPr>
            <a:normAutofit/>
          </a:bodyPr>
          <a:lstStyle/>
          <a:p>
            <a:r>
              <a:rPr lang="en-US" dirty="0"/>
              <a:t>Confidentiality of the </a:t>
            </a:r>
            <a:br>
              <a:rPr lang="en-US" dirty="0"/>
            </a:br>
            <a:r>
              <a:rPr lang="en-US" dirty="0"/>
              <a:t>Child Resource Record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8738" y="1036947"/>
            <a:ext cx="5524108" cy="5524108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5.2.21</a:t>
            </a:r>
          </a:p>
        </p:txBody>
      </p:sp>
    </p:spTree>
    <p:extLst>
      <p:ext uri="{BB962C8B-B14F-4D97-AF65-F5344CB8AC3E}">
        <p14:creationId xmlns:p14="http://schemas.microsoft.com/office/powerpoint/2010/main" val="28991939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32867197"/>
              </p:ext>
            </p:extLst>
          </p:nvPr>
        </p:nvGraphicFramePr>
        <p:xfrm>
          <a:off x="1078302" y="228600"/>
          <a:ext cx="7837098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563195557"/>
              </p:ext>
            </p:extLst>
          </p:nvPr>
        </p:nvGraphicFramePr>
        <p:xfrm>
          <a:off x="1078302" y="914400"/>
          <a:ext cx="7943778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5.2.22</a:t>
            </a:r>
          </a:p>
        </p:txBody>
      </p:sp>
    </p:spTree>
    <p:extLst>
      <p:ext uri="{BB962C8B-B14F-4D97-AF65-F5344CB8AC3E}">
        <p14:creationId xmlns:p14="http://schemas.microsoft.com/office/powerpoint/2010/main" val="40722583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79918"/>
            <a:ext cx="7082263" cy="1143000"/>
          </a:xfrm>
        </p:spPr>
        <p:txBody>
          <a:bodyPr>
            <a:normAutofit/>
          </a:bodyPr>
          <a:lstStyle/>
          <a:p>
            <a:r>
              <a:rPr lang="en-US" dirty="0"/>
              <a:t>Child Resource Record Responsibilities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92325011"/>
              </p:ext>
            </p:extLst>
          </p:nvPr>
        </p:nvGraphicFramePr>
        <p:xfrm>
          <a:off x="2127315" y="176647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5.2.23</a:t>
            </a:r>
          </a:p>
        </p:txBody>
      </p:sp>
    </p:spTree>
    <p:extLst>
      <p:ext uri="{BB962C8B-B14F-4D97-AF65-F5344CB8AC3E}">
        <p14:creationId xmlns:p14="http://schemas.microsoft.com/office/powerpoint/2010/main" val="18987915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604963" y="267527"/>
            <a:ext cx="7081837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 Black" pitchFamily="34" charset="0"/>
              </a:rPr>
              <a:t>Missing Children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882" y="1262246"/>
            <a:ext cx="5865340" cy="39063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5.2.24</a:t>
            </a:r>
          </a:p>
        </p:txBody>
      </p:sp>
    </p:spTree>
    <p:extLst>
      <p:ext uri="{BB962C8B-B14F-4D97-AF65-F5344CB8AC3E}">
        <p14:creationId xmlns:p14="http://schemas.microsoft.com/office/powerpoint/2010/main" val="42693428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91228" y="300907"/>
            <a:ext cx="7081837" cy="1143000"/>
          </a:xfrm>
        </p:spPr>
        <p:txBody>
          <a:bodyPr/>
          <a:lstStyle/>
          <a:p>
            <a:r>
              <a:rPr lang="en-US" dirty="0"/>
              <a:t>Reporting a Child Missing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05352172"/>
              </p:ext>
            </p:extLst>
          </p:nvPr>
        </p:nvGraphicFramePr>
        <p:xfrm>
          <a:off x="1760238" y="1446483"/>
          <a:ext cx="7081837" cy="4365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5.2.25</a:t>
            </a:r>
          </a:p>
        </p:txBody>
      </p:sp>
    </p:spTree>
    <p:extLst>
      <p:ext uri="{BB962C8B-B14F-4D97-AF65-F5344CB8AC3E}">
        <p14:creationId xmlns:p14="http://schemas.microsoft.com/office/powerpoint/2010/main" val="5740655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a Child is Recovered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58188061"/>
              </p:ext>
            </p:extLst>
          </p:nvPr>
        </p:nvGraphicFramePr>
        <p:xfrm>
          <a:off x="1415182" y="1417638"/>
          <a:ext cx="7081837" cy="4365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5.2.26</a:t>
            </a:r>
          </a:p>
        </p:txBody>
      </p:sp>
    </p:spTree>
    <p:extLst>
      <p:ext uri="{BB962C8B-B14F-4D97-AF65-F5344CB8AC3E}">
        <p14:creationId xmlns:p14="http://schemas.microsoft.com/office/powerpoint/2010/main" val="15621695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467" y="1619313"/>
            <a:ext cx="6859859" cy="1028884"/>
          </a:xfrm>
        </p:spPr>
        <p:txBody>
          <a:bodyPr/>
          <a:lstStyle/>
          <a:p>
            <a:r>
              <a:rPr lang="en-US" dirty="0"/>
              <a:t>Unit 5.3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2796638"/>
            <a:ext cx="7474712" cy="86689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Family Visitation and </a:t>
            </a:r>
          </a:p>
          <a:p>
            <a:r>
              <a:rPr lang="en-US" dirty="0"/>
              <a:t>Maintaining Connections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827" y="282859"/>
            <a:ext cx="1070326" cy="118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343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73" y="389141"/>
            <a:ext cx="7955280" cy="1143000"/>
          </a:xfrm>
        </p:spPr>
        <p:txBody>
          <a:bodyPr>
            <a:normAutofit/>
          </a:bodyPr>
          <a:lstStyle/>
          <a:p>
            <a:r>
              <a:rPr lang="en-US" dirty="0"/>
              <a:t>Learning Objectives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124" y="470907"/>
            <a:ext cx="1445866" cy="1163871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5.3.2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46005" y="1657198"/>
            <a:ext cx="695260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56944F"/>
                </a:solidFill>
              </a:rPr>
              <a:t>Explain what Family Time is.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56944F"/>
                </a:solidFill>
              </a:rPr>
              <a:t>Demonstrate ability to evaluate frequency and quality of family time.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56944F"/>
                </a:solidFill>
              </a:rPr>
              <a:t>Explain how the Keeping Families Safe Act affects visitation.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56944F"/>
                </a:solidFill>
              </a:rPr>
              <a:t>Identify why sibling visitation is important.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56944F"/>
                </a:solidFill>
              </a:rPr>
              <a:t>Explain the Case Manager’s role in helping a child maintain family and important connections. </a:t>
            </a:r>
          </a:p>
          <a:p>
            <a:r>
              <a:rPr lang="en-US" sz="2800" dirty="0"/>
              <a:t> </a:t>
            </a:r>
          </a:p>
          <a:p>
            <a:endParaRPr lang="en-US" sz="2800" dirty="0">
              <a:solidFill>
                <a:srgbClr val="5694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0097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Family time is meaningful and regular contact intended to allow the parents the opportunity to gain confidence and practice the behaviors they are learning/gaining from service providers.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Chapter 39: </a:t>
            </a:r>
          </a:p>
          <a:p>
            <a:pPr lvl="0"/>
            <a:r>
              <a:rPr lang="en-US" dirty="0"/>
              <a:t>Family time between the parent and child;</a:t>
            </a:r>
          </a:p>
          <a:p>
            <a:pPr lvl="0"/>
            <a:r>
              <a:rPr lang="en-US" dirty="0"/>
              <a:t>Family time among siblings who are separated in various placements; and</a:t>
            </a:r>
          </a:p>
          <a:p>
            <a:pPr lvl="0"/>
            <a:r>
              <a:rPr lang="en-US" dirty="0"/>
              <a:t>Grandparent visitation.  </a:t>
            </a:r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5.3.3</a:t>
            </a:r>
          </a:p>
        </p:txBody>
      </p:sp>
    </p:spTree>
    <p:extLst>
      <p:ext uri="{BB962C8B-B14F-4D97-AF65-F5344CB8AC3E}">
        <p14:creationId xmlns:p14="http://schemas.microsoft.com/office/powerpoint/2010/main" val="1123772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the Best Placement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755" y="1947575"/>
            <a:ext cx="5842000" cy="2989460"/>
          </a:xfr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5.1.4</a:t>
            </a:r>
          </a:p>
        </p:txBody>
      </p:sp>
    </p:spTree>
    <p:extLst>
      <p:ext uri="{BB962C8B-B14F-4D97-AF65-F5344CB8AC3E}">
        <p14:creationId xmlns:p14="http://schemas.microsoft.com/office/powerpoint/2010/main" val="19343597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5" y="262698"/>
            <a:ext cx="7082263" cy="1143000"/>
          </a:xfrm>
        </p:spPr>
        <p:txBody>
          <a:bodyPr/>
          <a:lstStyle/>
          <a:p>
            <a:r>
              <a:rPr lang="en-US" dirty="0"/>
              <a:t>Laws Governing Family Time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14356287"/>
              </p:ext>
            </p:extLst>
          </p:nvPr>
        </p:nvGraphicFramePr>
        <p:xfrm>
          <a:off x="1523999" y="1396999"/>
          <a:ext cx="7162799" cy="5011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5.3.4</a:t>
            </a:r>
          </a:p>
        </p:txBody>
      </p:sp>
    </p:spTree>
    <p:extLst>
      <p:ext uri="{BB962C8B-B14F-4D97-AF65-F5344CB8AC3E}">
        <p14:creationId xmlns:p14="http://schemas.microsoft.com/office/powerpoint/2010/main" val="256123263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Family Time/Visitation Evaluation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34445336"/>
              </p:ext>
            </p:extLst>
          </p:nvPr>
        </p:nvGraphicFramePr>
        <p:xfrm>
          <a:off x="1406105" y="1521468"/>
          <a:ext cx="7432494" cy="4435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5.3.5</a:t>
            </a:r>
          </a:p>
        </p:txBody>
      </p:sp>
    </p:spTree>
    <p:extLst>
      <p:ext uri="{BB962C8B-B14F-4D97-AF65-F5344CB8AC3E}">
        <p14:creationId xmlns:p14="http://schemas.microsoft.com/office/powerpoint/2010/main" val="31101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3260" y="346981"/>
            <a:ext cx="6299698" cy="1143000"/>
          </a:xfrm>
        </p:spPr>
        <p:txBody>
          <a:bodyPr>
            <a:noAutofit/>
          </a:bodyPr>
          <a:lstStyle/>
          <a:p>
            <a:r>
              <a:rPr lang="en-US" sz="2800" dirty="0"/>
              <a:t>Activity F:</a:t>
            </a:r>
            <a:br>
              <a:rPr lang="en-US" sz="2800" dirty="0"/>
            </a:br>
            <a:r>
              <a:rPr lang="en-US" sz="2800" dirty="0"/>
              <a:t>Family Time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056" y="346981"/>
            <a:ext cx="1214204" cy="121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5.3.6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39056" y="1768530"/>
            <a:ext cx="681027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56944F"/>
                </a:solidFill>
              </a:rPr>
              <a:t>Instructions:</a:t>
            </a:r>
          </a:p>
          <a:p>
            <a:pPr marL="514350" indent="-514350">
              <a:buFont typeface="+mj-lt"/>
              <a:buAutoNum type="arabicPeriod"/>
            </a:pPr>
            <a:endParaRPr lang="en-US" sz="2800" b="1" dirty="0">
              <a:solidFill>
                <a:srgbClr val="18579B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>
                <a:solidFill>
                  <a:srgbClr val="18579B"/>
                </a:solidFill>
              </a:rPr>
              <a:t>Each group has been assigned a rating for Quality.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>
                <a:solidFill>
                  <a:srgbClr val="18579B"/>
                </a:solidFill>
              </a:rPr>
              <a:t>Using your Quality Rating Category, write down 3 action/behavioral indicators of how parents would demonstrate the quality rating.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18579B"/>
                </a:solidFill>
              </a:rPr>
              <a:t>Write your response on flip chart paper and be prepared to share.</a:t>
            </a:r>
            <a:endParaRPr lang="en-US" sz="2800" b="1" dirty="0">
              <a:solidFill>
                <a:srgbClr val="1857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3871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24180156"/>
              </p:ext>
            </p:extLst>
          </p:nvPr>
        </p:nvGraphicFramePr>
        <p:xfrm>
          <a:off x="1069674" y="228600"/>
          <a:ext cx="7845726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69949333"/>
              </p:ext>
            </p:extLst>
          </p:nvPr>
        </p:nvGraphicFramePr>
        <p:xfrm>
          <a:off x="1069674" y="1143000"/>
          <a:ext cx="7921926" cy="4659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298374441"/>
              </p:ext>
            </p:extLst>
          </p:nvPr>
        </p:nvGraphicFramePr>
        <p:xfrm>
          <a:off x="1069674" y="5181600"/>
          <a:ext cx="7845725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5.3.7</a:t>
            </a:r>
          </a:p>
        </p:txBody>
      </p:sp>
    </p:spTree>
    <p:extLst>
      <p:ext uri="{BB962C8B-B14F-4D97-AF65-F5344CB8AC3E}">
        <p14:creationId xmlns:p14="http://schemas.microsoft.com/office/powerpoint/2010/main" val="40387523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17776734"/>
              </p:ext>
            </p:extLst>
          </p:nvPr>
        </p:nvGraphicFramePr>
        <p:xfrm>
          <a:off x="1061048" y="152400"/>
          <a:ext cx="7854352" cy="750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74658927"/>
              </p:ext>
            </p:extLst>
          </p:nvPr>
        </p:nvGraphicFramePr>
        <p:xfrm>
          <a:off x="1061048" y="990600"/>
          <a:ext cx="7854351" cy="5116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5.3.8</a:t>
            </a:r>
          </a:p>
        </p:txBody>
      </p:sp>
    </p:spTree>
    <p:extLst>
      <p:ext uri="{BB962C8B-B14F-4D97-AF65-F5344CB8AC3E}">
        <p14:creationId xmlns:p14="http://schemas.microsoft.com/office/powerpoint/2010/main" val="161029024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17625325"/>
              </p:ext>
            </p:extLst>
          </p:nvPr>
        </p:nvGraphicFramePr>
        <p:xfrm>
          <a:off x="1078302" y="304800"/>
          <a:ext cx="7913298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59312970"/>
              </p:ext>
            </p:extLst>
          </p:nvPr>
        </p:nvGraphicFramePr>
        <p:xfrm>
          <a:off x="1078302" y="1447800"/>
          <a:ext cx="7760898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Pre-Service CM Specialty Module 5.3.9</a:t>
            </a:r>
          </a:p>
        </p:txBody>
      </p:sp>
    </p:spTree>
    <p:extLst>
      <p:ext uri="{BB962C8B-B14F-4D97-AF65-F5344CB8AC3E}">
        <p14:creationId xmlns:p14="http://schemas.microsoft.com/office/powerpoint/2010/main" val="220940454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3260" y="604425"/>
            <a:ext cx="6299698" cy="1143000"/>
          </a:xfrm>
        </p:spPr>
        <p:txBody>
          <a:bodyPr>
            <a:noAutofit/>
          </a:bodyPr>
          <a:lstStyle/>
          <a:p>
            <a:r>
              <a:rPr lang="en-US" sz="2800" dirty="0"/>
              <a:t>Activity G:</a:t>
            </a:r>
            <a:br>
              <a:rPr lang="en-US" sz="2800" dirty="0"/>
            </a:br>
            <a:r>
              <a:rPr lang="en-US" sz="2800" dirty="0"/>
              <a:t>Sibling Separation and its Effects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056" y="346981"/>
            <a:ext cx="1214204" cy="121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5.3.10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39056" y="2037027"/>
            <a:ext cx="68102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56944F"/>
                </a:solidFill>
              </a:rPr>
              <a:t>Instructions:</a:t>
            </a:r>
          </a:p>
          <a:p>
            <a:endParaRPr lang="en-US" sz="2800" b="1" dirty="0">
              <a:solidFill>
                <a:srgbClr val="18579B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solidFill>
                  <a:srgbClr val="18579B"/>
                </a:solidFill>
              </a:rPr>
              <a:t>Watch the video about siblings being placed apart.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solidFill>
                  <a:srgbClr val="18579B"/>
                </a:solidFill>
              </a:rPr>
              <a:t>Record your answer to the following question:</a:t>
            </a:r>
          </a:p>
          <a:p>
            <a:endParaRPr lang="en-US" sz="2400" b="1" i="1" dirty="0">
              <a:solidFill>
                <a:srgbClr val="18579B"/>
              </a:solidFill>
            </a:endParaRPr>
          </a:p>
          <a:p>
            <a:pPr lvl="1"/>
            <a:r>
              <a:rPr lang="en-US" sz="2400" b="1" i="1" dirty="0">
                <a:solidFill>
                  <a:srgbClr val="18579B"/>
                </a:solidFill>
              </a:rPr>
              <a:t>How do you think not seeing their siblings affected the children?</a:t>
            </a:r>
          </a:p>
          <a:p>
            <a:endParaRPr lang="en-US" sz="2400" dirty="0">
              <a:solidFill>
                <a:srgbClr val="18579B"/>
              </a:solidFill>
            </a:endParaRPr>
          </a:p>
          <a:p>
            <a:r>
              <a:rPr lang="en-US" sz="2400" dirty="0">
                <a:solidFill>
                  <a:srgbClr val="18579B"/>
                </a:solidFill>
              </a:rPr>
              <a:t>3.   Be prepared to discuss.</a:t>
            </a:r>
            <a:endParaRPr lang="en-US" sz="2400" b="1" dirty="0">
              <a:solidFill>
                <a:srgbClr val="1857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81031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79084" y="492125"/>
            <a:ext cx="7081837" cy="1143000"/>
          </a:xfrm>
        </p:spPr>
        <p:txBody>
          <a:bodyPr/>
          <a:lstStyle/>
          <a:p>
            <a:r>
              <a:rPr lang="en-US" dirty="0" err="1"/>
              <a:t>Lifebooks</a:t>
            </a:r>
            <a:endParaRPr lang="en-US" dirty="0"/>
          </a:p>
        </p:txBody>
      </p:sp>
      <p:pic>
        <p:nvPicPr>
          <p:cNvPr id="2050" name="Picture 2" descr="C:\Users\Carnett-Valerie\AppData\Local\Microsoft\Windows\Temporary Internet Files\Content.IE5\EGJYJN6U\GROWING UP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2005012"/>
            <a:ext cx="6315252" cy="364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98412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1593" y="482492"/>
            <a:ext cx="6859859" cy="1028884"/>
          </a:xfrm>
        </p:spPr>
        <p:txBody>
          <a:bodyPr/>
          <a:lstStyle/>
          <a:p>
            <a:r>
              <a:rPr lang="en-US" dirty="0"/>
              <a:t>Unit 5.4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4782" y="2175644"/>
            <a:ext cx="7474712" cy="86689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Transitions and </a:t>
            </a:r>
          </a:p>
          <a:p>
            <a:r>
              <a:rPr lang="en-US" dirty="0"/>
              <a:t>Achieving Permanency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37821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73" y="389141"/>
            <a:ext cx="7955280" cy="1143000"/>
          </a:xfrm>
        </p:spPr>
        <p:txBody>
          <a:bodyPr>
            <a:normAutofit/>
          </a:bodyPr>
          <a:lstStyle/>
          <a:p>
            <a:r>
              <a:rPr lang="en-US" dirty="0"/>
              <a:t>Learning Objectives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124" y="470907"/>
            <a:ext cx="1445866" cy="1163871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5.4.2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6942" y="1878848"/>
            <a:ext cx="646611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rgbClr val="56944F"/>
                </a:solidFill>
              </a:rPr>
              <a:t>Name the different transitions for children in out of home care.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rgbClr val="56944F"/>
                </a:solidFill>
              </a:rPr>
              <a:t>Describe how transitions affect the child and caregiver and what a Case Manager’s role is in helping them through transitions.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rgbClr val="56944F"/>
                </a:solidFill>
              </a:rPr>
              <a:t>Explain what an exit interview is and how it is utilized.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rgbClr val="56944F"/>
                </a:solidFill>
              </a:rPr>
              <a:t>Identify Case Management’s responsibilities when a child is reunified.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rgbClr val="56944F"/>
                </a:solidFill>
              </a:rPr>
              <a:t>Explain what a transition plan is.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rgbClr val="56944F"/>
                </a:solidFill>
              </a:rPr>
              <a:t>Identify what life skills are and how Case Manager’s ensure life skills are being provided.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rgbClr val="56944F"/>
                </a:solidFill>
              </a:rPr>
              <a:t>List the services available after a child turns 18 and the requirements to qualify.  </a:t>
            </a:r>
          </a:p>
        </p:txBody>
      </p:sp>
    </p:spTree>
    <p:extLst>
      <p:ext uri="{BB962C8B-B14F-4D97-AF65-F5344CB8AC3E}">
        <p14:creationId xmlns:p14="http://schemas.microsoft.com/office/powerpoint/2010/main" val="3958002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149371479"/>
              </p:ext>
            </p:extLst>
          </p:nvPr>
        </p:nvGraphicFramePr>
        <p:xfrm>
          <a:off x="889348" y="1114816"/>
          <a:ext cx="8026052" cy="5057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5.1.5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278836"/>
            <a:ext cx="7082263" cy="1143000"/>
          </a:xfrm>
        </p:spPr>
        <p:txBody>
          <a:bodyPr/>
          <a:lstStyle/>
          <a:p>
            <a:r>
              <a:rPr lang="en-US" dirty="0"/>
              <a:t>Principles to Follow</a:t>
            </a:r>
          </a:p>
        </p:txBody>
      </p:sp>
    </p:spTree>
    <p:extLst>
      <p:ext uri="{BB962C8B-B14F-4D97-AF65-F5344CB8AC3E}">
        <p14:creationId xmlns:p14="http://schemas.microsoft.com/office/powerpoint/2010/main" val="212871808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08362" y="431800"/>
            <a:ext cx="6935637" cy="1143000"/>
          </a:xfrm>
        </p:spPr>
        <p:txBody>
          <a:bodyPr>
            <a:normAutofit/>
          </a:bodyPr>
          <a:lstStyle/>
          <a:p>
            <a:r>
              <a:rPr lang="en-US" dirty="0"/>
              <a:t>Activity H:</a:t>
            </a:r>
            <a:br>
              <a:rPr lang="en-US" dirty="0"/>
            </a:br>
            <a:r>
              <a:rPr lang="en-US" dirty="0"/>
              <a:t>The Process of Transitioning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1819" y="431800"/>
            <a:ext cx="1088692" cy="121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68582" y="1885670"/>
            <a:ext cx="71581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56944F"/>
                </a:solidFill>
                <a:latin typeface="Calibri" panose="020F0502020204030204" pitchFamily="34" charset="0"/>
              </a:rPr>
              <a:t>Instructions:</a:t>
            </a:r>
          </a:p>
          <a:p>
            <a:pPr marL="342900" indent="-342900">
              <a:buAutoNum type="arabicPeriod"/>
            </a:pPr>
            <a:r>
              <a:rPr lang="en-US" sz="1900" dirty="0">
                <a:solidFill>
                  <a:srgbClr val="18579B"/>
                </a:solidFill>
                <a:latin typeface="Calibri" panose="020F0502020204030204" pitchFamily="34" charset="0"/>
              </a:rPr>
              <a:t>Think of a transition you experience in childhood. </a:t>
            </a:r>
          </a:p>
          <a:p>
            <a:pPr marL="342900" indent="-342900">
              <a:buAutoNum type="arabicPeriod"/>
            </a:pPr>
            <a:r>
              <a:rPr lang="en-US" sz="1900" dirty="0">
                <a:solidFill>
                  <a:srgbClr val="18579B"/>
                </a:solidFill>
                <a:latin typeface="Calibri" panose="020F0502020204030204" pitchFamily="34" charset="0"/>
              </a:rPr>
              <a:t>Draw the feelings you remember and the memories you have in terms of senses, smell, sounds, sight, etc.</a:t>
            </a:r>
          </a:p>
          <a:p>
            <a:pPr marL="342900" indent="-342900">
              <a:buAutoNum type="arabicPeriod"/>
            </a:pPr>
            <a:r>
              <a:rPr lang="en-US" sz="1900" dirty="0">
                <a:solidFill>
                  <a:srgbClr val="18579B"/>
                </a:solidFill>
                <a:latin typeface="Calibri" panose="020F0502020204030204" pitchFamily="34" charset="0"/>
              </a:rPr>
              <a:t>Answer these questions:</a:t>
            </a:r>
          </a:p>
          <a:p>
            <a:pPr marL="742950" lvl="1" indent="-285750">
              <a:buFontTx/>
              <a:buChar char="-"/>
            </a:pPr>
            <a:r>
              <a:rPr lang="en-US" sz="1900" i="1" dirty="0">
                <a:solidFill>
                  <a:srgbClr val="18579B"/>
                </a:solidFill>
                <a:latin typeface="Calibri" panose="020F0502020204030204" pitchFamily="34" charset="0"/>
              </a:rPr>
              <a:t>Who can summarize this activity?</a:t>
            </a:r>
          </a:p>
          <a:p>
            <a:pPr marL="742950" lvl="1" indent="-285750">
              <a:buFontTx/>
              <a:buChar char="-"/>
            </a:pPr>
            <a:r>
              <a:rPr lang="en-US" sz="1900" i="1" dirty="0">
                <a:solidFill>
                  <a:srgbClr val="18579B"/>
                </a:solidFill>
                <a:latin typeface="Calibri" panose="020F0502020204030204" pitchFamily="34" charset="0"/>
              </a:rPr>
              <a:t>How comfortable were you in this activity? Why?</a:t>
            </a:r>
          </a:p>
          <a:p>
            <a:pPr marL="742950" lvl="1" indent="-285750">
              <a:buFontTx/>
              <a:buChar char="-"/>
            </a:pPr>
            <a:r>
              <a:rPr lang="en-US" sz="1900" i="1" dirty="0">
                <a:solidFill>
                  <a:srgbClr val="18579B"/>
                </a:solidFill>
                <a:latin typeface="Calibri" panose="020F0502020204030204" pitchFamily="34" charset="0"/>
              </a:rPr>
              <a:t>What stands out to you about this activity?</a:t>
            </a:r>
          </a:p>
          <a:p>
            <a:pPr marL="742950" lvl="1" indent="-285750">
              <a:buFontTx/>
              <a:buChar char="-"/>
            </a:pPr>
            <a:r>
              <a:rPr lang="en-US" sz="1900" i="1" dirty="0">
                <a:solidFill>
                  <a:srgbClr val="18579B"/>
                </a:solidFill>
                <a:latin typeface="Calibri" panose="020F0502020204030204" pitchFamily="34" charset="0"/>
              </a:rPr>
              <a:t>What part of the training helped you most in completing this activity?</a:t>
            </a:r>
          </a:p>
          <a:p>
            <a:pPr marL="742950" lvl="1" indent="-285750">
              <a:buFontTx/>
              <a:buChar char="-"/>
            </a:pPr>
            <a:r>
              <a:rPr lang="en-US" sz="1900" i="1" dirty="0">
                <a:solidFill>
                  <a:srgbClr val="18579B"/>
                </a:solidFill>
                <a:latin typeface="Calibri" panose="020F0502020204030204" pitchFamily="34" charset="0"/>
              </a:rPr>
              <a:t>How did others around you in your memory handle the situation and what would you do the same or differently as an adult?</a:t>
            </a:r>
          </a:p>
        </p:txBody>
      </p:sp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5.4.3</a:t>
            </a:r>
          </a:p>
        </p:txBody>
      </p:sp>
    </p:spTree>
    <p:extLst>
      <p:ext uri="{BB962C8B-B14F-4D97-AF65-F5344CB8AC3E}">
        <p14:creationId xmlns:p14="http://schemas.microsoft.com/office/powerpoint/2010/main" val="236742817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181227"/>
            <a:ext cx="7082263" cy="1143000"/>
          </a:xfrm>
        </p:spPr>
        <p:txBody>
          <a:bodyPr/>
          <a:lstStyle/>
          <a:p>
            <a:r>
              <a:rPr lang="en-US" dirty="0"/>
              <a:t>Types of Transitions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1936116"/>
              </p:ext>
            </p:extLst>
          </p:nvPr>
        </p:nvGraphicFramePr>
        <p:xfrm>
          <a:off x="1182268" y="1634778"/>
          <a:ext cx="7081837" cy="4365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5.4.4</a:t>
            </a:r>
          </a:p>
        </p:txBody>
      </p:sp>
    </p:spTree>
    <p:extLst>
      <p:ext uri="{BB962C8B-B14F-4D97-AF65-F5344CB8AC3E}">
        <p14:creationId xmlns:p14="http://schemas.microsoft.com/office/powerpoint/2010/main" val="335274649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79918"/>
            <a:ext cx="7082263" cy="1143000"/>
          </a:xfrm>
        </p:spPr>
        <p:txBody>
          <a:bodyPr>
            <a:normAutofit/>
          </a:bodyPr>
          <a:lstStyle/>
          <a:p>
            <a:r>
              <a:rPr lang="en-US" dirty="0"/>
              <a:t>The Stages Grief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11949130"/>
              </p:ext>
            </p:extLst>
          </p:nvPr>
        </p:nvGraphicFramePr>
        <p:xfrm>
          <a:off x="2155596" y="165672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5.4.5</a:t>
            </a:r>
          </a:p>
        </p:txBody>
      </p:sp>
    </p:spTree>
    <p:extLst>
      <p:ext uri="{BB962C8B-B14F-4D97-AF65-F5344CB8AC3E}">
        <p14:creationId xmlns:p14="http://schemas.microsoft.com/office/powerpoint/2010/main" val="325330925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79918"/>
            <a:ext cx="7082263" cy="1143000"/>
          </a:xfrm>
        </p:spPr>
        <p:txBody>
          <a:bodyPr>
            <a:normAutofit/>
          </a:bodyPr>
          <a:lstStyle/>
          <a:p>
            <a:r>
              <a:rPr lang="en-US" dirty="0"/>
              <a:t>Creating a Good Transition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41082532"/>
              </p:ext>
            </p:extLst>
          </p:nvPr>
        </p:nvGraphicFramePr>
        <p:xfrm>
          <a:off x="2089608" y="1545439"/>
          <a:ext cx="6096000" cy="1895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95634" y="3469066"/>
            <a:ext cx="4873482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82280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79918"/>
            <a:ext cx="7082263" cy="1143000"/>
          </a:xfrm>
        </p:spPr>
        <p:txBody>
          <a:bodyPr>
            <a:normAutofit/>
          </a:bodyPr>
          <a:lstStyle/>
          <a:p>
            <a:r>
              <a:rPr lang="en-US" dirty="0"/>
              <a:t>Talking with Children </a:t>
            </a:r>
            <a:br>
              <a:rPr lang="en-US" dirty="0"/>
            </a:br>
            <a:r>
              <a:rPr lang="en-US" dirty="0"/>
              <a:t>About the Changes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47256465"/>
              </p:ext>
            </p:extLst>
          </p:nvPr>
        </p:nvGraphicFramePr>
        <p:xfrm>
          <a:off x="2193304" y="168923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5.4.7</a:t>
            </a:r>
          </a:p>
        </p:txBody>
      </p:sp>
    </p:spTree>
    <p:extLst>
      <p:ext uri="{BB962C8B-B14F-4D97-AF65-F5344CB8AC3E}">
        <p14:creationId xmlns:p14="http://schemas.microsoft.com/office/powerpoint/2010/main" val="417074091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08362" y="431800"/>
            <a:ext cx="6935637" cy="1143000"/>
          </a:xfrm>
        </p:spPr>
        <p:txBody>
          <a:bodyPr>
            <a:normAutofit/>
          </a:bodyPr>
          <a:lstStyle/>
          <a:p>
            <a:r>
              <a:rPr lang="en-US" dirty="0"/>
              <a:t>Activity I:</a:t>
            </a:r>
            <a:br>
              <a:rPr lang="en-US" dirty="0"/>
            </a:br>
            <a:r>
              <a:rPr lang="en-US" dirty="0"/>
              <a:t>Transitions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1819" y="431800"/>
            <a:ext cx="1088692" cy="121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68582" y="1885670"/>
            <a:ext cx="71581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56944F"/>
                </a:solidFill>
                <a:latin typeface="Calibri" panose="020F0502020204030204" pitchFamily="34" charset="0"/>
              </a:rPr>
              <a:t>Instructions:</a:t>
            </a:r>
          </a:p>
          <a:p>
            <a:endParaRPr lang="en-US" sz="2400" b="1" i="1" dirty="0">
              <a:solidFill>
                <a:srgbClr val="56944F"/>
              </a:solidFill>
              <a:latin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rgbClr val="18579B"/>
                </a:solidFill>
                <a:latin typeface="Calibri" panose="020F0502020204030204" pitchFamily="34" charset="0"/>
              </a:rPr>
              <a:t>You have been assigned one of the individuals in the video.</a:t>
            </a:r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rgbClr val="18579B"/>
                </a:solidFill>
                <a:latin typeface="Calibri" panose="020F0502020204030204" pitchFamily="34" charset="0"/>
              </a:rPr>
              <a:t>Watch the video and takes notes on your assigned role.</a:t>
            </a:r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rgbClr val="18579B"/>
                </a:solidFill>
                <a:latin typeface="Calibri" panose="020F0502020204030204" pitchFamily="34" charset="0"/>
              </a:rPr>
              <a:t>Write down what you think could have been done differently.</a:t>
            </a:r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rgbClr val="18579B"/>
                </a:solidFill>
                <a:latin typeface="Calibri" panose="020F0502020204030204" pitchFamily="34" charset="0"/>
              </a:rPr>
              <a:t>Be prepared to discuss with the class.</a:t>
            </a:r>
          </a:p>
        </p:txBody>
      </p:sp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5.4.8</a:t>
            </a:r>
          </a:p>
        </p:txBody>
      </p:sp>
    </p:spTree>
    <p:extLst>
      <p:ext uri="{BB962C8B-B14F-4D97-AF65-F5344CB8AC3E}">
        <p14:creationId xmlns:p14="http://schemas.microsoft.com/office/powerpoint/2010/main" val="32383421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3155" y="-4139"/>
            <a:ext cx="8092546" cy="67238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5440" y="1051071"/>
            <a:ext cx="4468306" cy="3040161"/>
          </a:xfrm>
        </p:spPr>
        <p:txBody>
          <a:bodyPr>
            <a:normAutofit/>
          </a:bodyPr>
          <a:lstStyle/>
          <a:p>
            <a:r>
              <a:rPr lang="en-US" dirty="0"/>
              <a:t>Helping the </a:t>
            </a:r>
            <a:br>
              <a:rPr lang="en-US" dirty="0"/>
            </a:br>
            <a:r>
              <a:rPr lang="en-US" dirty="0"/>
              <a:t>Foster Family </a:t>
            </a:r>
            <a:br>
              <a:rPr lang="en-US" dirty="0"/>
            </a:br>
            <a:r>
              <a:rPr lang="en-US" dirty="0"/>
              <a:t>Through Loss</a:t>
            </a:r>
          </a:p>
        </p:txBody>
      </p:sp>
    </p:spTree>
    <p:extLst>
      <p:ext uri="{BB962C8B-B14F-4D97-AF65-F5344CB8AC3E}">
        <p14:creationId xmlns:p14="http://schemas.microsoft.com/office/powerpoint/2010/main" val="387626449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79918"/>
            <a:ext cx="7082263" cy="1143000"/>
          </a:xfrm>
        </p:spPr>
        <p:txBody>
          <a:bodyPr>
            <a:normAutofit/>
          </a:bodyPr>
          <a:lstStyle/>
          <a:p>
            <a:r>
              <a:rPr lang="en-US" dirty="0"/>
              <a:t>The Exit Interview FAC 65C-28.017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8436" y="1668544"/>
            <a:ext cx="3462360" cy="478279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Children 5-18.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30 days or more.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Within 5 days.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Interview tool.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Follow-up.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4535" y="1194668"/>
            <a:ext cx="3683901" cy="5527488"/>
          </a:xfrm>
          <a:prstGeom prst="rect">
            <a:avLst/>
          </a:prstGeom>
        </p:spPr>
      </p:pic>
      <p:sp>
        <p:nvSpPr>
          <p:cNvPr id="7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5.4.10</a:t>
            </a:r>
          </a:p>
        </p:txBody>
      </p:sp>
    </p:spTree>
    <p:extLst>
      <p:ext uri="{BB962C8B-B14F-4D97-AF65-F5344CB8AC3E}">
        <p14:creationId xmlns:p14="http://schemas.microsoft.com/office/powerpoint/2010/main" val="101033111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79918"/>
            <a:ext cx="7082263" cy="1143000"/>
          </a:xfrm>
        </p:spPr>
        <p:txBody>
          <a:bodyPr>
            <a:normAutofit/>
          </a:bodyPr>
          <a:lstStyle/>
          <a:p>
            <a:r>
              <a:rPr lang="en-US" dirty="0"/>
              <a:t>Exit Interview </a:t>
            </a:r>
            <a:br>
              <a:rPr lang="en-US" dirty="0"/>
            </a:br>
            <a:r>
              <a:rPr lang="en-US" dirty="0"/>
              <a:t>Follow-Up Tasks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61567069"/>
              </p:ext>
            </p:extLst>
          </p:nvPr>
        </p:nvGraphicFramePr>
        <p:xfrm>
          <a:off x="1937534" y="2016188"/>
          <a:ext cx="6096000" cy="3575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5.4.11</a:t>
            </a:r>
          </a:p>
        </p:txBody>
      </p:sp>
    </p:spTree>
    <p:extLst>
      <p:ext uri="{BB962C8B-B14F-4D97-AF65-F5344CB8AC3E}">
        <p14:creationId xmlns:p14="http://schemas.microsoft.com/office/powerpoint/2010/main" val="130442863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Permanency?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4030" y="1634778"/>
            <a:ext cx="5387160" cy="41616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5.4.12</a:t>
            </a:r>
          </a:p>
        </p:txBody>
      </p:sp>
    </p:spTree>
    <p:extLst>
      <p:ext uri="{BB962C8B-B14F-4D97-AF65-F5344CB8AC3E}">
        <p14:creationId xmlns:p14="http://schemas.microsoft.com/office/powerpoint/2010/main" val="712608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85440381"/>
              </p:ext>
            </p:extLst>
          </p:nvPr>
        </p:nvGraphicFramePr>
        <p:xfrm>
          <a:off x="1069674" y="152400"/>
          <a:ext cx="7921926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5161881"/>
              </p:ext>
            </p:extLst>
          </p:nvPr>
        </p:nvGraphicFramePr>
        <p:xfrm>
          <a:off x="1069674" y="990600"/>
          <a:ext cx="7739045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1375162518"/>
              </p:ext>
            </p:extLst>
          </p:nvPr>
        </p:nvGraphicFramePr>
        <p:xfrm>
          <a:off x="1069674" y="5334000"/>
          <a:ext cx="7845726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5.1.6</a:t>
            </a:r>
          </a:p>
        </p:txBody>
      </p:sp>
    </p:spTree>
    <p:extLst>
      <p:ext uri="{BB962C8B-B14F-4D97-AF65-F5344CB8AC3E}">
        <p14:creationId xmlns:p14="http://schemas.microsoft.com/office/powerpoint/2010/main" val="211687255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9949"/>
            <a:ext cx="7082263" cy="1448882"/>
          </a:xfrm>
        </p:spPr>
        <p:txBody>
          <a:bodyPr>
            <a:noAutofit/>
          </a:bodyPr>
          <a:lstStyle/>
          <a:p>
            <a:r>
              <a:rPr lang="en-US" dirty="0"/>
              <a:t>Chapter 39 ~ Permanency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1656" y="1112109"/>
            <a:ext cx="7498824" cy="5211474"/>
          </a:xfrm>
        </p:spPr>
        <p:txBody>
          <a:bodyPr>
            <a:normAutofit/>
          </a:bodyPr>
          <a:lstStyle/>
          <a:p>
            <a:r>
              <a:rPr lang="en-US" dirty="0"/>
              <a:t>Reunification</a:t>
            </a:r>
          </a:p>
          <a:p>
            <a:r>
              <a:rPr lang="en-US" dirty="0"/>
              <a:t>Adoption</a:t>
            </a:r>
          </a:p>
          <a:p>
            <a:r>
              <a:rPr lang="en-US" dirty="0"/>
              <a:t>Permanent guardianship of a dependent child under </a:t>
            </a:r>
          </a:p>
          <a:p>
            <a:r>
              <a:rPr lang="en-US" dirty="0"/>
              <a:t>Permanent placement with a fit and willing relative under </a:t>
            </a:r>
          </a:p>
          <a:p>
            <a:r>
              <a:rPr lang="en-US" dirty="0"/>
              <a:t>Placement in another planned permanent living arrangement</a:t>
            </a:r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5.4.13</a:t>
            </a:r>
          </a:p>
        </p:txBody>
      </p:sp>
    </p:spTree>
    <p:extLst>
      <p:ext uri="{BB962C8B-B14F-4D97-AF65-F5344CB8AC3E}">
        <p14:creationId xmlns:p14="http://schemas.microsoft.com/office/powerpoint/2010/main" val="154627407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175" y="155370"/>
            <a:ext cx="2953396" cy="1143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Reunification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3468" y="1727538"/>
            <a:ext cx="4069413" cy="370340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65C-30.014 and CFOP 170-7</a:t>
            </a:r>
          </a:p>
          <a:p>
            <a:r>
              <a:rPr lang="en-US" dirty="0"/>
              <a:t>Weekly or bi-weekly visitation</a:t>
            </a:r>
          </a:p>
          <a:p>
            <a:r>
              <a:rPr lang="en-US" dirty="0"/>
              <a:t>Post Placement case plan</a:t>
            </a:r>
          </a:p>
          <a:p>
            <a:r>
              <a:rPr lang="en-US" dirty="0"/>
              <a:t>Monitoring of the safety plan</a:t>
            </a:r>
          </a:p>
          <a:p>
            <a:r>
              <a:rPr lang="en-US" dirty="0"/>
              <a:t>Assessing child well being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297" y="2512542"/>
            <a:ext cx="3004071" cy="1999073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5.4.14</a:t>
            </a:r>
          </a:p>
        </p:txBody>
      </p:sp>
    </p:spTree>
    <p:extLst>
      <p:ext uri="{BB962C8B-B14F-4D97-AF65-F5344CB8AC3E}">
        <p14:creationId xmlns:p14="http://schemas.microsoft.com/office/powerpoint/2010/main" val="161125681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56866"/>
            <a:ext cx="7082263" cy="1143000"/>
          </a:xfrm>
        </p:spPr>
        <p:txBody>
          <a:bodyPr/>
          <a:lstStyle/>
          <a:p>
            <a:r>
              <a:rPr lang="en-US" dirty="0"/>
              <a:t>Transitioning to an </a:t>
            </a:r>
            <a:br>
              <a:rPr lang="en-US" dirty="0"/>
            </a:br>
            <a:r>
              <a:rPr lang="en-US" dirty="0"/>
              <a:t>Adoptive Family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9703" y="1715330"/>
            <a:ext cx="7082264" cy="436570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Talk with the youth about changes that occur with an adoption</a:t>
            </a:r>
          </a:p>
          <a:p>
            <a:pPr lvl="0"/>
            <a:r>
              <a:rPr lang="en-US" dirty="0"/>
              <a:t>Validate the child’s memories, experiences, and feelings</a:t>
            </a:r>
          </a:p>
          <a:p>
            <a:pPr lvl="0"/>
            <a:r>
              <a:rPr lang="en-US" dirty="0"/>
              <a:t>Tell the truth to the child when they ask a question </a:t>
            </a:r>
          </a:p>
          <a:p>
            <a:pPr lvl="0"/>
            <a:r>
              <a:rPr lang="en-US" dirty="0"/>
              <a:t>Help children grieve their past so they can move on to a feeling of permanency</a:t>
            </a:r>
          </a:p>
          <a:p>
            <a:r>
              <a:rPr lang="en-US" dirty="0"/>
              <a:t>Inform adoptive parents of the issues the Case Manager and child are discussing so they can be engaged in supporting the child</a:t>
            </a:r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5.4.15</a:t>
            </a:r>
          </a:p>
        </p:txBody>
      </p:sp>
    </p:spTree>
    <p:extLst>
      <p:ext uri="{BB962C8B-B14F-4D97-AF65-F5344CB8AC3E}">
        <p14:creationId xmlns:p14="http://schemas.microsoft.com/office/powerpoint/2010/main" val="226237017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 the child…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9604" y="1641229"/>
            <a:ext cx="7082264" cy="4365702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talk about their feelings in their own words. </a:t>
            </a:r>
          </a:p>
          <a:p>
            <a:pPr lvl="0"/>
            <a:r>
              <a:rPr lang="en-US" dirty="0"/>
              <a:t>understand legal differences by explaining the adoption court hearing and what will happen.</a:t>
            </a:r>
          </a:p>
          <a:p>
            <a:pPr lvl="0"/>
            <a:r>
              <a:rPr lang="en-US" dirty="0"/>
              <a:t>understand parenting differences. </a:t>
            </a:r>
          </a:p>
          <a:p>
            <a:pPr lvl="0"/>
            <a:r>
              <a:rPr lang="en-US" dirty="0"/>
              <a:t>adjust to losses by creating a life book, eco-map, etc. so the child can see and know their history. </a:t>
            </a:r>
          </a:p>
          <a:p>
            <a:pPr lvl="0"/>
            <a:r>
              <a:rPr lang="en-US" dirty="0"/>
              <a:t>by being mindful of the child’s needs in the context of age, mental and physical health, personality and ethnic or racial experiences.</a:t>
            </a:r>
          </a:p>
          <a:p>
            <a:endParaRPr lang="en-US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5.4.16</a:t>
            </a:r>
          </a:p>
        </p:txBody>
      </p:sp>
    </p:spTree>
    <p:extLst>
      <p:ext uri="{BB962C8B-B14F-4D97-AF65-F5344CB8AC3E}">
        <p14:creationId xmlns:p14="http://schemas.microsoft.com/office/powerpoint/2010/main" val="169029288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79918"/>
            <a:ext cx="7082263" cy="1143000"/>
          </a:xfrm>
        </p:spPr>
        <p:txBody>
          <a:bodyPr>
            <a:normAutofit/>
          </a:bodyPr>
          <a:lstStyle/>
          <a:p>
            <a:r>
              <a:rPr lang="en-US" dirty="0"/>
              <a:t>Independent Living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62767618"/>
              </p:ext>
            </p:extLst>
          </p:nvPr>
        </p:nvGraphicFramePr>
        <p:xfrm>
          <a:off x="1183444" y="1522918"/>
          <a:ext cx="7960555" cy="1895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811" y="3801542"/>
            <a:ext cx="3978875" cy="2215979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5.4.17</a:t>
            </a:r>
          </a:p>
        </p:txBody>
      </p:sp>
    </p:spTree>
    <p:extLst>
      <p:ext uri="{BB962C8B-B14F-4D97-AF65-F5344CB8AC3E}">
        <p14:creationId xmlns:p14="http://schemas.microsoft.com/office/powerpoint/2010/main" val="57141583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80641178"/>
              </p:ext>
            </p:extLst>
          </p:nvPr>
        </p:nvGraphicFramePr>
        <p:xfrm>
          <a:off x="1086928" y="0"/>
          <a:ext cx="7828472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2464134"/>
              </p:ext>
            </p:extLst>
          </p:nvPr>
        </p:nvGraphicFramePr>
        <p:xfrm>
          <a:off x="1086928" y="1631830"/>
          <a:ext cx="7828472" cy="4735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5.4.18</a:t>
            </a:r>
          </a:p>
        </p:txBody>
      </p:sp>
    </p:spTree>
    <p:extLst>
      <p:ext uri="{BB962C8B-B14F-4D97-AF65-F5344CB8AC3E}">
        <p14:creationId xmlns:p14="http://schemas.microsoft.com/office/powerpoint/2010/main" val="229857925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45218" y="337889"/>
            <a:ext cx="7081837" cy="1143000"/>
          </a:xfrm>
        </p:spPr>
        <p:txBody>
          <a:bodyPr/>
          <a:lstStyle/>
          <a:p>
            <a:r>
              <a:rPr lang="en-US" dirty="0"/>
              <a:t>Transition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603375" y="1616075"/>
            <a:ext cx="7540625" cy="4937125"/>
          </a:xfrm>
        </p:spPr>
        <p:txBody>
          <a:bodyPr>
            <a:noAutofit/>
          </a:bodyPr>
          <a:lstStyle/>
          <a:p>
            <a:r>
              <a:rPr lang="en-US" sz="2800" dirty="0"/>
              <a:t>F.S. 39.6035 and F.A.C. 65C-41.004 </a:t>
            </a:r>
          </a:p>
          <a:p>
            <a:r>
              <a:rPr lang="en-US" sz="2800" dirty="0"/>
              <a:t>Must be completed within 90 days of 18</a:t>
            </a:r>
            <a:r>
              <a:rPr lang="en-US" sz="2800" baseline="30000" dirty="0"/>
              <a:t>th</a:t>
            </a:r>
            <a:r>
              <a:rPr lang="en-US" sz="2800" dirty="0"/>
              <a:t> birthday</a:t>
            </a:r>
          </a:p>
          <a:p>
            <a:r>
              <a:rPr lang="en-US" sz="2800" dirty="0"/>
              <a:t>Must include</a:t>
            </a:r>
          </a:p>
          <a:p>
            <a:pPr marL="0" indent="0">
              <a:buNone/>
            </a:pPr>
            <a:r>
              <a:rPr lang="en-US" sz="2000" dirty="0"/>
              <a:t>		- participation in qualifying activity</a:t>
            </a:r>
          </a:p>
          <a:p>
            <a:pPr marL="0" lvl="0" indent="0">
              <a:buNone/>
            </a:pPr>
            <a:r>
              <a:rPr lang="en-US" sz="2000" dirty="0"/>
              <a:t>		- approved living arrangement</a:t>
            </a:r>
          </a:p>
          <a:p>
            <a:pPr marL="0" lvl="0" indent="0">
              <a:buNone/>
            </a:pPr>
            <a:r>
              <a:rPr lang="en-US" sz="2000" dirty="0"/>
              <a:t>		- allowance</a:t>
            </a:r>
          </a:p>
          <a:p>
            <a:pPr marL="0" lvl="0" indent="0">
              <a:buNone/>
            </a:pPr>
            <a:r>
              <a:rPr lang="en-US" sz="2000" dirty="0"/>
              <a:t>		- parenting goals and needs if a parent</a:t>
            </a:r>
          </a:p>
          <a:p>
            <a:pPr marL="0" lvl="0" indent="0">
              <a:buNone/>
            </a:pPr>
            <a:r>
              <a:rPr lang="en-US" sz="2000" dirty="0"/>
              <a:t>		- short term/long term goals</a:t>
            </a:r>
          </a:p>
          <a:p>
            <a:pPr marL="0" lvl="0" indent="0">
              <a:buNone/>
            </a:pPr>
            <a:r>
              <a:rPr lang="en-US" sz="2000" dirty="0"/>
              <a:t>		- young adult and caregiver obligations and responsibilities</a:t>
            </a:r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5.4.19</a:t>
            </a:r>
          </a:p>
        </p:txBody>
      </p:sp>
    </p:spTree>
    <p:extLst>
      <p:ext uri="{BB962C8B-B14F-4D97-AF65-F5344CB8AC3E}">
        <p14:creationId xmlns:p14="http://schemas.microsoft.com/office/powerpoint/2010/main" val="117418084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66446276"/>
              </p:ext>
            </p:extLst>
          </p:nvPr>
        </p:nvGraphicFramePr>
        <p:xfrm>
          <a:off x="1061048" y="228600"/>
          <a:ext cx="7701952" cy="750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31879723"/>
              </p:ext>
            </p:extLst>
          </p:nvPr>
        </p:nvGraphicFramePr>
        <p:xfrm>
          <a:off x="1061048" y="990600"/>
          <a:ext cx="7778151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5.4.20</a:t>
            </a:r>
          </a:p>
        </p:txBody>
      </p:sp>
    </p:spTree>
    <p:extLst>
      <p:ext uri="{BB962C8B-B14F-4D97-AF65-F5344CB8AC3E}">
        <p14:creationId xmlns:p14="http://schemas.microsoft.com/office/powerpoint/2010/main" val="138565022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65556" y="315703"/>
            <a:ext cx="7081837" cy="1143000"/>
          </a:xfrm>
        </p:spPr>
        <p:txBody>
          <a:bodyPr>
            <a:normAutofit/>
          </a:bodyPr>
          <a:lstStyle/>
          <a:p>
            <a:r>
              <a:rPr lang="en-US" dirty="0"/>
              <a:t>Postsecondary Educational Services and Support (PESS)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69106" y="1299627"/>
            <a:ext cx="4078287" cy="4902200"/>
          </a:xfrm>
        </p:spPr>
        <p:txBody>
          <a:bodyPr>
            <a:noAutofit/>
          </a:bodyPr>
          <a:lstStyle/>
          <a:p>
            <a:pPr marL="0" indent="0">
              <a:spcBef>
                <a:spcPts val="900"/>
              </a:spcBef>
              <a:spcAft>
                <a:spcPts val="900"/>
              </a:spcAft>
              <a:buNone/>
            </a:pPr>
            <a:endParaRPr lang="en-US" sz="2000" dirty="0"/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sz="2000" dirty="0"/>
              <a:t>Must be in foster care at age 18 or adopted 16 or older (for at least 6 months)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sz="2000" dirty="0"/>
              <a:t>18 years old but not yet 23 (can apply anytime between)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sz="2000" dirty="0"/>
              <a:t>Must have high school diploma or equivalent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sz="2000" dirty="0"/>
              <a:t>Must be enrolled in a Postsecondary education program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sz="2000" dirty="0"/>
              <a:t>Provide ongoing documentation of satisfactory academic progress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endParaRPr lang="en-US" sz="2000" dirty="0"/>
          </a:p>
          <a:p>
            <a:pPr>
              <a:spcBef>
                <a:spcPts val="900"/>
              </a:spcBef>
              <a:spcAft>
                <a:spcPts val="900"/>
              </a:spcAft>
            </a:pPr>
            <a:endParaRPr lang="en-US" sz="2000" dirty="0"/>
          </a:p>
          <a:p>
            <a:pPr>
              <a:spcBef>
                <a:spcPts val="900"/>
              </a:spcBef>
              <a:spcAft>
                <a:spcPts val="900"/>
              </a:spcAft>
            </a:pPr>
            <a:endParaRPr lang="en-US" sz="2000" dirty="0"/>
          </a:p>
          <a:p>
            <a:pPr>
              <a:spcBef>
                <a:spcPts val="900"/>
              </a:spcBef>
              <a:spcAft>
                <a:spcPts val="900"/>
              </a:spcAft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186" y="2018270"/>
            <a:ext cx="2777495" cy="2553730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5.4.21</a:t>
            </a:r>
          </a:p>
        </p:txBody>
      </p:sp>
    </p:spTree>
    <p:extLst>
      <p:ext uri="{BB962C8B-B14F-4D97-AF65-F5344CB8AC3E}">
        <p14:creationId xmlns:p14="http://schemas.microsoft.com/office/powerpoint/2010/main" val="2131274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14103103"/>
              </p:ext>
            </p:extLst>
          </p:nvPr>
        </p:nvGraphicFramePr>
        <p:xfrm>
          <a:off x="1043796" y="228600"/>
          <a:ext cx="7947804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39455453"/>
              </p:ext>
            </p:extLst>
          </p:nvPr>
        </p:nvGraphicFramePr>
        <p:xfrm>
          <a:off x="1043796" y="1143000"/>
          <a:ext cx="7871604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5.1.7</a:t>
            </a:r>
          </a:p>
        </p:txBody>
      </p:sp>
    </p:spTree>
    <p:extLst>
      <p:ext uri="{BB962C8B-B14F-4D97-AF65-F5344CB8AC3E}">
        <p14:creationId xmlns:p14="http://schemas.microsoft.com/office/powerpoint/2010/main" val="1767404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ACP-whi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483ADD3A6F084DA6085943468B49BD" ma:contentTypeVersion="0" ma:contentTypeDescription="Create a new document." ma:contentTypeScope="" ma:versionID="7d6921c165478d5ac44a62b1f6dca26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815B66-FB2B-4DB9-A748-838069919F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F88B444-FDF6-4F59-85E4-3FA272A54AD5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3D22DF2-5B88-4079-88D0-C6F16D1B2D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ACP-white</Template>
  <TotalTime>22678</TotalTime>
  <Words>4186</Words>
  <Application>Microsoft Office PowerPoint</Application>
  <PresentationFormat>On-screen Show (4:3)</PresentationFormat>
  <Paragraphs>687</Paragraphs>
  <Slides>88</Slides>
  <Notes>62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88</vt:i4>
      </vt:variant>
    </vt:vector>
  </HeadingPairs>
  <TitlesOfParts>
    <vt:vector size="97" baseType="lpstr">
      <vt:lpstr>Arial</vt:lpstr>
      <vt:lpstr>Arial Black</vt:lpstr>
      <vt:lpstr>Arial Narrow</vt:lpstr>
      <vt:lpstr>Calibri</vt:lpstr>
      <vt:lpstr>Calibri Light</vt:lpstr>
      <vt:lpstr>Comic Sans MS</vt:lpstr>
      <vt:lpstr>Wingdings</vt:lpstr>
      <vt:lpstr>ACP-white</vt:lpstr>
      <vt:lpstr>Custom Design</vt:lpstr>
      <vt:lpstr>Module 5</vt:lpstr>
      <vt:lpstr>Agenda</vt:lpstr>
      <vt:lpstr>Unit 5.1</vt:lpstr>
      <vt:lpstr>Learning Objectives</vt:lpstr>
      <vt:lpstr>PowerPoint Presentation</vt:lpstr>
      <vt:lpstr>Choosing the Best Placement</vt:lpstr>
      <vt:lpstr>Principles to Follow</vt:lpstr>
      <vt:lpstr>PowerPoint Presentation</vt:lpstr>
      <vt:lpstr>PowerPoint Presentation</vt:lpstr>
      <vt:lpstr>Activity A: Assessing for an Appropriate Placement</vt:lpstr>
      <vt:lpstr>PowerPoint Presentation</vt:lpstr>
      <vt:lpstr>PowerPoint Presentation</vt:lpstr>
      <vt:lpstr>PowerPoint Presentation</vt:lpstr>
      <vt:lpstr>Examining the Physical Condition of the Home</vt:lpstr>
      <vt:lpstr>Assessing the Caregiver’s Appropriateness and  Protective Capacities</vt:lpstr>
      <vt:lpstr>Attachments for the  Home Study</vt:lpstr>
      <vt:lpstr>Activity B: Assessing During the Unified Home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Federal Laws Affecting Placement Decisions</vt:lpstr>
      <vt:lpstr>PowerPoint Presentation</vt:lpstr>
      <vt:lpstr>Activity C:   MEPA and Identity within Transracial Adoptions</vt:lpstr>
      <vt:lpstr>Why do we need ICPC?</vt:lpstr>
      <vt:lpstr>Introduction to Florida ICPC</vt:lpstr>
      <vt:lpstr>PowerPoint Presentation</vt:lpstr>
      <vt:lpstr>Activity D:   The Indian Child Welfare Act</vt:lpstr>
      <vt:lpstr>Unit 5.2</vt:lpstr>
      <vt:lpstr>Learning Objectives</vt:lpstr>
      <vt:lpstr>PowerPoint Presentation</vt:lpstr>
      <vt:lpstr>CBHA in FSFN</vt:lpstr>
      <vt:lpstr>Schedule of Required Medical Care</vt:lpstr>
      <vt:lpstr>Medical Care and Treatment</vt:lpstr>
      <vt:lpstr>Medical Tab in FSFN</vt:lpstr>
      <vt:lpstr>Entering Medical Appointments</vt:lpstr>
      <vt:lpstr> Psychotropic Medication</vt:lpstr>
      <vt:lpstr>PowerPoint Presentation</vt:lpstr>
      <vt:lpstr>PowerPoint Presentation</vt:lpstr>
      <vt:lpstr>Pre-Consent </vt:lpstr>
      <vt:lpstr>PowerPoint Presentation</vt:lpstr>
      <vt:lpstr>Activity E:   Understanding the  Medical Report</vt:lpstr>
      <vt:lpstr>Potential Educational Issues for Children in Out-of-Home Care</vt:lpstr>
      <vt:lpstr>Laws Affecting Educational Needs </vt:lpstr>
      <vt:lpstr>Case Manager’s Responsibilities</vt:lpstr>
      <vt:lpstr>What is an Individualized Educational Plan?</vt:lpstr>
      <vt:lpstr>What is a Surrogate Parent?</vt:lpstr>
      <vt:lpstr>The Child Resource Record</vt:lpstr>
      <vt:lpstr>Confidentiality of the  Child Resource Record</vt:lpstr>
      <vt:lpstr>PowerPoint Presentation</vt:lpstr>
      <vt:lpstr>Child Resource Record Responsibilities</vt:lpstr>
      <vt:lpstr>Missing Children</vt:lpstr>
      <vt:lpstr>Reporting a Child Missing</vt:lpstr>
      <vt:lpstr>When a Child is Recovered</vt:lpstr>
      <vt:lpstr>Unit 5.3</vt:lpstr>
      <vt:lpstr>Learning Objectives</vt:lpstr>
      <vt:lpstr>Family Time</vt:lpstr>
      <vt:lpstr>Laws Governing Family Time</vt:lpstr>
      <vt:lpstr>Family Time/Visitation Evaluation</vt:lpstr>
      <vt:lpstr>Activity F: Family Time</vt:lpstr>
      <vt:lpstr>PowerPoint Presentation</vt:lpstr>
      <vt:lpstr>PowerPoint Presentation</vt:lpstr>
      <vt:lpstr>PowerPoint Presentation</vt:lpstr>
      <vt:lpstr>Activity G: Sibling Separation and its Effects</vt:lpstr>
      <vt:lpstr>Lifebooks</vt:lpstr>
      <vt:lpstr>Unit 5.4</vt:lpstr>
      <vt:lpstr>Learning Objectives</vt:lpstr>
      <vt:lpstr>Activity H: The Process of Transitioning</vt:lpstr>
      <vt:lpstr>Types of Transitions </vt:lpstr>
      <vt:lpstr>The Stages Grief</vt:lpstr>
      <vt:lpstr>Creating a Good Transition</vt:lpstr>
      <vt:lpstr>Talking with Children  About the Changes</vt:lpstr>
      <vt:lpstr>Activity I: Transitions</vt:lpstr>
      <vt:lpstr>Helping the  Foster Family  Through Loss</vt:lpstr>
      <vt:lpstr>The Exit Interview FAC 65C-28.017 </vt:lpstr>
      <vt:lpstr>Exit Interview  Follow-Up Tasks</vt:lpstr>
      <vt:lpstr>What is Permanency?</vt:lpstr>
      <vt:lpstr>Chapter 39 ~ Permanency</vt:lpstr>
      <vt:lpstr> Reunification</vt:lpstr>
      <vt:lpstr>Transitioning to an  Adoptive Family</vt:lpstr>
      <vt:lpstr>Help the child…</vt:lpstr>
      <vt:lpstr>Independent Living</vt:lpstr>
      <vt:lpstr>PowerPoint Presentation</vt:lpstr>
      <vt:lpstr>Transition Planning</vt:lpstr>
      <vt:lpstr>PowerPoint Presentation</vt:lpstr>
      <vt:lpstr>Postsecondary Educational Services and Support (PESS)</vt:lpstr>
    </vt:vector>
  </TitlesOfParts>
  <Company>Frontera Interactive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Management Module 5 - Out-of-Home Care PowerPoint</dc:title>
  <dc:creator>Cindy</dc:creator>
  <cp:lastModifiedBy>VanDyke, Misty N</cp:lastModifiedBy>
  <cp:revision>499</cp:revision>
  <cp:lastPrinted>2016-06-23T18:35:19Z</cp:lastPrinted>
  <dcterms:created xsi:type="dcterms:W3CDTF">2013-01-31T01:40:39Z</dcterms:created>
  <dcterms:modified xsi:type="dcterms:W3CDTF">2025-05-07T17:42:26Z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ToT FSDMM Super SPE PPT</vt:lpwstr>
  </property>
  <property fmtid="{D5CDD505-2E9C-101B-9397-08002B2CF9AE}" pid="4" name="ArticulateGUID">
    <vt:lpwstr>516AB48F-13D2-4312-3F05-703F303F3F0E</vt:lpwstr>
  </property>
  <property fmtid="{D5CDD505-2E9C-101B-9397-08002B2CF9AE}" pid="5" name="ArticulateProjectFull">
    <vt:lpwstr>C:\Users\YYY\Desktop\Qingfu\ASD\DCF\Super SPE\ToT FSDMM Super SPE PPT - Revisions by Wang-Williams_04292013.ppta</vt:lpwstr>
  </property>
  <property fmtid="{D5CDD505-2E9C-101B-9397-08002B2CF9AE}" pid="6" name="ContentTypeId">
    <vt:lpwstr>0x010100BC483ADD3A6F084DA6085943468B49BD</vt:lpwstr>
  </property>
</Properties>
</file>