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E%20Florida%20BHN%20Graphs%202016%20(Final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LSD, PCP or Mushrooms</c:v>
                </c:pt>
                <c:pt idx="9">
                  <c:v>Synthetic Marijuana*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39.1</c:v>
                </c:pt>
                <c:pt idx="1">
                  <c:v>24.8</c:v>
                </c:pt>
                <c:pt idx="2">
                  <c:v>19.899999999999999</c:v>
                </c:pt>
                <c:pt idx="3">
                  <c:v>15.2</c:v>
                </c:pt>
                <c:pt idx="4">
                  <c:v>12.4</c:v>
                </c:pt>
                <c:pt idx="5">
                  <c:v>6.1</c:v>
                </c:pt>
                <c:pt idx="6">
                  <c:v>3.9</c:v>
                </c:pt>
                <c:pt idx="7">
                  <c:v>3.9</c:v>
                </c:pt>
                <c:pt idx="8">
                  <c:v>3.9</c:v>
                </c:pt>
                <c:pt idx="9">
                  <c:v>3.9</c:v>
                </c:pt>
                <c:pt idx="10">
                  <c:v>3.7</c:v>
                </c:pt>
                <c:pt idx="11">
                  <c:v>3.1</c:v>
                </c:pt>
                <c:pt idx="12">
                  <c:v>2.2999999999999998</c:v>
                </c:pt>
                <c:pt idx="13">
                  <c:v>1.5</c:v>
                </c:pt>
                <c:pt idx="14">
                  <c:v>0.9</c:v>
                </c:pt>
                <c:pt idx="15">
                  <c:v>0.7</c:v>
                </c:pt>
                <c:pt idx="16">
                  <c:v>0.7</c:v>
                </c:pt>
                <c:pt idx="17">
                  <c:v>0.5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9683072"/>
        <c:axId val="49856896"/>
      </c:barChart>
      <c:catAx>
        <c:axId val="4968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856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8568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683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9.6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919744"/>
        <c:axId val="97961088"/>
      </c:barChart>
      <c:catAx>
        <c:axId val="9791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61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6108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197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5.6</c:v>
                </c:pt>
                <c:pt idx="1">
                  <c:v>18.100000000000001</c:v>
                </c:pt>
                <c:pt idx="2">
                  <c:v>12.7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18.2</c:v>
                </c:pt>
                <c:pt idx="2">
                  <c:v>12.4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6.4</c:v>
                </c:pt>
                <c:pt idx="1">
                  <c:v>21.8</c:v>
                </c:pt>
                <c:pt idx="2">
                  <c:v>15.4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3.5</c:v>
                </c:pt>
                <c:pt idx="1">
                  <c:v>19.899999999999999</c:v>
                </c:pt>
                <c:pt idx="2">
                  <c:v>13.2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22</c:v>
                </c:pt>
                <c:pt idx="2">
                  <c:v>14.7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2.8</c:v>
                </c:pt>
                <c:pt idx="1">
                  <c:v>16.3</c:v>
                </c:pt>
                <c:pt idx="2">
                  <c:v>10.7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999104"/>
        <c:axId val="98004992"/>
      </c:barChart>
      <c:catAx>
        <c:axId val="9799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0499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99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12.7</c:v>
                </c:pt>
                <c:pt idx="1">
                  <c:v>12.4</c:v>
                </c:pt>
                <c:pt idx="2">
                  <c:v>15.4</c:v>
                </c:pt>
                <c:pt idx="3">
                  <c:v>13.2</c:v>
                </c:pt>
                <c:pt idx="4">
                  <c:v>14.7</c:v>
                </c:pt>
                <c:pt idx="5">
                  <c:v>10.7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13.1</c:v>
                </c:pt>
                <c:pt idx="1">
                  <c:v>10.5</c:v>
                </c:pt>
                <c:pt idx="2">
                  <c:v>11.2</c:v>
                </c:pt>
                <c:pt idx="3">
                  <c:v>12.3</c:v>
                </c:pt>
                <c:pt idx="4">
                  <c:v>12.5</c:v>
                </c:pt>
                <c:pt idx="5">
                  <c:v>10.3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30.3</c:v>
                </c:pt>
                <c:pt idx="1">
                  <c:v>30.1</c:v>
                </c:pt>
                <c:pt idx="2">
                  <c:v>25.8</c:v>
                </c:pt>
                <c:pt idx="3">
                  <c:v>26.8</c:v>
                </c:pt>
                <c:pt idx="4">
                  <c:v>23.7</c:v>
                </c:pt>
                <c:pt idx="5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97568"/>
        <c:axId val="98018432"/>
      </c:lineChart>
      <c:catAx>
        <c:axId val="9799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1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1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97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4.8</c:v>
                </c:pt>
                <c:pt idx="1">
                  <c:v>7.8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012160"/>
        <c:axId val="98038912"/>
      </c:barChart>
      <c:catAx>
        <c:axId val="9801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3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389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12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21.3</c:v>
                </c:pt>
                <c:pt idx="1">
                  <c:v>25.8</c:v>
                </c:pt>
                <c:pt idx="2">
                  <c:v>8.8000000000000007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20.2</c:v>
                </c:pt>
                <c:pt idx="1">
                  <c:v>27</c:v>
                </c:pt>
                <c:pt idx="2">
                  <c:v>8.6</c:v>
                </c:pt>
                <c:pt idx="3">
                  <c:v>12.6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15.7</c:v>
                </c:pt>
                <c:pt idx="1">
                  <c:v>20.3</c:v>
                </c:pt>
                <c:pt idx="2">
                  <c:v>4.2</c:v>
                </c:pt>
                <c:pt idx="3">
                  <c:v>9.1999999999999993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099968"/>
        <c:axId val="98206464"/>
      </c:barChart>
      <c:catAx>
        <c:axId val="9809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0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2064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999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1.9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5.3</c:v>
                </c:pt>
                <c:pt idx="1">
                  <c:v>1.5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1.9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1.2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1.2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180480"/>
        <c:axId val="98231808"/>
      </c:barChart>
      <c:catAx>
        <c:axId val="981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3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2318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80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2.9</c:v>
                </c:pt>
                <c:pt idx="1">
                  <c:v>2.7</c:v>
                </c:pt>
                <c:pt idx="2">
                  <c:v>2.7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2.2999999999999998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1.8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098560"/>
        <c:axId val="98178944"/>
      </c:barChart>
      <c:catAx>
        <c:axId val="980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7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78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985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0.6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0.8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0.4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193792"/>
        <c:axId val="98255616"/>
      </c:barChart>
      <c:catAx>
        <c:axId val="981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5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2556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93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1.7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2.1</c:v>
                </c:pt>
                <c:pt idx="2">
                  <c:v>1.9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1.7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264576"/>
        <c:axId val="98266112"/>
      </c:barChart>
      <c:catAx>
        <c:axId val="982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6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2661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645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1.3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270208"/>
        <c:axId val="98529280"/>
      </c:barChart>
      <c:catAx>
        <c:axId val="982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2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292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70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19.2</c:v>
                </c:pt>
                <c:pt idx="1">
                  <c:v>10.7</c:v>
                </c:pt>
                <c:pt idx="2">
                  <c:v>9.6</c:v>
                </c:pt>
                <c:pt idx="3">
                  <c:v>7.1</c:v>
                </c:pt>
                <c:pt idx="4">
                  <c:v>2.8</c:v>
                </c:pt>
                <c:pt idx="5">
                  <c:v>1.8</c:v>
                </c:pt>
                <c:pt idx="6">
                  <c:v>1.7</c:v>
                </c:pt>
                <c:pt idx="7">
                  <c:v>1.5</c:v>
                </c:pt>
                <c:pt idx="8">
                  <c:v>1.3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0.8</c:v>
                </c:pt>
                <c:pt idx="12">
                  <c:v>0.6</c:v>
                </c:pt>
                <c:pt idx="13">
                  <c:v>0.4</c:v>
                </c:pt>
                <c:pt idx="14">
                  <c:v>0.4</c:v>
                </c:pt>
                <c:pt idx="15">
                  <c:v>0.3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4048640"/>
        <c:axId val="54050176"/>
      </c:barChart>
      <c:catAx>
        <c:axId val="5404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5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0501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486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14.1</c:v>
                </c:pt>
                <c:pt idx="1">
                  <c:v>6.2</c:v>
                </c:pt>
                <c:pt idx="2">
                  <c:v>11.3</c:v>
                </c:pt>
                <c:pt idx="3">
                  <c:v>24.8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273152"/>
        <c:axId val="98509952"/>
      </c:barChart>
      <c:catAx>
        <c:axId val="9827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09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099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273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3.7</c:v>
                </c:pt>
                <c:pt idx="2">
                  <c:v>0.9</c:v>
                </c:pt>
                <c:pt idx="3">
                  <c:v>2.2000000000000002</c:v>
                </c:pt>
                <c:pt idx="4">
                  <c:v>0.4</c:v>
                </c:pt>
                <c:pt idx="5">
                  <c:v>8.9</c:v>
                </c:pt>
                <c:pt idx="6">
                  <c:v>5.6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535680"/>
        <c:axId val="100688640"/>
      </c:barChart>
      <c:catAx>
        <c:axId val="9853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88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886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356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6.3</c:v>
                </c:pt>
                <c:pt idx="1">
                  <c:v>19</c:v>
                </c:pt>
                <c:pt idx="2">
                  <c:v>33.4</c:v>
                </c:pt>
                <c:pt idx="3">
                  <c:v>8.1999999999999993</c:v>
                </c:pt>
                <c:pt idx="4">
                  <c:v>7.7</c:v>
                </c:pt>
                <c:pt idx="5">
                  <c:v>14.7</c:v>
                </c:pt>
                <c:pt idx="6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7.7</c:v>
                </c:pt>
                <c:pt idx="2">
                  <c:v>20.6</c:v>
                </c:pt>
                <c:pt idx="3">
                  <c:v>6.2</c:v>
                </c:pt>
                <c:pt idx="4">
                  <c:v>4.9000000000000004</c:v>
                </c:pt>
                <c:pt idx="5">
                  <c:v>9.5</c:v>
                </c:pt>
                <c:pt idx="6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542336"/>
        <c:axId val="98543872"/>
      </c:barChart>
      <c:catAx>
        <c:axId val="985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4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438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42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13.7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556160"/>
        <c:axId val="98566144"/>
      </c:barChart>
      <c:catAx>
        <c:axId val="985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6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6614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56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49</c:v>
                </c:pt>
                <c:pt idx="1">
                  <c:v>62</c:v>
                </c:pt>
                <c:pt idx="2">
                  <c:v>59</c:v>
                </c:pt>
                <c:pt idx="3">
                  <c:v>56</c:v>
                </c:pt>
                <c:pt idx="4">
                  <c:v>50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596736"/>
        <c:axId val="98599296"/>
      </c:barChart>
      <c:catAx>
        <c:axId val="985967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99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599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967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55</c:v>
                </c:pt>
                <c:pt idx="2">
                  <c:v>38</c:v>
                </c:pt>
                <c:pt idx="3">
                  <c:v>34</c:v>
                </c:pt>
                <c:pt idx="4">
                  <c:v>19</c:v>
                </c:pt>
                <c:pt idx="5">
                  <c:v>41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594176"/>
        <c:axId val="100675968"/>
      </c:barChart>
      <c:catAx>
        <c:axId val="985941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759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6759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941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50</c:v>
                </c:pt>
                <c:pt idx="2">
                  <c:v>39</c:v>
                </c:pt>
                <c:pt idx="3">
                  <c:v>31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542016"/>
        <c:axId val="107614976"/>
      </c:barChart>
      <c:catAx>
        <c:axId val="1075420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14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614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420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58</c:v>
                </c:pt>
                <c:pt idx="2">
                  <c:v>55</c:v>
                </c:pt>
                <c:pt idx="3">
                  <c:v>62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698368"/>
        <c:axId val="100713216"/>
      </c:barChart>
      <c:catAx>
        <c:axId val="1006983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132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7132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83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58</c:v>
                </c:pt>
                <c:pt idx="2">
                  <c:v>32</c:v>
                </c:pt>
                <c:pt idx="3">
                  <c:v>25</c:v>
                </c:pt>
                <c:pt idx="4">
                  <c:v>32</c:v>
                </c:pt>
                <c:pt idx="5">
                  <c:v>39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694272"/>
        <c:axId val="100712832"/>
      </c:barChart>
      <c:catAx>
        <c:axId val="100694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128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7128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4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52</c:v>
                </c:pt>
                <c:pt idx="2">
                  <c:v>34</c:v>
                </c:pt>
                <c:pt idx="3">
                  <c:v>35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726272"/>
        <c:axId val="100728192"/>
      </c:barChart>
      <c:catAx>
        <c:axId val="1007262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81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7281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62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20.3</c:v>
                </c:pt>
                <c:pt idx="1">
                  <c:v>45.4</c:v>
                </c:pt>
                <c:pt idx="2">
                  <c:v>34.700000000000003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18.3</c:v>
                </c:pt>
                <c:pt idx="1">
                  <c:v>43.1</c:v>
                </c:pt>
                <c:pt idx="2">
                  <c:v>32.4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19.399999999999999</c:v>
                </c:pt>
                <c:pt idx="1">
                  <c:v>40.9</c:v>
                </c:pt>
                <c:pt idx="2">
                  <c:v>31.9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12.9</c:v>
                </c:pt>
                <c:pt idx="1">
                  <c:v>36.9</c:v>
                </c:pt>
                <c:pt idx="2">
                  <c:v>27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11.2</c:v>
                </c:pt>
                <c:pt idx="1">
                  <c:v>32.700000000000003</c:v>
                </c:pt>
                <c:pt idx="2">
                  <c:v>23.6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9.5</c:v>
                </c:pt>
                <c:pt idx="1">
                  <c:v>25.9</c:v>
                </c:pt>
                <c:pt idx="2">
                  <c:v>19.2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267200"/>
        <c:axId val="67292160"/>
      </c:barChart>
      <c:catAx>
        <c:axId val="6726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9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29216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67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24.8</c:v>
                </c:pt>
                <c:pt idx="2">
                  <c:v>18.399999999999999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7.1</c:v>
                </c:pt>
                <c:pt idx="1">
                  <c:v>23.1</c:v>
                </c:pt>
                <c:pt idx="2">
                  <c:v>16.2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20.5</c:v>
                </c:pt>
                <c:pt idx="2">
                  <c:v>14.9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4.2</c:v>
                </c:pt>
                <c:pt idx="1">
                  <c:v>15.3</c:v>
                </c:pt>
                <c:pt idx="2">
                  <c:v>10.6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3.4</c:v>
                </c:pt>
                <c:pt idx="1">
                  <c:v>9.6999999999999993</c:v>
                </c:pt>
                <c:pt idx="2">
                  <c:v>7.1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587584"/>
        <c:axId val="97596160"/>
      </c:barChart>
      <c:catAx>
        <c:axId val="9758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9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9616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87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34.700000000000003</c:v>
                </c:pt>
                <c:pt idx="1">
                  <c:v>32.4</c:v>
                </c:pt>
                <c:pt idx="2">
                  <c:v>31.9</c:v>
                </c:pt>
                <c:pt idx="3">
                  <c:v>27</c:v>
                </c:pt>
                <c:pt idx="4">
                  <c:v>23.6</c:v>
                </c:pt>
                <c:pt idx="5">
                  <c:v>19.2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18.399999999999999</c:v>
                </c:pt>
                <c:pt idx="1">
                  <c:v>16.2</c:v>
                </c:pt>
                <c:pt idx="2">
                  <c:v>14.9</c:v>
                </c:pt>
                <c:pt idx="3">
                  <c:v>12</c:v>
                </c:pt>
                <c:pt idx="4">
                  <c:v>10.6</c:v>
                </c:pt>
                <c:pt idx="5">
                  <c:v>7.1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36.4</c:v>
                </c:pt>
                <c:pt idx="1">
                  <c:v>33.700000000000003</c:v>
                </c:pt>
                <c:pt idx="2">
                  <c:v>27.4</c:v>
                </c:pt>
                <c:pt idx="3">
                  <c:v>26</c:v>
                </c:pt>
                <c:pt idx="4">
                  <c:v>24.5</c:v>
                </c:pt>
                <c:pt idx="5">
                  <c:v>18.899999999999999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39.299999999999997</c:v>
                </c:pt>
                <c:pt idx="1">
                  <c:v>41.5</c:v>
                </c:pt>
                <c:pt idx="2">
                  <c:v>41.9</c:v>
                </c:pt>
                <c:pt idx="3">
                  <c:v>41.8</c:v>
                </c:pt>
                <c:pt idx="4">
                  <c:v>43.5</c:v>
                </c:pt>
                <c:pt idx="5">
                  <c:v>44.5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05120"/>
        <c:axId val="97606656"/>
      </c:lineChart>
      <c:catAx>
        <c:axId val="976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0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066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051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10.8</c:v>
                </c:pt>
                <c:pt idx="1">
                  <c:v>1.8</c:v>
                </c:pt>
                <c:pt idx="2">
                  <c:v>1</c:v>
                </c:pt>
                <c:pt idx="3">
                  <c:v>12.3</c:v>
                </c:pt>
                <c:pt idx="4">
                  <c:v>42.5</c:v>
                </c:pt>
                <c:pt idx="5">
                  <c:v>0</c:v>
                </c:pt>
                <c:pt idx="6">
                  <c:v>10.4</c:v>
                </c:pt>
                <c:pt idx="7">
                  <c:v>21.1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821824"/>
        <c:axId val="97862016"/>
      </c:barChart>
      <c:catAx>
        <c:axId val="9782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6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62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21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40</c:v>
                </c:pt>
                <c:pt idx="1">
                  <c:v>38.5</c:v>
                </c:pt>
                <c:pt idx="2">
                  <c:v>0.8</c:v>
                </c:pt>
                <c:pt idx="3">
                  <c:v>2.7</c:v>
                </c:pt>
                <c:pt idx="4">
                  <c:v>4.9000000000000004</c:v>
                </c:pt>
                <c:pt idx="5">
                  <c:v>2.2999999999999998</c:v>
                </c:pt>
                <c:pt idx="6">
                  <c:v>1.5</c:v>
                </c:pt>
                <c:pt idx="7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2429696"/>
        <c:axId val="97801344"/>
      </c:barChart>
      <c:catAx>
        <c:axId val="9242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01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013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4296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4.8</c:v>
                </c:pt>
                <c:pt idx="1">
                  <c:v>15</c:v>
                </c:pt>
                <c:pt idx="2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4.5</c:v>
                </c:pt>
                <c:pt idx="1">
                  <c:v>12.3</c:v>
                </c:pt>
                <c:pt idx="2">
                  <c:v>8.9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3.8</c:v>
                </c:pt>
                <c:pt idx="1">
                  <c:v>12</c:v>
                </c:pt>
                <c:pt idx="2">
                  <c:v>8.6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8.9</c:v>
                </c:pt>
                <c:pt idx="2">
                  <c:v>6.2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1.5</c:v>
                </c:pt>
                <c:pt idx="1">
                  <c:v>9</c:v>
                </c:pt>
                <c:pt idx="2">
                  <c:v>5.8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</c:v>
                </c:pt>
                <c:pt idx="1">
                  <c:v>4.0999999999999996</c:v>
                </c:pt>
                <c:pt idx="2">
                  <c:v>2.8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790976"/>
        <c:axId val="97851648"/>
      </c:barChart>
      <c:catAx>
        <c:axId val="9779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5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516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909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10.6</c:v>
                </c:pt>
                <c:pt idx="1">
                  <c:v>8.9</c:v>
                </c:pt>
                <c:pt idx="2">
                  <c:v>8.6</c:v>
                </c:pt>
                <c:pt idx="3">
                  <c:v>6.2</c:v>
                </c:pt>
                <c:pt idx="4">
                  <c:v>5.8</c:v>
                </c:pt>
                <c:pt idx="5">
                  <c:v>2.8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24.2</c:v>
                </c:pt>
                <c:pt idx="1">
                  <c:v>20.2</c:v>
                </c:pt>
                <c:pt idx="2">
                  <c:v>16.2</c:v>
                </c:pt>
                <c:pt idx="3">
                  <c:v>14</c:v>
                </c:pt>
                <c:pt idx="4">
                  <c:v>12.7</c:v>
                </c:pt>
                <c:pt idx="5">
                  <c:v>7.9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67.099999999999994</c:v>
                </c:pt>
                <c:pt idx="1">
                  <c:v>68</c:v>
                </c:pt>
                <c:pt idx="2">
                  <c:v>67.5</c:v>
                </c:pt>
                <c:pt idx="3">
                  <c:v>67.900000000000006</c:v>
                </c:pt>
                <c:pt idx="4">
                  <c:v>67.8</c:v>
                </c:pt>
                <c:pt idx="5">
                  <c:v>69.099999999999994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869184"/>
        <c:axId val="97875840"/>
      </c:lineChart>
      <c:catAx>
        <c:axId val="9786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7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758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69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Southeast Florida Behavioral Health Network</a:t>
            </a:r>
            <a:endParaRPr lang="en-US" sz="4000" b="1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036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8558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78301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849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110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0401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27298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5277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792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25503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Southeast Florida BHN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6,172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Southeast Florida BHN,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18.4%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119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7072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587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7738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38400" y="5934498"/>
            <a:ext cx="23204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535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17070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Southeast Florida BHN, 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667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121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1679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Southeast Florida BHN,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(8.9%)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Southeast Florida BHN, 25.9%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3.3%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397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9247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298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877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475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8301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329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Southeast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(57%)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7360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Southeast Florida BHN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15.2%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7912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3781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Southeast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62200" y="5934498"/>
            <a:ext cx="23966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Southeast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1383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2016-11-03T00:00:41Z</dcterms:modified>
</cp:coreProperties>
</file>