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BHN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Synthetic Marijuana*</c:v>
                </c:pt>
                <c:pt idx="6">
                  <c:v>Inhalants</c:v>
                </c:pt>
                <c:pt idx="7">
                  <c:v>Depressants</c:v>
                </c:pt>
                <c:pt idx="8">
                  <c:v>Prescription Pain Relievers</c:v>
                </c:pt>
                <c:pt idx="9">
                  <c:v>Over-the-Counter Drugs</c:v>
                </c:pt>
                <c:pt idx="10">
                  <c:v>LSD, PCP or Mushrooms</c:v>
                </c:pt>
                <c:pt idx="11">
                  <c:v>Prescription Amphetamines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Flakka*</c:v>
                </c:pt>
                <c:pt idx="15">
                  <c:v>Needle to Inject Illegal Drugs*</c:v>
                </c:pt>
                <c:pt idx="16">
                  <c:v>Methamphetamine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39.299999999999997</c:v>
                </c:pt>
                <c:pt idx="1">
                  <c:v>27.2</c:v>
                </c:pt>
                <c:pt idx="2">
                  <c:v>22.6</c:v>
                </c:pt>
                <c:pt idx="3">
                  <c:v>16.399999999999999</c:v>
                </c:pt>
                <c:pt idx="4">
                  <c:v>14.3</c:v>
                </c:pt>
                <c:pt idx="5">
                  <c:v>5.3</c:v>
                </c:pt>
                <c:pt idx="6">
                  <c:v>5</c:v>
                </c:pt>
                <c:pt idx="7">
                  <c:v>4.9000000000000004</c:v>
                </c:pt>
                <c:pt idx="8">
                  <c:v>4.8</c:v>
                </c:pt>
                <c:pt idx="9">
                  <c:v>4.5999999999999996</c:v>
                </c:pt>
                <c:pt idx="10">
                  <c:v>3.3</c:v>
                </c:pt>
                <c:pt idx="11">
                  <c:v>2.8</c:v>
                </c:pt>
                <c:pt idx="12">
                  <c:v>2.1</c:v>
                </c:pt>
                <c:pt idx="13">
                  <c:v>1.9</c:v>
                </c:pt>
                <c:pt idx="14">
                  <c:v>1.1000000000000001</c:v>
                </c:pt>
                <c:pt idx="15">
                  <c:v>1</c:v>
                </c:pt>
                <c:pt idx="16">
                  <c:v>0.9</c:v>
                </c:pt>
                <c:pt idx="17">
                  <c:v>0.5</c:v>
                </c:pt>
                <c:pt idx="18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4974592"/>
        <c:axId val="124976128"/>
      </c:barChart>
      <c:catAx>
        <c:axId val="124974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976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497612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9745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27.2</c:v>
                </c:pt>
                <c:pt idx="1">
                  <c:v>10.4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4336384"/>
        <c:axId val="124358656"/>
      </c:barChart>
      <c:catAx>
        <c:axId val="12433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358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435865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33638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5.4</c:v>
                </c:pt>
                <c:pt idx="1">
                  <c:v>17.399999999999999</c:v>
                </c:pt>
                <c:pt idx="2">
                  <c:v>12.4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4.5</c:v>
                </c:pt>
                <c:pt idx="1">
                  <c:v>18.3</c:v>
                </c:pt>
                <c:pt idx="2">
                  <c:v>12.2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5.5</c:v>
                </c:pt>
                <c:pt idx="1">
                  <c:v>20</c:v>
                </c:pt>
                <c:pt idx="2">
                  <c:v>13.7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4.8</c:v>
                </c:pt>
                <c:pt idx="1">
                  <c:v>18</c:v>
                </c:pt>
                <c:pt idx="2">
                  <c:v>12.3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5.3</c:v>
                </c:pt>
                <c:pt idx="1">
                  <c:v>19.899999999999999</c:v>
                </c:pt>
                <c:pt idx="2">
                  <c:v>13.6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3.7</c:v>
                </c:pt>
                <c:pt idx="1">
                  <c:v>18.5</c:v>
                </c:pt>
                <c:pt idx="2">
                  <c:v>12.3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4287232"/>
        <c:axId val="124305408"/>
      </c:barChart>
      <c:catAx>
        <c:axId val="12428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305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430540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28723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12.4</c:v>
                </c:pt>
                <c:pt idx="1">
                  <c:v>12.2</c:v>
                </c:pt>
                <c:pt idx="2">
                  <c:v>13.7</c:v>
                </c:pt>
                <c:pt idx="3">
                  <c:v>12.3</c:v>
                </c:pt>
                <c:pt idx="4">
                  <c:v>13.6</c:v>
                </c:pt>
                <c:pt idx="5">
                  <c:v>12.3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13.3</c:v>
                </c:pt>
                <c:pt idx="1">
                  <c:v>12.2</c:v>
                </c:pt>
                <c:pt idx="2">
                  <c:v>13</c:v>
                </c:pt>
                <c:pt idx="3">
                  <c:v>11.9</c:v>
                </c:pt>
                <c:pt idx="4">
                  <c:v>12.2</c:v>
                </c:pt>
                <c:pt idx="5">
                  <c:v>11.7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31.4</c:v>
                </c:pt>
                <c:pt idx="1">
                  <c:v>32.4</c:v>
                </c:pt>
                <c:pt idx="2">
                  <c:v>28.4</c:v>
                </c:pt>
                <c:pt idx="3">
                  <c:v>27.9</c:v>
                </c:pt>
                <c:pt idx="4">
                  <c:v>24.2</c:v>
                </c:pt>
                <c:pt idx="5">
                  <c:v>24.4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385600"/>
        <c:axId val="127387520"/>
      </c:lineChart>
      <c:catAx>
        <c:axId val="12738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387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73875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3856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5.4</c:v>
                </c:pt>
                <c:pt idx="1">
                  <c:v>9.3000000000000007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7301888"/>
        <c:axId val="127311872"/>
      </c:barChart>
      <c:catAx>
        <c:axId val="127301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311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731187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3018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22</c:v>
                </c:pt>
                <c:pt idx="1">
                  <c:v>24.5</c:v>
                </c:pt>
                <c:pt idx="2">
                  <c:v>7.8</c:v>
                </c:pt>
                <c:pt idx="3">
                  <c:v>10.4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18.8</c:v>
                </c:pt>
                <c:pt idx="1">
                  <c:v>24.9</c:v>
                </c:pt>
                <c:pt idx="2">
                  <c:v>6.3</c:v>
                </c:pt>
                <c:pt idx="3">
                  <c:v>11.6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23.8</c:v>
                </c:pt>
                <c:pt idx="2">
                  <c:v>5.6</c:v>
                </c:pt>
                <c:pt idx="3">
                  <c:v>10.9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7440384"/>
        <c:axId val="127441920"/>
      </c:barChart>
      <c:catAx>
        <c:axId val="127440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441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744192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4403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5.7</c:v>
                </c:pt>
                <c:pt idx="1">
                  <c:v>3.2</c:v>
                </c:pt>
                <c:pt idx="2">
                  <c:v>4.2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5.5</c:v>
                </c:pt>
                <c:pt idx="1">
                  <c:v>1.9</c:v>
                </c:pt>
                <c:pt idx="2">
                  <c:v>3.5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1.7</c:v>
                </c:pt>
                <c:pt idx="2">
                  <c:v>2.9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4</c:v>
                </c:pt>
                <c:pt idx="1">
                  <c:v>1.5</c:v>
                </c:pt>
                <c:pt idx="2">
                  <c:v>2.5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3.1</c:v>
                </c:pt>
                <c:pt idx="1">
                  <c:v>1.4</c:v>
                </c:pt>
                <c:pt idx="2">
                  <c:v>2.2000000000000002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2.1</c:v>
                </c:pt>
                <c:pt idx="1">
                  <c:v>1.6</c:v>
                </c:pt>
                <c:pt idx="2">
                  <c:v>1.8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7527936"/>
        <c:axId val="127537920"/>
      </c:barChart>
      <c:catAx>
        <c:axId val="127527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537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753792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52793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</c:v>
                </c:pt>
                <c:pt idx="1">
                  <c:v>2.8</c:v>
                </c:pt>
                <c:pt idx="2">
                  <c:v>2.4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1.7</c:v>
                </c:pt>
                <c:pt idx="1">
                  <c:v>2.8</c:v>
                </c:pt>
                <c:pt idx="2">
                  <c:v>2.2999999999999998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</c:v>
                </c:pt>
                <c:pt idx="1">
                  <c:v>2.5</c:v>
                </c:pt>
                <c:pt idx="2">
                  <c:v>2.2999999999999998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1.8</c:v>
                </c:pt>
                <c:pt idx="1">
                  <c:v>2.2999999999999998</c:v>
                </c:pt>
                <c:pt idx="2">
                  <c:v>2.1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7584896"/>
        <c:axId val="127594880"/>
      </c:barChart>
      <c:catAx>
        <c:axId val="127584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594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759488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5848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1.3</c:v>
                </c:pt>
                <c:pt idx="1">
                  <c:v>3.9</c:v>
                </c:pt>
                <c:pt idx="2">
                  <c:v>2.8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3.6</c:v>
                </c:pt>
                <c:pt idx="2">
                  <c:v>2.5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2.2000000000000002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0.9</c:v>
                </c:pt>
                <c:pt idx="1">
                  <c:v>2.2999999999999998</c:v>
                </c:pt>
                <c:pt idx="2">
                  <c:v>1.7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</c:v>
                </c:pt>
                <c:pt idx="1">
                  <c:v>1.9</c:v>
                </c:pt>
                <c:pt idx="2">
                  <c:v>1.5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0.8</c:v>
                </c:pt>
                <c:pt idx="1">
                  <c:v>2.7</c:v>
                </c:pt>
                <c:pt idx="2">
                  <c:v>1.9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7098880"/>
        <c:axId val="127100416"/>
      </c:barChart>
      <c:catAx>
        <c:axId val="127098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100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71004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0988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</c:v>
                </c:pt>
                <c:pt idx="1">
                  <c:v>4.4000000000000004</c:v>
                </c:pt>
                <c:pt idx="2">
                  <c:v>3.4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2.7</c:v>
                </c:pt>
                <c:pt idx="1">
                  <c:v>4.9000000000000004</c:v>
                </c:pt>
                <c:pt idx="2">
                  <c:v>3.9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</c:v>
                </c:pt>
                <c:pt idx="1">
                  <c:v>3.9</c:v>
                </c:pt>
                <c:pt idx="2">
                  <c:v>3.1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1.7</c:v>
                </c:pt>
                <c:pt idx="1">
                  <c:v>2.8</c:v>
                </c:pt>
                <c:pt idx="2">
                  <c:v>2.2999999999999998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1.7</c:v>
                </c:pt>
                <c:pt idx="1">
                  <c:v>2.9</c:v>
                </c:pt>
                <c:pt idx="2">
                  <c:v>2.2999999999999998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1.4</c:v>
                </c:pt>
                <c:pt idx="1">
                  <c:v>2.2999999999999998</c:v>
                </c:pt>
                <c:pt idx="2">
                  <c:v>1.9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7240064"/>
        <c:axId val="127241600"/>
      </c:barChart>
      <c:catAx>
        <c:axId val="127240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241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724160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24006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</c:v>
                </c:pt>
                <c:pt idx="1">
                  <c:v>1.9</c:v>
                </c:pt>
                <c:pt idx="2">
                  <c:v>1.6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0.7</c:v>
                </c:pt>
                <c:pt idx="1">
                  <c:v>1.7</c:v>
                </c:pt>
                <c:pt idx="2">
                  <c:v>1.3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0.6</c:v>
                </c:pt>
                <c:pt idx="1">
                  <c:v>1.2</c:v>
                </c:pt>
                <c:pt idx="2">
                  <c:v>0.9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0.4</c:v>
                </c:pt>
                <c:pt idx="1">
                  <c:v>1.1000000000000001</c:v>
                </c:pt>
                <c:pt idx="2">
                  <c:v>0.8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0.6</c:v>
                </c:pt>
                <c:pt idx="1">
                  <c:v>1.9</c:v>
                </c:pt>
                <c:pt idx="2">
                  <c:v>1.3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0.4</c:v>
                </c:pt>
                <c:pt idx="1">
                  <c:v>1.6</c:v>
                </c:pt>
                <c:pt idx="2">
                  <c:v>1.1000000000000001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7187968"/>
        <c:axId val="127927040"/>
      </c:barChart>
      <c:catAx>
        <c:axId val="127187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927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79270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1879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Prescription Pain Relievers</c:v>
                </c:pt>
                <c:pt idx="7">
                  <c:v>Depressants</c:v>
                </c:pt>
                <c:pt idx="8">
                  <c:v>Inhalants</c:v>
                </c:pt>
                <c:pt idx="9">
                  <c:v>Prescription Amphetamines</c:v>
                </c:pt>
                <c:pt idx="10">
                  <c:v>Synthetic Marijuana*</c:v>
                </c:pt>
                <c:pt idx="11">
                  <c:v>LSD, PCP or Mushrooms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18.2</c:v>
                </c:pt>
                <c:pt idx="1">
                  <c:v>12.3</c:v>
                </c:pt>
                <c:pt idx="2">
                  <c:v>10.4</c:v>
                </c:pt>
                <c:pt idx="3">
                  <c:v>7.5</c:v>
                </c:pt>
                <c:pt idx="4">
                  <c:v>3.5</c:v>
                </c:pt>
                <c:pt idx="5">
                  <c:v>2.1</c:v>
                </c:pt>
                <c:pt idx="6">
                  <c:v>1.9</c:v>
                </c:pt>
                <c:pt idx="7">
                  <c:v>1.9</c:v>
                </c:pt>
                <c:pt idx="8">
                  <c:v>1.8</c:v>
                </c:pt>
                <c:pt idx="9">
                  <c:v>1.1000000000000001</c:v>
                </c:pt>
                <c:pt idx="10">
                  <c:v>1</c:v>
                </c:pt>
                <c:pt idx="11">
                  <c:v>0.9</c:v>
                </c:pt>
                <c:pt idx="12">
                  <c:v>0.7</c:v>
                </c:pt>
                <c:pt idx="13">
                  <c:v>0.7</c:v>
                </c:pt>
                <c:pt idx="14">
                  <c:v>0.7</c:v>
                </c:pt>
                <c:pt idx="15">
                  <c:v>0.5</c:v>
                </c:pt>
                <c:pt idx="16">
                  <c:v>0.2</c:v>
                </c:pt>
                <c:pt idx="17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1677824"/>
        <c:axId val="71679360"/>
      </c:barChart>
      <c:catAx>
        <c:axId val="71677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679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67936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6778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15.5</c:v>
                </c:pt>
                <c:pt idx="1">
                  <c:v>7</c:v>
                </c:pt>
                <c:pt idx="2">
                  <c:v>9.3000000000000007</c:v>
                </c:pt>
                <c:pt idx="3">
                  <c:v>24.3</c:v>
                </c:pt>
                <c:pt idx="4">
                  <c:v>6.5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7972480"/>
        <c:axId val="127974016"/>
      </c:barChart>
      <c:catAx>
        <c:axId val="12797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974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797401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9724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5.7</c:v>
                </c:pt>
                <c:pt idx="1">
                  <c:v>4.9000000000000004</c:v>
                </c:pt>
                <c:pt idx="2">
                  <c:v>1.4</c:v>
                </c:pt>
                <c:pt idx="3">
                  <c:v>3.3</c:v>
                </c:pt>
                <c:pt idx="4">
                  <c:v>0.8</c:v>
                </c:pt>
                <c:pt idx="5">
                  <c:v>10.6</c:v>
                </c:pt>
                <c:pt idx="6">
                  <c:v>6.1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8043648"/>
        <c:axId val="128049536"/>
      </c:barChart>
      <c:catAx>
        <c:axId val="12804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8049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804953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80436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8.6999999999999993</c:v>
                </c:pt>
                <c:pt idx="1">
                  <c:v>21</c:v>
                </c:pt>
                <c:pt idx="2">
                  <c:v>36.4</c:v>
                </c:pt>
                <c:pt idx="3">
                  <c:v>8</c:v>
                </c:pt>
                <c:pt idx="4">
                  <c:v>8</c:v>
                </c:pt>
                <c:pt idx="5">
                  <c:v>13.9</c:v>
                </c:pt>
                <c:pt idx="6">
                  <c:v>3.5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9.3000000000000007</c:v>
                </c:pt>
                <c:pt idx="1">
                  <c:v>8.1</c:v>
                </c:pt>
                <c:pt idx="2">
                  <c:v>23.3</c:v>
                </c:pt>
                <c:pt idx="3">
                  <c:v>7.9</c:v>
                </c:pt>
                <c:pt idx="4">
                  <c:v>4.5999999999999996</c:v>
                </c:pt>
                <c:pt idx="5">
                  <c:v>10.3</c:v>
                </c:pt>
                <c:pt idx="6">
                  <c:v>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8111360"/>
        <c:axId val="128112896"/>
      </c:barChart>
      <c:catAx>
        <c:axId val="128111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8112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811289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81113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3.4</c:v>
                </c:pt>
                <c:pt idx="1">
                  <c:v>16.7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9385600"/>
        <c:axId val="109387136"/>
      </c:barChart>
      <c:catAx>
        <c:axId val="10938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387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938713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3856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44</c:v>
                </c:pt>
                <c:pt idx="1">
                  <c:v>59</c:v>
                </c:pt>
                <c:pt idx="2">
                  <c:v>54</c:v>
                </c:pt>
                <c:pt idx="3">
                  <c:v>52</c:v>
                </c:pt>
                <c:pt idx="4">
                  <c:v>49</c:v>
                </c:pt>
                <c:pt idx="5">
                  <c:v>46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28200704"/>
        <c:axId val="128202240"/>
      </c:barChart>
      <c:catAx>
        <c:axId val="1282007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82022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282022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82007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43</c:v>
                </c:pt>
                <c:pt idx="1">
                  <c:v>60</c:v>
                </c:pt>
                <c:pt idx="2">
                  <c:v>36</c:v>
                </c:pt>
                <c:pt idx="3">
                  <c:v>37</c:v>
                </c:pt>
                <c:pt idx="4">
                  <c:v>23</c:v>
                </c:pt>
                <c:pt idx="5">
                  <c:v>42</c:v>
                </c:pt>
                <c:pt idx="6">
                  <c:v>38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28263680"/>
        <c:axId val="128265216"/>
      </c:barChart>
      <c:catAx>
        <c:axId val="1282636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826521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2826521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82636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41</c:v>
                </c:pt>
                <c:pt idx="1">
                  <c:v>54</c:v>
                </c:pt>
                <c:pt idx="2">
                  <c:v>38</c:v>
                </c:pt>
                <c:pt idx="3">
                  <c:v>32</c:v>
                </c:pt>
                <c:pt idx="4">
                  <c:v>24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28310272"/>
        <c:axId val="128353024"/>
      </c:barChart>
      <c:catAx>
        <c:axId val="1283102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83530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283530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83102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66</c:v>
                </c:pt>
                <c:pt idx="1">
                  <c:v>58</c:v>
                </c:pt>
                <c:pt idx="2">
                  <c:v>56</c:v>
                </c:pt>
                <c:pt idx="3">
                  <c:v>62</c:v>
                </c:pt>
                <c:pt idx="4">
                  <c:v>58</c:v>
                </c:pt>
                <c:pt idx="5">
                  <c:v>52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27689472"/>
        <c:axId val="127691008"/>
      </c:barChart>
      <c:catAx>
        <c:axId val="1276894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6910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276910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6894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45</c:v>
                </c:pt>
                <c:pt idx="1">
                  <c:v>62</c:v>
                </c:pt>
                <c:pt idx="2">
                  <c:v>32</c:v>
                </c:pt>
                <c:pt idx="3">
                  <c:v>27</c:v>
                </c:pt>
                <c:pt idx="4">
                  <c:v>37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27752448"/>
        <c:axId val="127758336"/>
      </c:barChart>
      <c:catAx>
        <c:axId val="12775244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7583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277583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75244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43</c:v>
                </c:pt>
                <c:pt idx="1">
                  <c:v>55</c:v>
                </c:pt>
                <c:pt idx="2">
                  <c:v>36</c:v>
                </c:pt>
                <c:pt idx="3">
                  <c:v>37</c:v>
                </c:pt>
                <c:pt idx="4">
                  <c:v>24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28679936"/>
        <c:axId val="128681472"/>
      </c:barChart>
      <c:catAx>
        <c:axId val="1286799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868147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2868147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86799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19.2</c:v>
                </c:pt>
                <c:pt idx="1">
                  <c:v>42.7</c:v>
                </c:pt>
                <c:pt idx="2">
                  <c:v>32.799999999999997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17.5</c:v>
                </c:pt>
                <c:pt idx="1">
                  <c:v>40.799999999999997</c:v>
                </c:pt>
                <c:pt idx="2">
                  <c:v>30.6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16</c:v>
                </c:pt>
                <c:pt idx="1">
                  <c:v>39.6</c:v>
                </c:pt>
                <c:pt idx="2">
                  <c:v>29.4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13</c:v>
                </c:pt>
                <c:pt idx="1">
                  <c:v>32.1</c:v>
                </c:pt>
                <c:pt idx="2">
                  <c:v>23.7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10.4</c:v>
                </c:pt>
                <c:pt idx="1">
                  <c:v>28.2</c:v>
                </c:pt>
                <c:pt idx="2">
                  <c:v>20.5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8</c:v>
                </c:pt>
                <c:pt idx="1">
                  <c:v>25.4</c:v>
                </c:pt>
                <c:pt idx="2">
                  <c:v>18.2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6605184"/>
        <c:axId val="126606720"/>
      </c:barChart>
      <c:catAx>
        <c:axId val="126605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6606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660672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66051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7.8</c:v>
                </c:pt>
                <c:pt idx="1">
                  <c:v>25.1</c:v>
                </c:pt>
                <c:pt idx="2">
                  <c:v>17.7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6.1</c:v>
                </c:pt>
                <c:pt idx="1">
                  <c:v>22.9</c:v>
                </c:pt>
                <c:pt idx="2">
                  <c:v>15.5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6.8</c:v>
                </c:pt>
                <c:pt idx="1">
                  <c:v>20.5</c:v>
                </c:pt>
                <c:pt idx="2">
                  <c:v>14.6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15.1</c:v>
                </c:pt>
                <c:pt idx="2">
                  <c:v>10.6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</c:v>
                </c:pt>
                <c:pt idx="1">
                  <c:v>13.5</c:v>
                </c:pt>
                <c:pt idx="2">
                  <c:v>9.3000000000000007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2.9</c:v>
                </c:pt>
                <c:pt idx="1">
                  <c:v>10.8</c:v>
                </c:pt>
                <c:pt idx="2">
                  <c:v>7.5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7465856"/>
        <c:axId val="57467648"/>
      </c:barChart>
      <c:catAx>
        <c:axId val="57465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467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46764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4658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32.799999999999997</c:v>
                </c:pt>
                <c:pt idx="1">
                  <c:v>30.6</c:v>
                </c:pt>
                <c:pt idx="2">
                  <c:v>29.4</c:v>
                </c:pt>
                <c:pt idx="3">
                  <c:v>23.7</c:v>
                </c:pt>
                <c:pt idx="4">
                  <c:v>20.5</c:v>
                </c:pt>
                <c:pt idx="5">
                  <c:v>18.2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17.7</c:v>
                </c:pt>
                <c:pt idx="1">
                  <c:v>15.5</c:v>
                </c:pt>
                <c:pt idx="2">
                  <c:v>14.6</c:v>
                </c:pt>
                <c:pt idx="3">
                  <c:v>10.6</c:v>
                </c:pt>
                <c:pt idx="4">
                  <c:v>9.3000000000000007</c:v>
                </c:pt>
                <c:pt idx="5">
                  <c:v>7.5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34.6</c:v>
                </c:pt>
                <c:pt idx="1">
                  <c:v>32.5</c:v>
                </c:pt>
                <c:pt idx="2">
                  <c:v>28.4</c:v>
                </c:pt>
                <c:pt idx="3">
                  <c:v>25.1</c:v>
                </c:pt>
                <c:pt idx="4">
                  <c:v>22</c:v>
                </c:pt>
                <c:pt idx="5">
                  <c:v>20.6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39.4</c:v>
                </c:pt>
                <c:pt idx="1">
                  <c:v>40.6</c:v>
                </c:pt>
                <c:pt idx="2">
                  <c:v>42.3</c:v>
                </c:pt>
                <c:pt idx="3">
                  <c:v>41.3</c:v>
                </c:pt>
                <c:pt idx="4">
                  <c:v>41.3</c:v>
                </c:pt>
                <c:pt idx="5">
                  <c:v>42.7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056512"/>
        <c:axId val="125058432"/>
      </c:lineChart>
      <c:catAx>
        <c:axId val="125056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058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505843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0565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5.9</c:v>
                </c:pt>
                <c:pt idx="1">
                  <c:v>1.1000000000000001</c:v>
                </c:pt>
                <c:pt idx="2">
                  <c:v>0.7</c:v>
                </c:pt>
                <c:pt idx="3">
                  <c:v>15.5</c:v>
                </c:pt>
                <c:pt idx="4">
                  <c:v>47.7</c:v>
                </c:pt>
                <c:pt idx="5">
                  <c:v>0.2</c:v>
                </c:pt>
                <c:pt idx="6">
                  <c:v>11.1</c:v>
                </c:pt>
                <c:pt idx="7">
                  <c:v>17.899999999999999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5099392"/>
        <c:axId val="125105280"/>
      </c:barChart>
      <c:catAx>
        <c:axId val="125099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105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510528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09939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42.8</c:v>
                </c:pt>
                <c:pt idx="2">
                  <c:v>2.2000000000000002</c:v>
                </c:pt>
                <c:pt idx="3">
                  <c:v>1.6</c:v>
                </c:pt>
                <c:pt idx="4">
                  <c:v>2.9</c:v>
                </c:pt>
                <c:pt idx="5">
                  <c:v>1.5</c:v>
                </c:pt>
                <c:pt idx="6">
                  <c:v>1.3</c:v>
                </c:pt>
                <c:pt idx="7">
                  <c:v>10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5191680"/>
        <c:axId val="125193216"/>
      </c:barChart>
      <c:catAx>
        <c:axId val="125191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193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519321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1916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6.2</c:v>
                </c:pt>
                <c:pt idx="1">
                  <c:v>15.5</c:v>
                </c:pt>
                <c:pt idx="2">
                  <c:v>11.5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5.6</c:v>
                </c:pt>
                <c:pt idx="1">
                  <c:v>14.6</c:v>
                </c:pt>
                <c:pt idx="2">
                  <c:v>10.7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5</c:v>
                </c:pt>
                <c:pt idx="1">
                  <c:v>14.2</c:v>
                </c:pt>
                <c:pt idx="2">
                  <c:v>10.199999999999999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2.8</c:v>
                </c:pt>
                <c:pt idx="1">
                  <c:v>10.6</c:v>
                </c:pt>
                <c:pt idx="2">
                  <c:v>7.2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2.6</c:v>
                </c:pt>
                <c:pt idx="1">
                  <c:v>7.4</c:v>
                </c:pt>
                <c:pt idx="2">
                  <c:v>5.3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5.3</c:v>
                </c:pt>
                <c:pt idx="2">
                  <c:v>3.5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6974592"/>
        <c:axId val="126984576"/>
      </c:barChart>
      <c:catAx>
        <c:axId val="126974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6984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698457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69745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11.5</c:v>
                </c:pt>
                <c:pt idx="1">
                  <c:v>10.7</c:v>
                </c:pt>
                <c:pt idx="2">
                  <c:v>10.199999999999999</c:v>
                </c:pt>
                <c:pt idx="3">
                  <c:v>7.2</c:v>
                </c:pt>
                <c:pt idx="4">
                  <c:v>5.3</c:v>
                </c:pt>
                <c:pt idx="5">
                  <c:v>3.5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24.4</c:v>
                </c:pt>
                <c:pt idx="1">
                  <c:v>22.5</c:v>
                </c:pt>
                <c:pt idx="2">
                  <c:v>19.8</c:v>
                </c:pt>
                <c:pt idx="3">
                  <c:v>15.6</c:v>
                </c:pt>
                <c:pt idx="4">
                  <c:v>12.5</c:v>
                </c:pt>
                <c:pt idx="5">
                  <c:v>9.6999999999999993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65.400000000000006</c:v>
                </c:pt>
                <c:pt idx="1">
                  <c:v>67.400000000000006</c:v>
                </c:pt>
                <c:pt idx="2">
                  <c:v>66.7</c:v>
                </c:pt>
                <c:pt idx="3">
                  <c:v>68.900000000000006</c:v>
                </c:pt>
                <c:pt idx="4">
                  <c:v>69.099999999999994</c:v>
                </c:pt>
                <c:pt idx="5">
                  <c:v>67.8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219776"/>
        <c:axId val="124221696"/>
      </c:lineChart>
      <c:catAx>
        <c:axId val="124219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221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422169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2197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953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Central Florida </a:t>
            </a:r>
          </a:p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Behavioral Health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973566"/>
              </p:ext>
            </p:extLst>
          </p:nvPr>
        </p:nvGraphicFramePr>
        <p:xfrm>
          <a:off x="390525" y="139065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727210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00357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18994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512563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77567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8731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194845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342287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Central Florida BHN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123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Central Florida BHN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Central Florida BHN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15,850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1.5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both M.S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. </a:t>
            </a: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and H.S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Central Florida BHN,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18.2%,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17.7% in 2006 to 7.5% 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16.4%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23.8%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73727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490327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619674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52854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07987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660429"/>
              </p:ext>
            </p:extLst>
          </p:nvPr>
        </p:nvGraphicFramePr>
        <p:xfrm>
          <a:off x="407239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Central Florida BHN, 7.0%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00890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54561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70033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Central Florida BHN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Central Florida BHN,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1.4%)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(0.8%) are less than 2.0%.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(10.6%)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(6.1%).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Central Florida BHN, 28.9% 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13.6% 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8.0%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3.4%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2.0%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57134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96797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28566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69707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189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635870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53299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(44%) and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(46</a:t>
            </a:r>
            <a:r>
              <a:rPr lang="en-US" sz="2800" dirty="0" smtClean="0">
                <a:latin typeface="Gill Sans MT" pitchFamily="34" charset="0"/>
              </a:rPr>
              <a:t>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 smtClean="0">
                <a:latin typeface="Gill Sans MT" pitchFamily="34" charset="0"/>
              </a:rPr>
              <a:t>(52%) and</a:t>
            </a:r>
            <a:r>
              <a:rPr lang="en-US" sz="2800" i="1" dirty="0" smtClean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(56%)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(60%)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(54%)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(62%) </a:t>
            </a:r>
            <a:r>
              <a:rPr lang="en-US" sz="2800" smtClean="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55%)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69563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39.3%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18.2%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Central Florida BHN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(27.2%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10.4%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(22.6%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12.3%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16.4%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3.5%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23394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899465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9206</TotalTime>
  <Words>1376</Words>
  <Application>Microsoft Office PowerPoint</Application>
  <PresentationFormat>On-screen Show (4:3)</PresentationFormat>
  <Paragraphs>224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339</cp:revision>
  <dcterms:created xsi:type="dcterms:W3CDTF">2010-11-20T14:45:41Z</dcterms:created>
  <dcterms:modified xsi:type="dcterms:W3CDTF">2016-11-02T23:25:26Z</dcterms:modified>
</cp:coreProperties>
</file>