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Prescription Amphetamines</c:v>
                </c:pt>
                <c:pt idx="9">
                  <c:v>Over-the-Counter Drugs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Needle to Inject Illegal Drugs*</c:v>
                </c:pt>
                <c:pt idx="16">
                  <c:v>Flakka*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</c:v>
                </c:pt>
                <c:pt idx="1">
                  <c:v>28.5</c:v>
                </c:pt>
                <c:pt idx="2">
                  <c:v>21.2</c:v>
                </c:pt>
                <c:pt idx="3">
                  <c:v>19.7</c:v>
                </c:pt>
                <c:pt idx="4">
                  <c:v>19.5</c:v>
                </c:pt>
                <c:pt idx="5">
                  <c:v>6</c:v>
                </c:pt>
                <c:pt idx="6">
                  <c:v>5.9</c:v>
                </c:pt>
                <c:pt idx="7">
                  <c:v>5.6</c:v>
                </c:pt>
                <c:pt idx="8">
                  <c:v>5.4</c:v>
                </c:pt>
                <c:pt idx="9">
                  <c:v>4.4000000000000004</c:v>
                </c:pt>
                <c:pt idx="10">
                  <c:v>3.9</c:v>
                </c:pt>
                <c:pt idx="11">
                  <c:v>3</c:v>
                </c:pt>
                <c:pt idx="12">
                  <c:v>2.8</c:v>
                </c:pt>
                <c:pt idx="13">
                  <c:v>2.2000000000000002</c:v>
                </c:pt>
                <c:pt idx="14">
                  <c:v>1.2</c:v>
                </c:pt>
                <c:pt idx="15">
                  <c:v>1.1000000000000001</c:v>
                </c:pt>
                <c:pt idx="16">
                  <c:v>1</c:v>
                </c:pt>
                <c:pt idx="17">
                  <c:v>0.5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2498560"/>
        <c:axId val="76174464"/>
      </c:barChart>
      <c:catAx>
        <c:axId val="7249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7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1744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498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28.5</c:v>
                </c:pt>
                <c:pt idx="1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160000"/>
        <c:axId val="76178176"/>
      </c:barChart>
      <c:catAx>
        <c:axId val="7616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7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1781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600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6.7</c:v>
                </c:pt>
                <c:pt idx="1">
                  <c:v>22.6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6.1</c:v>
                </c:pt>
                <c:pt idx="1">
                  <c:v>19.399999999999999</c:v>
                </c:pt>
                <c:pt idx="2">
                  <c:v>13.5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</c:v>
                </c:pt>
                <c:pt idx="1">
                  <c:v>23.5</c:v>
                </c:pt>
                <c:pt idx="2">
                  <c:v>15.9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4.8</c:v>
                </c:pt>
                <c:pt idx="1">
                  <c:v>21.6</c:v>
                </c:pt>
                <c:pt idx="2">
                  <c:v>14.1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3.5</c:v>
                </c:pt>
                <c:pt idx="1">
                  <c:v>15.8</c:v>
                </c:pt>
                <c:pt idx="2">
                  <c:v>10.5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1.9</c:v>
                </c:pt>
                <c:pt idx="1">
                  <c:v>16.5</c:v>
                </c:pt>
                <c:pt idx="2">
                  <c:v>9.6999999999999993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2832512"/>
        <c:axId val="32992640"/>
      </c:barChart>
      <c:catAx>
        <c:axId val="3283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99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9926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8325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16</c:v>
                </c:pt>
                <c:pt idx="1">
                  <c:v>13.5</c:v>
                </c:pt>
                <c:pt idx="2">
                  <c:v>15.9</c:v>
                </c:pt>
                <c:pt idx="3">
                  <c:v>14.1</c:v>
                </c:pt>
                <c:pt idx="4">
                  <c:v>10.5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16</c:v>
                </c:pt>
                <c:pt idx="1">
                  <c:v>14.1</c:v>
                </c:pt>
                <c:pt idx="2">
                  <c:v>16.399999999999999</c:v>
                </c:pt>
                <c:pt idx="3">
                  <c:v>13.1</c:v>
                </c:pt>
                <c:pt idx="4">
                  <c:v>14.2</c:v>
                </c:pt>
                <c:pt idx="5">
                  <c:v>10.5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32.5</c:v>
                </c:pt>
                <c:pt idx="1">
                  <c:v>33.9</c:v>
                </c:pt>
                <c:pt idx="2">
                  <c:v>29.5</c:v>
                </c:pt>
                <c:pt idx="3">
                  <c:v>32.4</c:v>
                </c:pt>
                <c:pt idx="4">
                  <c:v>28.6</c:v>
                </c:pt>
                <c:pt idx="5">
                  <c:v>30.3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106752"/>
        <c:axId val="76150272"/>
      </c:lineChart>
      <c:catAx>
        <c:axId val="7610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50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1502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067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</c:v>
                </c:pt>
                <c:pt idx="1">
                  <c:v>5.3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079424"/>
        <c:axId val="53368704"/>
      </c:barChart>
      <c:catAx>
        <c:axId val="530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36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3687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079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24.6</c:v>
                </c:pt>
                <c:pt idx="1">
                  <c:v>24.9</c:v>
                </c:pt>
                <c:pt idx="2">
                  <c:v>10.6</c:v>
                </c:pt>
                <c:pt idx="3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19.600000000000001</c:v>
                </c:pt>
                <c:pt idx="1">
                  <c:v>20.6</c:v>
                </c:pt>
                <c:pt idx="2">
                  <c:v>6.4</c:v>
                </c:pt>
                <c:pt idx="3">
                  <c:v>10.9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16.3</c:v>
                </c:pt>
                <c:pt idx="1">
                  <c:v>19.899999999999999</c:v>
                </c:pt>
                <c:pt idx="2">
                  <c:v>4.9000000000000004</c:v>
                </c:pt>
                <c:pt idx="3">
                  <c:v>10.6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082752"/>
        <c:axId val="76167040"/>
      </c:barChart>
      <c:catAx>
        <c:axId val="5308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6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1670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0827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6.4</c:v>
                </c:pt>
                <c:pt idx="1">
                  <c:v>4.2</c:v>
                </c:pt>
                <c:pt idx="2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4.7</c:v>
                </c:pt>
                <c:pt idx="1">
                  <c:v>2.2000000000000002</c:v>
                </c:pt>
                <c:pt idx="2">
                  <c:v>3.3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6.6</c:v>
                </c:pt>
                <c:pt idx="1">
                  <c:v>1.3</c:v>
                </c:pt>
                <c:pt idx="2">
                  <c:v>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</c:v>
                </c:pt>
                <c:pt idx="1">
                  <c:v>1.9</c:v>
                </c:pt>
                <c:pt idx="2">
                  <c:v>2.9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1.2</c:v>
                </c:pt>
                <c:pt idx="2">
                  <c:v>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1.9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113792"/>
        <c:axId val="76446720"/>
      </c:barChart>
      <c:catAx>
        <c:axId val="7611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46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4467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13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2.4</c:v>
                </c:pt>
                <c:pt idx="1">
                  <c:v>1.5</c:v>
                </c:pt>
                <c:pt idx="2">
                  <c:v>1.9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1.6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0.8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1.5</c:v>
                </c:pt>
                <c:pt idx="1">
                  <c:v>1.1000000000000001</c:v>
                </c:pt>
                <c:pt idx="2">
                  <c:v>1.3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204672"/>
        <c:axId val="76206848"/>
      </c:barChart>
      <c:catAx>
        <c:axId val="7620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06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068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04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2.5</c:v>
                </c:pt>
                <c:pt idx="1">
                  <c:v>6.2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10.7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1.9</c:v>
                </c:pt>
                <c:pt idx="1">
                  <c:v>4.8</c:v>
                </c:pt>
                <c:pt idx="2">
                  <c:v>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3.9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1.5</c:v>
                </c:pt>
                <c:pt idx="1">
                  <c:v>4</c:v>
                </c:pt>
                <c:pt idx="2">
                  <c:v>2.9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274304"/>
        <c:axId val="76277632"/>
      </c:barChart>
      <c:catAx>
        <c:axId val="7627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77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77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743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2.4</c:v>
                </c:pt>
                <c:pt idx="1">
                  <c:v>6.4</c:v>
                </c:pt>
                <c:pt idx="2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7.5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6.3</c:v>
                </c:pt>
                <c:pt idx="2">
                  <c:v>5.5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1.3</c:v>
                </c:pt>
                <c:pt idx="1">
                  <c:v>5.7</c:v>
                </c:pt>
                <c:pt idx="2">
                  <c:v>3.7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2.8</c:v>
                </c:pt>
                <c:pt idx="1">
                  <c:v>4.5999999999999996</c:v>
                </c:pt>
                <c:pt idx="2">
                  <c:v>3.8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0.6</c:v>
                </c:pt>
                <c:pt idx="1">
                  <c:v>3.2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462336"/>
        <c:axId val="76560640"/>
      </c:barChart>
      <c:catAx>
        <c:axId val="7646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60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606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623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0.7</c:v>
                </c:pt>
                <c:pt idx="1">
                  <c:v>3.4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3.8</c:v>
                </c:pt>
                <c:pt idx="2">
                  <c:v>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0.7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516480"/>
        <c:axId val="86518016"/>
      </c:barChart>
      <c:catAx>
        <c:axId val="8651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1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518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16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Depressants</c:v>
                </c:pt>
                <c:pt idx="8">
                  <c:v>Over-the-Counter Drugs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Synthetic Marijuana*</c:v>
                </c:pt>
                <c:pt idx="12">
                  <c:v>LSD, PCP or Mushrooms</c:v>
                </c:pt>
                <c:pt idx="13">
                  <c:v>Methamphetamine</c:v>
                </c:pt>
                <c:pt idx="14">
                  <c:v>Club Drugs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19.2</c:v>
                </c:pt>
                <c:pt idx="1">
                  <c:v>13.7</c:v>
                </c:pt>
                <c:pt idx="2">
                  <c:v>9.6999999999999993</c:v>
                </c:pt>
                <c:pt idx="3">
                  <c:v>8</c:v>
                </c:pt>
                <c:pt idx="4">
                  <c:v>5.6</c:v>
                </c:pt>
                <c:pt idx="5">
                  <c:v>2</c:v>
                </c:pt>
                <c:pt idx="6">
                  <c:v>2</c:v>
                </c:pt>
                <c:pt idx="7">
                  <c:v>1.4</c:v>
                </c:pt>
                <c:pt idx="8">
                  <c:v>1.3</c:v>
                </c:pt>
                <c:pt idx="9">
                  <c:v>1.2</c:v>
                </c:pt>
                <c:pt idx="10">
                  <c:v>1</c:v>
                </c:pt>
                <c:pt idx="11">
                  <c:v>1</c:v>
                </c:pt>
                <c:pt idx="12">
                  <c:v>0.8</c:v>
                </c:pt>
                <c:pt idx="13">
                  <c:v>0.3</c:v>
                </c:pt>
                <c:pt idx="14">
                  <c:v>0.3</c:v>
                </c:pt>
                <c:pt idx="15">
                  <c:v>0.3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074368"/>
        <c:axId val="92567424"/>
      </c:barChart>
      <c:catAx>
        <c:axId val="7607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567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5674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74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13.8</c:v>
                </c:pt>
                <c:pt idx="1">
                  <c:v>6.4</c:v>
                </c:pt>
                <c:pt idx="2">
                  <c:v>10.3</c:v>
                </c:pt>
                <c:pt idx="3">
                  <c:v>23.5</c:v>
                </c:pt>
                <c:pt idx="4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754048"/>
        <c:axId val="86755584"/>
      </c:barChart>
      <c:catAx>
        <c:axId val="867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5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7555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5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7.4</c:v>
                </c:pt>
                <c:pt idx="1">
                  <c:v>3.7</c:v>
                </c:pt>
                <c:pt idx="2">
                  <c:v>0.9</c:v>
                </c:pt>
                <c:pt idx="3">
                  <c:v>2.2000000000000002</c:v>
                </c:pt>
                <c:pt idx="4">
                  <c:v>0.3</c:v>
                </c:pt>
                <c:pt idx="5">
                  <c:v>9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833024"/>
        <c:axId val="86834560"/>
      </c:barChart>
      <c:catAx>
        <c:axId val="8683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3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83456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330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</c:v>
                </c:pt>
                <c:pt idx="1">
                  <c:v>17.8</c:v>
                </c:pt>
                <c:pt idx="2">
                  <c:v>32.299999999999997</c:v>
                </c:pt>
                <c:pt idx="3">
                  <c:v>7.9</c:v>
                </c:pt>
                <c:pt idx="4">
                  <c:v>2.8</c:v>
                </c:pt>
                <c:pt idx="5">
                  <c:v>9.6</c:v>
                </c:pt>
                <c:pt idx="6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9.3000000000000007</c:v>
                </c:pt>
                <c:pt idx="1">
                  <c:v>8.3000000000000007</c:v>
                </c:pt>
                <c:pt idx="2">
                  <c:v>24.4</c:v>
                </c:pt>
                <c:pt idx="3">
                  <c:v>10</c:v>
                </c:pt>
                <c:pt idx="4">
                  <c:v>4.2</c:v>
                </c:pt>
                <c:pt idx="5">
                  <c:v>7.7</c:v>
                </c:pt>
                <c:pt idx="6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554880"/>
        <c:axId val="86831104"/>
      </c:barChart>
      <c:catAx>
        <c:axId val="6255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31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8311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54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</c:v>
                </c:pt>
                <c:pt idx="1">
                  <c:v>16.3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544896"/>
        <c:axId val="62556416"/>
      </c:barChart>
      <c:catAx>
        <c:axId val="6254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56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564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44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59</c:v>
                </c:pt>
                <c:pt idx="1">
                  <c:v>66</c:v>
                </c:pt>
                <c:pt idx="2">
                  <c:v>66</c:v>
                </c:pt>
                <c:pt idx="3">
                  <c:v>64</c:v>
                </c:pt>
                <c:pt idx="4">
                  <c:v>62</c:v>
                </c:pt>
                <c:pt idx="5">
                  <c:v>60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22944"/>
        <c:axId val="64353408"/>
      </c:barChart>
      <c:catAx>
        <c:axId val="643229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53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4353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229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35</c:v>
                </c:pt>
                <c:pt idx="1">
                  <c:v>54</c:v>
                </c:pt>
                <c:pt idx="2">
                  <c:v>31</c:v>
                </c:pt>
                <c:pt idx="3">
                  <c:v>35</c:v>
                </c:pt>
                <c:pt idx="4">
                  <c:v>29</c:v>
                </c:pt>
                <c:pt idx="5">
                  <c:v>32</c:v>
                </c:pt>
                <c:pt idx="6">
                  <c:v>29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27040"/>
        <c:axId val="87527808"/>
      </c:barChart>
      <c:catAx>
        <c:axId val="643270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278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5278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270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42</c:v>
                </c:pt>
                <c:pt idx="2">
                  <c:v>32</c:v>
                </c:pt>
                <c:pt idx="3">
                  <c:v>23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48928"/>
        <c:axId val="87537152"/>
      </c:barChart>
      <c:catAx>
        <c:axId val="643489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371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5371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489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54</c:v>
                </c:pt>
                <c:pt idx="2">
                  <c:v>51</c:v>
                </c:pt>
                <c:pt idx="3">
                  <c:v>58</c:v>
                </c:pt>
                <c:pt idx="4">
                  <c:v>65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37024"/>
        <c:axId val="64338944"/>
      </c:barChart>
      <c:catAx>
        <c:axId val="643370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389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43389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370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42</c:v>
                </c:pt>
                <c:pt idx="1">
                  <c:v>64</c:v>
                </c:pt>
                <c:pt idx="2">
                  <c:v>37</c:v>
                </c:pt>
                <c:pt idx="3">
                  <c:v>27</c:v>
                </c:pt>
                <c:pt idx="4">
                  <c:v>41</c:v>
                </c:pt>
                <c:pt idx="5">
                  <c:v>36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39968"/>
        <c:axId val="64350464"/>
      </c:barChart>
      <c:catAx>
        <c:axId val="64339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504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43504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39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47</c:v>
                </c:pt>
                <c:pt idx="1">
                  <c:v>54</c:v>
                </c:pt>
                <c:pt idx="2">
                  <c:v>40</c:v>
                </c:pt>
                <c:pt idx="3">
                  <c:v>40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461248"/>
        <c:axId val="87612032"/>
      </c:barChart>
      <c:catAx>
        <c:axId val="874612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612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612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4612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19.399999999999999</c:v>
                </c:pt>
                <c:pt idx="1">
                  <c:v>49.1</c:v>
                </c:pt>
                <c:pt idx="2">
                  <c:v>35.5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19.8</c:v>
                </c:pt>
                <c:pt idx="1">
                  <c:v>48.8</c:v>
                </c:pt>
                <c:pt idx="2">
                  <c:v>35.799999999999997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19.3</c:v>
                </c:pt>
                <c:pt idx="1">
                  <c:v>41.3</c:v>
                </c:pt>
                <c:pt idx="2">
                  <c:v>31.8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13.9</c:v>
                </c:pt>
                <c:pt idx="1">
                  <c:v>37.799999999999997</c:v>
                </c:pt>
                <c:pt idx="2">
                  <c:v>26.9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8.4</c:v>
                </c:pt>
                <c:pt idx="1">
                  <c:v>32.6</c:v>
                </c:pt>
                <c:pt idx="2">
                  <c:v>21.8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6.4</c:v>
                </c:pt>
                <c:pt idx="1">
                  <c:v>30</c:v>
                </c:pt>
                <c:pt idx="2">
                  <c:v>19.2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2721920"/>
        <c:axId val="92770304"/>
      </c:barChart>
      <c:catAx>
        <c:axId val="9272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7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7703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21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9.9</c:v>
                </c:pt>
                <c:pt idx="1">
                  <c:v>27.5</c:v>
                </c:pt>
                <c:pt idx="2">
                  <c:v>19.3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30.7</c:v>
                </c:pt>
                <c:pt idx="2">
                  <c:v>21.1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8.1</c:v>
                </c:pt>
                <c:pt idx="1">
                  <c:v>22.9</c:v>
                </c:pt>
                <c:pt idx="2">
                  <c:v>16.5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6.3</c:v>
                </c:pt>
                <c:pt idx="1">
                  <c:v>21.8</c:v>
                </c:pt>
                <c:pt idx="2">
                  <c:v>14.7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3.3</c:v>
                </c:pt>
                <c:pt idx="1">
                  <c:v>16.100000000000001</c:v>
                </c:pt>
                <c:pt idx="2">
                  <c:v>10.4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</c:v>
                </c:pt>
                <c:pt idx="1">
                  <c:v>13.1</c:v>
                </c:pt>
                <c:pt idx="2">
                  <c:v>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524928"/>
        <c:axId val="72526464"/>
      </c:barChart>
      <c:catAx>
        <c:axId val="7252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52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52646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524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35.5</c:v>
                </c:pt>
                <c:pt idx="1">
                  <c:v>35.799999999999997</c:v>
                </c:pt>
                <c:pt idx="2">
                  <c:v>31.8</c:v>
                </c:pt>
                <c:pt idx="3">
                  <c:v>26.9</c:v>
                </c:pt>
                <c:pt idx="4">
                  <c:v>21.8</c:v>
                </c:pt>
                <c:pt idx="5">
                  <c:v>19.2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19.3</c:v>
                </c:pt>
                <c:pt idx="1">
                  <c:v>21.1</c:v>
                </c:pt>
                <c:pt idx="2">
                  <c:v>16.5</c:v>
                </c:pt>
                <c:pt idx="3">
                  <c:v>14.7</c:v>
                </c:pt>
                <c:pt idx="4">
                  <c:v>10.4</c:v>
                </c:pt>
                <c:pt idx="5">
                  <c:v>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32.5</c:v>
                </c:pt>
                <c:pt idx="1">
                  <c:v>34.700000000000003</c:v>
                </c:pt>
                <c:pt idx="2">
                  <c:v>31.1</c:v>
                </c:pt>
                <c:pt idx="3">
                  <c:v>28.4</c:v>
                </c:pt>
                <c:pt idx="4">
                  <c:v>28.2</c:v>
                </c:pt>
                <c:pt idx="5">
                  <c:v>22.8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33.700000000000003</c:v>
                </c:pt>
                <c:pt idx="1">
                  <c:v>36.1</c:v>
                </c:pt>
                <c:pt idx="2">
                  <c:v>39.1</c:v>
                </c:pt>
                <c:pt idx="3">
                  <c:v>38.799999999999997</c:v>
                </c:pt>
                <c:pt idx="4">
                  <c:v>37.799999999999997</c:v>
                </c:pt>
                <c:pt idx="5">
                  <c:v>39.299999999999997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413568"/>
        <c:axId val="72479488"/>
      </c:lineChart>
      <c:catAx>
        <c:axId val="7241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479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4794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413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7.8</c:v>
                </c:pt>
                <c:pt idx="1">
                  <c:v>0.7</c:v>
                </c:pt>
                <c:pt idx="2">
                  <c:v>0</c:v>
                </c:pt>
                <c:pt idx="3">
                  <c:v>16.2</c:v>
                </c:pt>
                <c:pt idx="4">
                  <c:v>45.2</c:v>
                </c:pt>
                <c:pt idx="5">
                  <c:v>2.2000000000000002</c:v>
                </c:pt>
                <c:pt idx="6">
                  <c:v>10.5</c:v>
                </c:pt>
                <c:pt idx="7">
                  <c:v>17.399999999999999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288768"/>
        <c:axId val="76290304"/>
      </c:barChart>
      <c:catAx>
        <c:axId val="7628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9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903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887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42.8</c:v>
                </c:pt>
                <c:pt idx="1">
                  <c:v>41.3</c:v>
                </c:pt>
                <c:pt idx="2">
                  <c:v>1</c:v>
                </c:pt>
                <c:pt idx="3">
                  <c:v>1.9</c:v>
                </c:pt>
                <c:pt idx="4">
                  <c:v>0</c:v>
                </c:pt>
                <c:pt idx="5">
                  <c:v>1.4</c:v>
                </c:pt>
                <c:pt idx="6">
                  <c:v>1.8</c:v>
                </c:pt>
                <c:pt idx="7">
                  <c:v>9.8000000000000007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469184"/>
        <c:axId val="53471104"/>
      </c:barChart>
      <c:catAx>
        <c:axId val="5346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471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4711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4691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12</c:v>
                </c:pt>
                <c:pt idx="1">
                  <c:v>24.5</c:v>
                </c:pt>
                <c:pt idx="2">
                  <c:v>19.3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25.3</c:v>
                </c:pt>
                <c:pt idx="2">
                  <c:v>17.7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</c:v>
                </c:pt>
                <c:pt idx="1">
                  <c:v>20.8</c:v>
                </c:pt>
                <c:pt idx="2">
                  <c:v>14.8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5.7</c:v>
                </c:pt>
                <c:pt idx="1">
                  <c:v>16.399999999999999</c:v>
                </c:pt>
                <c:pt idx="2">
                  <c:v>11.5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</c:v>
                </c:pt>
                <c:pt idx="1">
                  <c:v>15.7</c:v>
                </c:pt>
                <c:pt idx="2">
                  <c:v>10.1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1.2</c:v>
                </c:pt>
                <c:pt idx="1">
                  <c:v>9.3000000000000007</c:v>
                </c:pt>
                <c:pt idx="2">
                  <c:v>5.6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2586752"/>
        <c:axId val="32699904"/>
      </c:barChart>
      <c:catAx>
        <c:axId val="3258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699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6999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5867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19.3</c:v>
                </c:pt>
                <c:pt idx="1">
                  <c:v>17.7</c:v>
                </c:pt>
                <c:pt idx="2">
                  <c:v>14.8</c:v>
                </c:pt>
                <c:pt idx="3">
                  <c:v>11.5</c:v>
                </c:pt>
                <c:pt idx="4">
                  <c:v>10.1</c:v>
                </c:pt>
                <c:pt idx="5">
                  <c:v>5.6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31.4</c:v>
                </c:pt>
                <c:pt idx="1">
                  <c:v>33.200000000000003</c:v>
                </c:pt>
                <c:pt idx="2">
                  <c:v>28.2</c:v>
                </c:pt>
                <c:pt idx="3">
                  <c:v>24.7</c:v>
                </c:pt>
                <c:pt idx="4">
                  <c:v>24</c:v>
                </c:pt>
                <c:pt idx="5">
                  <c:v>18.100000000000001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58.2</c:v>
                </c:pt>
                <c:pt idx="1">
                  <c:v>65.7</c:v>
                </c:pt>
                <c:pt idx="2">
                  <c:v>66.900000000000006</c:v>
                </c:pt>
                <c:pt idx="3">
                  <c:v>71.400000000000006</c:v>
                </c:pt>
                <c:pt idx="4">
                  <c:v>69</c:v>
                </c:pt>
                <c:pt idx="5">
                  <c:v>67.900000000000006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48544"/>
        <c:axId val="61206912"/>
      </c:lineChart>
      <c:catAx>
        <c:axId val="6114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0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2069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48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Walton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400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4354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1351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2695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95299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4723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718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41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0369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193543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960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Walton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19.3%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2347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5861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1076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57897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3820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284195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Walton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176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7747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605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Walton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(0.9%)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(9.0%)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(7.4%).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Walton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28.0%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1.3%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4809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318637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1369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32660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8521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768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117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Walton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(60%)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51%)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54%)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(54%)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 smtClean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(42%)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(64%)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(54%)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887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19.2%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Walton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(28.5%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13.7%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(19.7%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19.5</a:t>
            </a:r>
            <a:r>
              <a:rPr lang="en-US" sz="2600" dirty="0" smtClean="0">
                <a:latin typeface="Gill Sans MT"/>
              </a:rPr>
              <a:t>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818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97833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Walton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1319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2016-10-30T21:32:07Z</dcterms:modified>
</cp:coreProperties>
</file>