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Heroin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41.6</c:v>
                </c:pt>
                <c:pt idx="1">
                  <c:v>30.9</c:v>
                </c:pt>
                <c:pt idx="2">
                  <c:v>25.8</c:v>
                </c:pt>
                <c:pt idx="3">
                  <c:v>20.8</c:v>
                </c:pt>
                <c:pt idx="4">
                  <c:v>16.2</c:v>
                </c:pt>
                <c:pt idx="5">
                  <c:v>6</c:v>
                </c:pt>
                <c:pt idx="6">
                  <c:v>5.7</c:v>
                </c:pt>
                <c:pt idx="7">
                  <c:v>5.3</c:v>
                </c:pt>
                <c:pt idx="8">
                  <c:v>4.9000000000000004</c:v>
                </c:pt>
                <c:pt idx="9">
                  <c:v>4.8</c:v>
                </c:pt>
                <c:pt idx="10">
                  <c:v>4.2</c:v>
                </c:pt>
                <c:pt idx="11">
                  <c:v>3.7</c:v>
                </c:pt>
                <c:pt idx="12">
                  <c:v>2.5</c:v>
                </c:pt>
                <c:pt idx="13">
                  <c:v>2.5</c:v>
                </c:pt>
                <c:pt idx="14">
                  <c:v>1.6</c:v>
                </c:pt>
                <c:pt idx="15">
                  <c:v>0.8</c:v>
                </c:pt>
                <c:pt idx="16">
                  <c:v>0.4</c:v>
                </c:pt>
                <c:pt idx="17">
                  <c:v>0.3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4-4002-BEAE-70EF4BD3F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605312"/>
        <c:axId val="98616448"/>
      </c:barChart>
      <c:catAx>
        <c:axId val="9860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16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164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053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30.9</c:v>
                </c:pt>
                <c:pt idx="1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E-4D72-AAE8-62D5886CC75B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E-4D72-AAE8-62D5886CC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138624"/>
        <c:axId val="62169472"/>
      </c:barChart>
      <c:catAx>
        <c:axId val="6213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69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694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386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</c:v>
                </c:pt>
                <c:pt idx="1">
                  <c:v>19.3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19-4A34-B732-A13D8FD7082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5.8</c:v>
                </c:pt>
                <c:pt idx="1">
                  <c:v>19.8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19-4A34-B732-A13D8FD7082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7.1</c:v>
                </c:pt>
                <c:pt idx="1">
                  <c:v>21.8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19-4A34-B732-A13D8FD7082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4.8</c:v>
                </c:pt>
                <c:pt idx="1">
                  <c:v>20.3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19-4A34-B732-A13D8FD7082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6.1</c:v>
                </c:pt>
                <c:pt idx="1">
                  <c:v>19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19-4A34-B732-A13D8FD7082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5.6</c:v>
                </c:pt>
                <c:pt idx="1">
                  <c:v>20.5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19-4A34-B732-A13D8FD7082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19-4A34-B732-A13D8FD70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188928"/>
        <c:axId val="62245504"/>
      </c:barChart>
      <c:catAx>
        <c:axId val="6218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45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24550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88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</c:v>
                </c:pt>
                <c:pt idx="1">
                  <c:v>13.8</c:v>
                </c:pt>
                <c:pt idx="2">
                  <c:v>15.5</c:v>
                </c:pt>
                <c:pt idx="3">
                  <c:v>14</c:v>
                </c:pt>
                <c:pt idx="4">
                  <c:v>13.5</c:v>
                </c:pt>
                <c:pt idx="5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32-4C17-B561-8637DD567340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14.2</c:v>
                </c:pt>
                <c:pt idx="1">
                  <c:v>13.3</c:v>
                </c:pt>
                <c:pt idx="2">
                  <c:v>13.4</c:v>
                </c:pt>
                <c:pt idx="3">
                  <c:v>16.2</c:v>
                </c:pt>
                <c:pt idx="4">
                  <c:v>11.2</c:v>
                </c:pt>
                <c:pt idx="5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32-4C17-B561-8637DD567340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30.2</c:v>
                </c:pt>
                <c:pt idx="1">
                  <c:v>29.8</c:v>
                </c:pt>
                <c:pt idx="2">
                  <c:v>24.6</c:v>
                </c:pt>
                <c:pt idx="3">
                  <c:v>26.6</c:v>
                </c:pt>
                <c:pt idx="4">
                  <c:v>22</c:v>
                </c:pt>
                <c:pt idx="5">
                  <c:v>22.4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32-4C17-B561-8637DD567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51392"/>
        <c:axId val="62254464"/>
      </c:lineChart>
      <c:catAx>
        <c:axId val="6225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5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254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51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7.5</c:v>
                </c:pt>
                <c:pt idx="1">
                  <c:v>12.5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B-462F-ACAC-82905AE6B64E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B-462F-ACAC-82905AE6B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404864"/>
        <c:axId val="62410752"/>
      </c:barChart>
      <c:catAx>
        <c:axId val="624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1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41075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048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25.2</c:v>
                </c:pt>
                <c:pt idx="1">
                  <c:v>29.6</c:v>
                </c:pt>
                <c:pt idx="2">
                  <c:v>8.6</c:v>
                </c:pt>
                <c:pt idx="3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0-4ACF-A615-255BBDA4825E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18.7</c:v>
                </c:pt>
                <c:pt idx="1">
                  <c:v>25</c:v>
                </c:pt>
                <c:pt idx="2">
                  <c:v>5.8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50-4ACF-A615-255BBDA4825E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18.600000000000001</c:v>
                </c:pt>
                <c:pt idx="1">
                  <c:v>24.9</c:v>
                </c:pt>
                <c:pt idx="2">
                  <c:v>6.7</c:v>
                </c:pt>
                <c:pt idx="3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50-4ACF-A615-255BBDA4825E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50-4ACF-A615-255BBDA48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616320"/>
        <c:axId val="62617856"/>
      </c:barChart>
      <c:catAx>
        <c:axId val="6261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17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6178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163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</c:v>
                </c:pt>
                <c:pt idx="1">
                  <c:v>3.5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0-4897-9C89-BC40A56A50F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5.6</c:v>
                </c:pt>
                <c:pt idx="1">
                  <c:v>2.2000000000000002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90-4897-9C89-BC40A56A50F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90-4897-9C89-BC40A56A50F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2.8</c:v>
                </c:pt>
                <c:pt idx="1">
                  <c:v>1.6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90-4897-9C89-BC40A56A50F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1.6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90-4897-9C89-BC40A56A50F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90-4897-9C89-BC40A56A50F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90-4897-9C89-BC40A56A5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341696"/>
        <c:axId val="65356160"/>
      </c:barChart>
      <c:catAx>
        <c:axId val="6534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5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561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416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71-4D19-8CED-EF692F4B031F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2.1</c:v>
                </c:pt>
                <c:pt idx="1">
                  <c:v>2.9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71-4D19-8CED-EF692F4B031F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71-4D19-8CED-EF692F4B031F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</c:v>
                </c:pt>
                <c:pt idx="1">
                  <c:v>2.5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1-4D19-8CED-EF692F4B031F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71-4D19-8CED-EF692F4B0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527744"/>
        <c:axId val="62602240"/>
      </c:barChart>
      <c:catAx>
        <c:axId val="6252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0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6022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277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0.4</c:v>
                </c:pt>
                <c:pt idx="1">
                  <c:v>3.3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8F-4A75-A82A-BAEF7C1E8CC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5.0999999999999996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8F-4A75-A82A-BAEF7C1E8CC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4.3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8F-4A75-A82A-BAEF7C1E8CC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0.3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8F-4A75-A82A-BAEF7C1E8CC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2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8F-4A75-A82A-BAEF7C1E8CC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3.2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8F-4A75-A82A-BAEF7C1E8CC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8F-4A75-A82A-BAEF7C1E8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402368"/>
        <c:axId val="65403904"/>
      </c:barChart>
      <c:catAx>
        <c:axId val="6540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0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4039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023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0.9</c:v>
                </c:pt>
                <c:pt idx="1">
                  <c:v>4.4000000000000004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3B-416C-AEEA-C6466AB65E2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2.5</c:v>
                </c:pt>
                <c:pt idx="1">
                  <c:v>5.0999999999999996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3B-416C-AEEA-C6466AB65E2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2.9</c:v>
                </c:pt>
                <c:pt idx="1">
                  <c:v>5.6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3B-416C-AEEA-C6466AB65E2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3B-416C-AEEA-C6466AB65E2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3B-416C-AEEA-C6466AB65E2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1.4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3B-416C-AEEA-C6466AB65E2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3B-416C-AEEA-C6466AB65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393216"/>
        <c:axId val="90407296"/>
      </c:barChart>
      <c:catAx>
        <c:axId val="9039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0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4072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932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94-40E7-BA17-A6DE703E655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94-40E7-BA17-A6DE703E655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94-40E7-BA17-A6DE703E655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94-40E7-BA17-A6DE703E655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94-40E7-BA17-A6DE703E655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2.2000000000000002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94-40E7-BA17-A6DE703E655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94-40E7-BA17-A6DE703E6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478080"/>
        <c:axId val="90542464"/>
      </c:barChart>
      <c:catAx>
        <c:axId val="9047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54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542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780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09-46C2-8FE5-DAF62B14915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Inhalants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20.9</c:v>
                </c:pt>
                <c:pt idx="1">
                  <c:v>14.4</c:v>
                </c:pt>
                <c:pt idx="2">
                  <c:v>11.4</c:v>
                </c:pt>
                <c:pt idx="3">
                  <c:v>10.3</c:v>
                </c:pt>
                <c:pt idx="4">
                  <c:v>4.9000000000000004</c:v>
                </c:pt>
                <c:pt idx="5">
                  <c:v>2.2999999999999998</c:v>
                </c:pt>
                <c:pt idx="6">
                  <c:v>2.2999999999999998</c:v>
                </c:pt>
                <c:pt idx="7">
                  <c:v>2</c:v>
                </c:pt>
                <c:pt idx="8">
                  <c:v>1.7</c:v>
                </c:pt>
                <c:pt idx="9">
                  <c:v>1.5</c:v>
                </c:pt>
                <c:pt idx="10">
                  <c:v>1.4</c:v>
                </c:pt>
                <c:pt idx="11">
                  <c:v>1.2</c:v>
                </c:pt>
                <c:pt idx="12">
                  <c:v>1</c:v>
                </c:pt>
                <c:pt idx="13">
                  <c:v>0.7</c:v>
                </c:pt>
                <c:pt idx="14">
                  <c:v>0.5</c:v>
                </c:pt>
                <c:pt idx="15">
                  <c:v>0.2</c:v>
                </c:pt>
                <c:pt idx="16">
                  <c:v>0.2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09-46C2-8FE5-DAF62B149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70432"/>
        <c:axId val="99667968"/>
      </c:barChart>
      <c:catAx>
        <c:axId val="9957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67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679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70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17.600000000000001</c:v>
                </c:pt>
                <c:pt idx="1">
                  <c:v>8.5</c:v>
                </c:pt>
                <c:pt idx="2">
                  <c:v>9.6</c:v>
                </c:pt>
                <c:pt idx="3">
                  <c:v>27.7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5B-4D14-B031-53EA33A45500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5B-4D14-B031-53EA33A45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442752"/>
        <c:axId val="90577152"/>
      </c:barChart>
      <c:catAx>
        <c:axId val="9044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57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5771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427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6.2</c:v>
                </c:pt>
                <c:pt idx="1">
                  <c:v>5.7</c:v>
                </c:pt>
                <c:pt idx="2">
                  <c:v>1.1000000000000001</c:v>
                </c:pt>
                <c:pt idx="3">
                  <c:v>2.5</c:v>
                </c:pt>
                <c:pt idx="4">
                  <c:v>0.6</c:v>
                </c:pt>
                <c:pt idx="5">
                  <c:v>10.6</c:v>
                </c:pt>
                <c:pt idx="6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F2-4950-BF92-B1E13AC1BBE1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F2-4950-BF92-B1E13AC1B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576384"/>
        <c:axId val="90612864"/>
      </c:barChart>
      <c:catAx>
        <c:axId val="9057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1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612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576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9.4</c:v>
                </c:pt>
                <c:pt idx="1">
                  <c:v>23.2</c:v>
                </c:pt>
                <c:pt idx="2">
                  <c:v>38.6</c:v>
                </c:pt>
                <c:pt idx="3">
                  <c:v>9.4</c:v>
                </c:pt>
                <c:pt idx="4">
                  <c:v>7.7</c:v>
                </c:pt>
                <c:pt idx="5">
                  <c:v>12.9</c:v>
                </c:pt>
                <c:pt idx="6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B-4449-8E59-9DB7AA65A801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10.4</c:v>
                </c:pt>
                <c:pt idx="1">
                  <c:v>10.6</c:v>
                </c:pt>
                <c:pt idx="2">
                  <c:v>26.9</c:v>
                </c:pt>
                <c:pt idx="3">
                  <c:v>10.4</c:v>
                </c:pt>
                <c:pt idx="4">
                  <c:v>4.7</c:v>
                </c:pt>
                <c:pt idx="5">
                  <c:v>9.9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3B-4449-8E59-9DB7AA65A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614784"/>
        <c:axId val="100045952"/>
      </c:barChart>
      <c:catAx>
        <c:axId val="9061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45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459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14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1C-4104-9DD5-65AE5D5B9DAA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1C-4104-9DD5-65AE5D5B9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782848"/>
        <c:axId val="104956672"/>
      </c:barChart>
      <c:catAx>
        <c:axId val="10478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5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9566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82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63</c:v>
                </c:pt>
                <c:pt idx="2">
                  <c:v>59</c:v>
                </c:pt>
                <c:pt idx="3">
                  <c:v>46</c:v>
                </c:pt>
                <c:pt idx="4">
                  <c:v>39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A-41FA-B9AD-5FFC34125D6D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A-41FA-B9AD-5FFC34125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987264"/>
        <c:axId val="105015168"/>
      </c:barChart>
      <c:catAx>
        <c:axId val="1049872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151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0151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872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55</c:v>
                </c:pt>
                <c:pt idx="2">
                  <c:v>37</c:v>
                </c:pt>
                <c:pt idx="3">
                  <c:v>43</c:v>
                </c:pt>
                <c:pt idx="4">
                  <c:v>31</c:v>
                </c:pt>
                <c:pt idx="5">
                  <c:v>37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2-483C-90E1-43F99A2C48E3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32-483C-90E1-43F99A2C4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045376"/>
        <c:axId val="105059456"/>
      </c:barChart>
      <c:catAx>
        <c:axId val="105045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59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059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45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42</c:v>
                </c:pt>
                <c:pt idx="1">
                  <c:v>56</c:v>
                </c:pt>
                <c:pt idx="2">
                  <c:v>45</c:v>
                </c:pt>
                <c:pt idx="3">
                  <c:v>35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DA-4C69-8A26-1FA1E4A3E59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DA-4C69-8A26-1FA1E4A3E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121664"/>
        <c:axId val="105123200"/>
      </c:barChart>
      <c:catAx>
        <c:axId val="105121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23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123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21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61</c:v>
                </c:pt>
                <c:pt idx="2">
                  <c:v>58</c:v>
                </c:pt>
                <c:pt idx="3">
                  <c:v>64</c:v>
                </c:pt>
                <c:pt idx="4">
                  <c:v>55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E-418B-9E7B-5D2E3A2076E4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E-418B-9E7B-5D2E3A207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116032"/>
        <c:axId val="105143296"/>
      </c:barChart>
      <c:catAx>
        <c:axId val="105116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43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143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16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56</c:v>
                </c:pt>
                <c:pt idx="2">
                  <c:v>39</c:v>
                </c:pt>
                <c:pt idx="3">
                  <c:v>35</c:v>
                </c:pt>
                <c:pt idx="4">
                  <c:v>39</c:v>
                </c:pt>
                <c:pt idx="5">
                  <c:v>39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4-4B20-B149-044A4CF9EB59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A4-4B20-B149-044A4CF9EB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985664"/>
        <c:axId val="104670336"/>
      </c:barChart>
      <c:catAx>
        <c:axId val="99985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0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670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85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47</c:v>
                </c:pt>
                <c:pt idx="1">
                  <c:v>57</c:v>
                </c:pt>
                <c:pt idx="2">
                  <c:v>39</c:v>
                </c:pt>
                <c:pt idx="3">
                  <c:v>41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47-4F9C-A0FB-2A80B838E40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47-4F9C-A0FB-2A80B838E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675968"/>
        <c:axId val="105158912"/>
      </c:barChart>
      <c:catAx>
        <c:axId val="104675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58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158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5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</c:v>
                </c:pt>
                <c:pt idx="1">
                  <c:v>44.6</c:v>
                </c:pt>
                <c:pt idx="2">
                  <c:v>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2-4FE8-96E6-034482542E5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17.2</c:v>
                </c:pt>
                <c:pt idx="1">
                  <c:v>42.4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A2-4FE8-96E6-034482542E5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16.2</c:v>
                </c:pt>
                <c:pt idx="1">
                  <c:v>39.799999999999997</c:v>
                </c:pt>
                <c:pt idx="2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A2-4FE8-96E6-034482542E5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13.7</c:v>
                </c:pt>
                <c:pt idx="1">
                  <c:v>35.299999999999997</c:v>
                </c:pt>
                <c:pt idx="2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A2-4FE8-96E6-034482542E5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29.6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A2-4FE8-96E6-034482542E5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29.4</c:v>
                </c:pt>
                <c:pt idx="2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A2-4FE8-96E6-034482542E5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A2-4FE8-96E6-034482542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959936"/>
        <c:axId val="99987840"/>
      </c:barChart>
      <c:catAx>
        <c:axId val="9995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87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878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59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8.1</c:v>
                </c:pt>
                <c:pt idx="1">
                  <c:v>24.1</c:v>
                </c:pt>
                <c:pt idx="2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B4-43A9-B62C-11F07E1F05E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6.4</c:v>
                </c:pt>
                <c:pt idx="1">
                  <c:v>25.3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B4-43A9-B62C-11F07E1F05E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8.1</c:v>
                </c:pt>
                <c:pt idx="1">
                  <c:v>21.4</c:v>
                </c:pt>
                <c:pt idx="2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B4-43A9-B62C-11F07E1F05E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4.8</c:v>
                </c:pt>
                <c:pt idx="1">
                  <c:v>15.7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B4-43A9-B62C-11F07E1F05E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3.8</c:v>
                </c:pt>
                <c:pt idx="1">
                  <c:v>12.8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B4-43A9-B62C-11F07E1F05E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</c:v>
                </c:pt>
                <c:pt idx="1">
                  <c:v>14.4</c:v>
                </c:pt>
                <c:pt idx="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B4-43A9-B62C-11F07E1F05E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B4-43A9-B62C-11F07E1F0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555392"/>
        <c:axId val="100579584"/>
      </c:barChart>
      <c:catAx>
        <c:axId val="10055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7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795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55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34.4</c:v>
                </c:pt>
                <c:pt idx="1">
                  <c:v>31.5</c:v>
                </c:pt>
                <c:pt idx="2">
                  <c:v>29.7</c:v>
                </c:pt>
                <c:pt idx="3">
                  <c:v>26.2</c:v>
                </c:pt>
                <c:pt idx="4">
                  <c:v>21</c:v>
                </c:pt>
                <c:pt idx="5">
                  <c:v>20.9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55-496B-A5B9-8B884C636960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17.600000000000001</c:v>
                </c:pt>
                <c:pt idx="1">
                  <c:v>17.100000000000001</c:v>
                </c:pt>
                <c:pt idx="2">
                  <c:v>15.7</c:v>
                </c:pt>
                <c:pt idx="3">
                  <c:v>11.1</c:v>
                </c:pt>
                <c:pt idx="4">
                  <c:v>8.9</c:v>
                </c:pt>
                <c:pt idx="5">
                  <c:v>10.3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55-496B-A5B9-8B884C636960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34.9</c:v>
                </c:pt>
                <c:pt idx="1">
                  <c:v>33.299999999999997</c:v>
                </c:pt>
                <c:pt idx="2">
                  <c:v>28.6</c:v>
                </c:pt>
                <c:pt idx="3">
                  <c:v>32.6</c:v>
                </c:pt>
                <c:pt idx="4">
                  <c:v>21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55-496B-A5B9-8B884C636960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36.799999999999997</c:v>
                </c:pt>
                <c:pt idx="1">
                  <c:v>39.299999999999997</c:v>
                </c:pt>
                <c:pt idx="2">
                  <c:v>39.1</c:v>
                </c:pt>
                <c:pt idx="3">
                  <c:v>39.799999999999997</c:v>
                </c:pt>
                <c:pt idx="4">
                  <c:v>39.5</c:v>
                </c:pt>
                <c:pt idx="5">
                  <c:v>39.799999999999997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55-496B-A5B9-8B884C636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96448"/>
        <c:axId val="104671872"/>
      </c:lineChart>
      <c:catAx>
        <c:axId val="10069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6718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6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15.4</c:v>
                </c:pt>
                <c:pt idx="1">
                  <c:v>2.8</c:v>
                </c:pt>
                <c:pt idx="2">
                  <c:v>0.3</c:v>
                </c:pt>
                <c:pt idx="3">
                  <c:v>12.7</c:v>
                </c:pt>
                <c:pt idx="4">
                  <c:v>43.2</c:v>
                </c:pt>
                <c:pt idx="5">
                  <c:v>0</c:v>
                </c:pt>
                <c:pt idx="6">
                  <c:v>9.1999999999999993</c:v>
                </c:pt>
                <c:pt idx="7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96-40E1-BA58-D7BB94C25D27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96-40E1-BA58-D7BB94C25D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412096"/>
        <c:axId val="125413632"/>
      </c:barChart>
      <c:catAx>
        <c:axId val="12541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13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4136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120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31.6</c:v>
                </c:pt>
                <c:pt idx="1">
                  <c:v>39.200000000000003</c:v>
                </c:pt>
                <c:pt idx="2">
                  <c:v>0.9</c:v>
                </c:pt>
                <c:pt idx="3">
                  <c:v>6.4</c:v>
                </c:pt>
                <c:pt idx="4">
                  <c:v>4.9000000000000004</c:v>
                </c:pt>
                <c:pt idx="5">
                  <c:v>0</c:v>
                </c:pt>
                <c:pt idx="6">
                  <c:v>0</c:v>
                </c:pt>
                <c:pt idx="7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42-4458-B705-98A5BCE80DB5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42-4458-B705-98A5BCE80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423232"/>
        <c:axId val="43428480"/>
      </c:barChart>
      <c:catAx>
        <c:axId val="4342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2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284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232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13.9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F-4E55-B713-D95C0771F38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5.4</c:v>
                </c:pt>
                <c:pt idx="1">
                  <c:v>13.8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1F-4E55-B713-D95C0771F38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</c:v>
                </c:pt>
                <c:pt idx="1">
                  <c:v>12.8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1F-4E55-B713-D95C0771F38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4.5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1F-4E55-B713-D95C0771F38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3.7</c:v>
                </c:pt>
                <c:pt idx="1">
                  <c:v>6.6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1F-4E55-B713-D95C0771F38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2.1</c:v>
                </c:pt>
                <c:pt idx="1">
                  <c:v>6.9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1F-4E55-B713-D95C0771F38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1F-4E55-B713-D95C0771F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426560"/>
        <c:axId val="43442560"/>
      </c:barChart>
      <c:catAx>
        <c:axId val="4342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4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425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26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9.8000000000000007</c:v>
                </c:pt>
                <c:pt idx="1">
                  <c:v>10.199999999999999</c:v>
                </c:pt>
                <c:pt idx="2">
                  <c:v>9.4</c:v>
                </c:pt>
                <c:pt idx="3">
                  <c:v>10</c:v>
                </c:pt>
                <c:pt idx="4">
                  <c:v>5.3</c:v>
                </c:pt>
                <c:pt idx="5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72-4911-B6FD-B75980D701CF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24.6</c:v>
                </c:pt>
                <c:pt idx="1">
                  <c:v>22</c:v>
                </c:pt>
                <c:pt idx="2">
                  <c:v>17</c:v>
                </c:pt>
                <c:pt idx="3">
                  <c:v>17.3</c:v>
                </c:pt>
                <c:pt idx="4">
                  <c:v>14.1</c:v>
                </c:pt>
                <c:pt idx="5">
                  <c:v>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72-4911-B6FD-B75980D701CF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66.2</c:v>
                </c:pt>
                <c:pt idx="1">
                  <c:v>68.400000000000006</c:v>
                </c:pt>
                <c:pt idx="2">
                  <c:v>66.7</c:v>
                </c:pt>
                <c:pt idx="3">
                  <c:v>67.3</c:v>
                </c:pt>
                <c:pt idx="4">
                  <c:v>69</c:v>
                </c:pt>
                <c:pt idx="5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72-4911-B6FD-B75980D70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48576"/>
        <c:axId val="62259200"/>
      </c:lineChart>
      <c:catAx>
        <c:axId val="4344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59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2592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48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Volusia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Volusia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27281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640577"/>
              </p:ext>
            </p:extLst>
          </p:nvPr>
        </p:nvGraphicFramePr>
        <p:xfrm>
          <a:off x="385313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Volusia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45820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Volusia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5471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Volusia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Volusia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87315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700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Volusia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8054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Volusia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Volusia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55536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3352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Volusia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743876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Volusia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Volusia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1,178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5.7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Volusia County, past-30-day alcohol use was reported at 20.9%,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17.6% in 2006 to 10.3%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9.8% in 2006 to 4.9%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18.6% of high school students have ridden in a car with a driver who was under the influence of alcohol, and 24.9%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848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Volusia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149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Volusia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432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Volusia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55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Volusia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8482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Volusia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7421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Volusia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Volusia County, 8.5%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4.1% in 2006 to 2.0%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5.3% in 2012 to 1.4%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2.2% reported the use of inhalants and prescription pain relievers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6802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Volusia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2876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Volusia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659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Volusia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Volusia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(1.1%)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(0.6%)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(10.6%)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Volusia County, 31.8% of students have been socially bullied, 15.9% have been physically bullied, and 10.0%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4.0% of students have belonged to a gang, and 2.6%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2009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2402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578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7129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40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Volusia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0078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5833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(39%)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Volusia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777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41.6% for lifetime use and 20.9% for past-30-day use, alcohol is the most commonly used drug among Volusia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(30.9% lifetime and 11.4% past-30-day) and marijuana (25.8% lifetime and 14.4%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20.8%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4.9% for cigarettes to 0.0% for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4622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Volusia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950829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Volusia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1351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Volusia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2025-06-23T18:22:04Z</dcterms:modified>
</cp:coreProperties>
</file>