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Uni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Synthetic Marijuana*</c:v>
                </c:pt>
                <c:pt idx="6">
                  <c:v>Inhalants</c:v>
                </c:pt>
                <c:pt idx="7">
                  <c:v>Over-the-Counter Drugs</c:v>
                </c:pt>
                <c:pt idx="8">
                  <c:v>Depressants</c:v>
                </c:pt>
                <c:pt idx="9">
                  <c:v>Prescription Pain Relievers</c:v>
                </c:pt>
                <c:pt idx="10">
                  <c:v>Prescription Amphetamines</c:v>
                </c:pt>
                <c:pt idx="11">
                  <c:v>Club Drugs</c:v>
                </c:pt>
                <c:pt idx="12">
                  <c:v>Cocaine or Crack Cocaine</c:v>
                </c:pt>
                <c:pt idx="13">
                  <c:v>LSD, PCP or Mushrooms</c:v>
                </c:pt>
                <c:pt idx="14">
                  <c:v>Flakka*</c:v>
                </c:pt>
                <c:pt idx="15">
                  <c:v>Needle to Inject Illegal Drugs*</c:v>
                </c:pt>
                <c:pt idx="16">
                  <c:v>Steroids (without a doctor’s order)</c:v>
                </c:pt>
                <c:pt idx="17">
                  <c:v>Methamphetamine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42.1</c:v>
                </c:pt>
                <c:pt idx="1">
                  <c:v>23.9</c:v>
                </c:pt>
                <c:pt idx="2">
                  <c:v>23.8</c:v>
                </c:pt>
                <c:pt idx="3">
                  <c:v>18.899999999999999</c:v>
                </c:pt>
                <c:pt idx="4">
                  <c:v>16.899999999999999</c:v>
                </c:pt>
                <c:pt idx="5">
                  <c:v>5</c:v>
                </c:pt>
                <c:pt idx="6">
                  <c:v>3.9</c:v>
                </c:pt>
                <c:pt idx="7">
                  <c:v>3.8</c:v>
                </c:pt>
                <c:pt idx="8">
                  <c:v>2.6</c:v>
                </c:pt>
                <c:pt idx="9">
                  <c:v>2.5</c:v>
                </c:pt>
                <c:pt idx="10">
                  <c:v>2.1</c:v>
                </c:pt>
                <c:pt idx="11">
                  <c:v>1.8</c:v>
                </c:pt>
                <c:pt idx="12">
                  <c:v>1.4</c:v>
                </c:pt>
                <c:pt idx="13">
                  <c:v>1</c:v>
                </c:pt>
                <c:pt idx="14">
                  <c:v>1</c:v>
                </c:pt>
                <c:pt idx="15">
                  <c:v>0.9</c:v>
                </c:pt>
                <c:pt idx="16">
                  <c:v>0.6</c:v>
                </c:pt>
                <c:pt idx="17">
                  <c:v>0.5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241152"/>
        <c:axId val="74350592"/>
      </c:barChart>
      <c:catAx>
        <c:axId val="7424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50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505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2411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23.9</c:v>
                </c:pt>
                <c:pt idx="1">
                  <c:v>7.3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052992"/>
        <c:axId val="75259264"/>
      </c:barChart>
      <c:catAx>
        <c:axId val="6205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9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5926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5299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5.3</c:v>
                </c:pt>
                <c:pt idx="1">
                  <c:v>9.9</c:v>
                </c:pt>
                <c:pt idx="2">
                  <c:v>7.7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8.1999999999999993</c:v>
                </c:pt>
                <c:pt idx="1">
                  <c:v>14.3</c:v>
                </c:pt>
                <c:pt idx="2">
                  <c:v>11.4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5.6</c:v>
                </c:pt>
                <c:pt idx="1">
                  <c:v>13.2</c:v>
                </c:pt>
                <c:pt idx="2">
                  <c:v>9.6999999999999993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7.2</c:v>
                </c:pt>
                <c:pt idx="1">
                  <c:v>17.8</c:v>
                </c:pt>
                <c:pt idx="2">
                  <c:v>12.8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3.9</c:v>
                </c:pt>
                <c:pt idx="1">
                  <c:v>20</c:v>
                </c:pt>
                <c:pt idx="2">
                  <c:v>12.5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4.2</c:v>
                </c:pt>
                <c:pt idx="1">
                  <c:v>11.6</c:v>
                </c:pt>
                <c:pt idx="2">
                  <c:v>8.1999999999999993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249152"/>
        <c:axId val="75251072"/>
      </c:barChart>
      <c:catAx>
        <c:axId val="7524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10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510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49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7.7</c:v>
                </c:pt>
                <c:pt idx="1">
                  <c:v>11.4</c:v>
                </c:pt>
                <c:pt idx="2">
                  <c:v>9.6999999999999993</c:v>
                </c:pt>
                <c:pt idx="3">
                  <c:v>12.8</c:v>
                </c:pt>
                <c:pt idx="4">
                  <c:v>12.5</c:v>
                </c:pt>
                <c:pt idx="5">
                  <c:v>8.1999999999999993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6.1</c:v>
                </c:pt>
                <c:pt idx="1">
                  <c:v>8.9</c:v>
                </c:pt>
                <c:pt idx="2">
                  <c:v>11.4</c:v>
                </c:pt>
                <c:pt idx="3">
                  <c:v>15.7</c:v>
                </c:pt>
                <c:pt idx="4">
                  <c:v>16.8</c:v>
                </c:pt>
                <c:pt idx="5">
                  <c:v>8.1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33.700000000000003</c:v>
                </c:pt>
                <c:pt idx="1">
                  <c:v>35.799999999999997</c:v>
                </c:pt>
                <c:pt idx="2">
                  <c:v>39.1</c:v>
                </c:pt>
                <c:pt idx="3">
                  <c:v>36.5</c:v>
                </c:pt>
                <c:pt idx="4">
                  <c:v>32.299999999999997</c:v>
                </c:pt>
                <c:pt idx="5">
                  <c:v>30.8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252864"/>
        <c:axId val="75255168"/>
      </c:lineChart>
      <c:catAx>
        <c:axId val="7525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5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25516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28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6.3</c:v>
                </c:pt>
                <c:pt idx="1">
                  <c:v>5.7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254784"/>
        <c:axId val="77725696"/>
      </c:barChart>
      <c:catAx>
        <c:axId val="75254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256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72569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547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25</c:v>
                </c:pt>
                <c:pt idx="1">
                  <c:v>23.9</c:v>
                </c:pt>
                <c:pt idx="2">
                  <c:v>9.4</c:v>
                </c:pt>
                <c:pt idx="3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35.6</c:v>
                </c:pt>
                <c:pt idx="1">
                  <c:v>32</c:v>
                </c:pt>
                <c:pt idx="2">
                  <c:v>16.8</c:v>
                </c:pt>
                <c:pt idx="3">
                  <c:v>15.2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23.5</c:v>
                </c:pt>
                <c:pt idx="1">
                  <c:v>19.7</c:v>
                </c:pt>
                <c:pt idx="2">
                  <c:v>11.2</c:v>
                </c:pt>
                <c:pt idx="3">
                  <c:v>9.1999999999999993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818496"/>
        <c:axId val="77831168"/>
      </c:barChart>
      <c:catAx>
        <c:axId val="77818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311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83116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184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5.2</c:v>
                </c:pt>
                <c:pt idx="1">
                  <c:v>1.2</c:v>
                </c:pt>
                <c:pt idx="2">
                  <c:v>3.1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6.4</c:v>
                </c:pt>
                <c:pt idx="1">
                  <c:v>2.5</c:v>
                </c:pt>
                <c:pt idx="2">
                  <c:v>4.3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3.8</c:v>
                </c:pt>
                <c:pt idx="1">
                  <c:v>2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3.7</c:v>
                </c:pt>
                <c:pt idx="1">
                  <c:v>2.7</c:v>
                </c:pt>
                <c:pt idx="2">
                  <c:v>3.1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1.4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1.6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7733760"/>
        <c:axId val="108160512"/>
      </c:barChart>
      <c:catAx>
        <c:axId val="10773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160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816051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77337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1.7</c:v>
                </c:pt>
                <c:pt idx="1">
                  <c:v>4.7</c:v>
                </c:pt>
                <c:pt idx="2">
                  <c:v>3.3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0.3</c:v>
                </c:pt>
                <c:pt idx="1">
                  <c:v>3.3</c:v>
                </c:pt>
                <c:pt idx="2">
                  <c:v>1.9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0.9</c:v>
                </c:pt>
                <c:pt idx="1">
                  <c:v>3.8</c:v>
                </c:pt>
                <c:pt idx="2">
                  <c:v>2.4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2.7</c:v>
                </c:pt>
                <c:pt idx="1">
                  <c:v>2.2999999999999998</c:v>
                </c:pt>
                <c:pt idx="2">
                  <c:v>2.5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866880"/>
        <c:axId val="77933952"/>
      </c:barChart>
      <c:catAx>
        <c:axId val="7786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33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9339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668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0.5</c:v>
                </c:pt>
                <c:pt idx="1">
                  <c:v>3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1.6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0.5</c:v>
                </c:pt>
                <c:pt idx="1">
                  <c:v>3.4</c:v>
                </c:pt>
                <c:pt idx="2">
                  <c:v>2.1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1.6</c:v>
                </c:pt>
                <c:pt idx="1">
                  <c:v>3.2</c:v>
                </c:pt>
                <c:pt idx="2">
                  <c:v>2.5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1.2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0.4</c:v>
                </c:pt>
                <c:pt idx="1">
                  <c:v>1.4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076160"/>
        <c:axId val="78127104"/>
      </c:barChart>
      <c:catAx>
        <c:axId val="78076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27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2710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07616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3.4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4.2</c:v>
                </c:pt>
                <c:pt idx="1">
                  <c:v>8.4</c:v>
                </c:pt>
                <c:pt idx="2">
                  <c:v>6.4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1.5</c:v>
                </c:pt>
                <c:pt idx="1">
                  <c:v>5.5</c:v>
                </c:pt>
                <c:pt idx="2">
                  <c:v>3.7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6.4</c:v>
                </c:pt>
                <c:pt idx="2">
                  <c:v>4.5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4.0999999999999996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1.7</c:v>
                </c:pt>
                <c:pt idx="1">
                  <c:v>0</c:v>
                </c:pt>
                <c:pt idx="2">
                  <c:v>0.8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137216"/>
        <c:axId val="78138752"/>
      </c:barChart>
      <c:catAx>
        <c:axId val="7813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38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1387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372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0.5</c:v>
                </c:pt>
                <c:pt idx="2">
                  <c:v>0.6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1.5</c:v>
                </c:pt>
                <c:pt idx="1">
                  <c:v>1.5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2.7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1.7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22890496"/>
        <c:axId val="123011840"/>
      </c:barChart>
      <c:catAx>
        <c:axId val="122890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3011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30118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2890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Binge Drinking</c:v>
                </c:pt>
                <c:pt idx="2">
                  <c:v>Marijuana or Hashish</c:v>
                </c:pt>
                <c:pt idx="3">
                  <c:v>Vaporizer/E-Cigarette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Inhalants</c:v>
                </c:pt>
                <c:pt idx="7">
                  <c:v>Depressants</c:v>
                </c:pt>
                <c:pt idx="8">
                  <c:v>Flakka*</c:v>
                </c:pt>
                <c:pt idx="9">
                  <c:v>Synthetic Marijuana*</c:v>
                </c:pt>
                <c:pt idx="10">
                  <c:v>Prescription Amphetamines</c:v>
                </c:pt>
                <c:pt idx="11">
                  <c:v>Prescription Pain Relievers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LSD, PCP or Mushrooms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15.6</c:v>
                </c:pt>
                <c:pt idx="1">
                  <c:v>9.1</c:v>
                </c:pt>
                <c:pt idx="2">
                  <c:v>8.1999999999999993</c:v>
                </c:pt>
                <c:pt idx="3">
                  <c:v>7.3</c:v>
                </c:pt>
                <c:pt idx="4">
                  <c:v>3.3</c:v>
                </c:pt>
                <c:pt idx="5">
                  <c:v>2.5</c:v>
                </c:pt>
                <c:pt idx="6">
                  <c:v>1.3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</c:v>
                </c:pt>
                <c:pt idx="11">
                  <c:v>0.8</c:v>
                </c:pt>
                <c:pt idx="12">
                  <c:v>0.8</c:v>
                </c:pt>
                <c:pt idx="13">
                  <c:v>0.8</c:v>
                </c:pt>
                <c:pt idx="14">
                  <c:v>0.5</c:v>
                </c:pt>
                <c:pt idx="15">
                  <c:v>0.5</c:v>
                </c:pt>
                <c:pt idx="16">
                  <c:v>0.4</c:v>
                </c:pt>
                <c:pt idx="1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4671232"/>
        <c:axId val="74679040"/>
      </c:barChart>
      <c:catAx>
        <c:axId val="7467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79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6790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6712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11.8</c:v>
                </c:pt>
                <c:pt idx="1">
                  <c:v>5.7</c:v>
                </c:pt>
                <c:pt idx="2">
                  <c:v>8.6</c:v>
                </c:pt>
                <c:pt idx="3">
                  <c:v>20.2</c:v>
                </c:pt>
                <c:pt idx="4">
                  <c:v>4.5999999999999996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156544"/>
        <c:axId val="78258944"/>
      </c:barChart>
      <c:catAx>
        <c:axId val="7815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2589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25894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156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12.4</c:v>
                </c:pt>
                <c:pt idx="1">
                  <c:v>3.9</c:v>
                </c:pt>
                <c:pt idx="2">
                  <c:v>1.6</c:v>
                </c:pt>
                <c:pt idx="3">
                  <c:v>1.7</c:v>
                </c:pt>
                <c:pt idx="4">
                  <c:v>0.8</c:v>
                </c:pt>
                <c:pt idx="5">
                  <c:v>8.6</c:v>
                </c:pt>
                <c:pt idx="6">
                  <c:v>6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289152"/>
        <c:axId val="78296960"/>
      </c:barChart>
      <c:catAx>
        <c:axId val="7828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296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2969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289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7.2</c:v>
                </c:pt>
                <c:pt idx="1">
                  <c:v>11.3</c:v>
                </c:pt>
                <c:pt idx="2">
                  <c:v>32.299999999999997</c:v>
                </c:pt>
                <c:pt idx="3">
                  <c:v>6.4</c:v>
                </c:pt>
                <c:pt idx="4">
                  <c:v>3.5</c:v>
                </c:pt>
                <c:pt idx="5">
                  <c:v>12</c:v>
                </c:pt>
                <c:pt idx="6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8.8000000000000007</c:v>
                </c:pt>
                <c:pt idx="1">
                  <c:v>7.7</c:v>
                </c:pt>
                <c:pt idx="2">
                  <c:v>21.5</c:v>
                </c:pt>
                <c:pt idx="3">
                  <c:v>6.3</c:v>
                </c:pt>
                <c:pt idx="4">
                  <c:v>4.5</c:v>
                </c:pt>
                <c:pt idx="5">
                  <c:v>11.4</c:v>
                </c:pt>
                <c:pt idx="6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087488"/>
        <c:axId val="81097472"/>
      </c:barChart>
      <c:catAx>
        <c:axId val="8108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97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0974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874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20</c:v>
                </c:pt>
                <c:pt idx="2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1109760"/>
        <c:axId val="81112448"/>
      </c:barChart>
      <c:catAx>
        <c:axId val="8110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124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1112448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097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57</c:v>
                </c:pt>
                <c:pt idx="1">
                  <c:v>68</c:v>
                </c:pt>
                <c:pt idx="2">
                  <c:v>55</c:v>
                </c:pt>
                <c:pt idx="3">
                  <c:v>63</c:v>
                </c:pt>
                <c:pt idx="4">
                  <c:v>53</c:v>
                </c:pt>
                <c:pt idx="5">
                  <c:v>66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102720"/>
        <c:axId val="81104256"/>
      </c:barChart>
      <c:catAx>
        <c:axId val="81102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042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1042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102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43</c:v>
                </c:pt>
                <c:pt idx="1">
                  <c:v>49</c:v>
                </c:pt>
                <c:pt idx="2">
                  <c:v>47</c:v>
                </c:pt>
                <c:pt idx="3">
                  <c:v>38</c:v>
                </c:pt>
                <c:pt idx="4">
                  <c:v>40</c:v>
                </c:pt>
                <c:pt idx="5">
                  <c:v>39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567104"/>
        <c:axId val="81569280"/>
      </c:barChart>
      <c:catAx>
        <c:axId val="81567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69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569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67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46</c:v>
                </c:pt>
                <c:pt idx="1">
                  <c:v>66</c:v>
                </c:pt>
                <c:pt idx="2">
                  <c:v>38</c:v>
                </c:pt>
                <c:pt idx="3">
                  <c:v>38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551360"/>
        <c:axId val="81553280"/>
      </c:barChart>
      <c:catAx>
        <c:axId val="815513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5328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55328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513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59</c:v>
                </c:pt>
                <c:pt idx="2">
                  <c:v>53</c:v>
                </c:pt>
                <c:pt idx="3">
                  <c:v>63</c:v>
                </c:pt>
                <c:pt idx="4">
                  <c:v>65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579392"/>
        <c:axId val="81602048"/>
      </c:barChart>
      <c:catAx>
        <c:axId val="8157939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02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602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57939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50</c:v>
                </c:pt>
                <c:pt idx="2">
                  <c:v>37</c:v>
                </c:pt>
                <c:pt idx="3">
                  <c:v>28</c:v>
                </c:pt>
                <c:pt idx="4">
                  <c:v>49</c:v>
                </c:pt>
                <c:pt idx="5">
                  <c:v>33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75093120"/>
        <c:axId val="81620352"/>
      </c:barChart>
      <c:catAx>
        <c:axId val="750931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203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6203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931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48</c:v>
                </c:pt>
                <c:pt idx="1">
                  <c:v>66</c:v>
                </c:pt>
                <c:pt idx="2">
                  <c:v>33</c:v>
                </c:pt>
                <c:pt idx="3">
                  <c:v>33</c:v>
                </c:pt>
                <c:pt idx="4">
                  <c:v>28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1629184"/>
        <c:axId val="81650432"/>
      </c:barChart>
      <c:catAx>
        <c:axId val="8162918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504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16504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62918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16.7</c:v>
                </c:pt>
                <c:pt idx="1">
                  <c:v>41.5</c:v>
                </c:pt>
                <c:pt idx="2">
                  <c:v>29.7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13.4</c:v>
                </c:pt>
                <c:pt idx="1">
                  <c:v>43.6</c:v>
                </c:pt>
                <c:pt idx="2">
                  <c:v>29.7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14.2</c:v>
                </c:pt>
                <c:pt idx="1">
                  <c:v>28.8</c:v>
                </c:pt>
                <c:pt idx="2">
                  <c:v>22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18.2</c:v>
                </c:pt>
                <c:pt idx="1">
                  <c:v>38.700000000000003</c:v>
                </c:pt>
                <c:pt idx="2">
                  <c:v>29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9.5</c:v>
                </c:pt>
                <c:pt idx="1">
                  <c:v>40.6</c:v>
                </c:pt>
                <c:pt idx="2">
                  <c:v>26.1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20.6</c:v>
                </c:pt>
                <c:pt idx="2">
                  <c:v>15.6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036928"/>
        <c:axId val="75091968"/>
      </c:barChart>
      <c:catAx>
        <c:axId val="75036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919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9196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36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19.3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8</c:v>
                </c:pt>
                <c:pt idx="1">
                  <c:v>29.9</c:v>
                </c:pt>
                <c:pt idx="2">
                  <c:v>19.600000000000001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17.2</c:v>
                </c:pt>
                <c:pt idx="2">
                  <c:v>11.3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23.7</c:v>
                </c:pt>
                <c:pt idx="2">
                  <c:v>16.5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23</c:v>
                </c:pt>
                <c:pt idx="2">
                  <c:v>13.8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6.6</c:v>
                </c:pt>
                <c:pt idx="1">
                  <c:v>11.2</c:v>
                </c:pt>
                <c:pt idx="2">
                  <c:v>9.1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949760"/>
        <c:axId val="74952704"/>
      </c:barChart>
      <c:catAx>
        <c:axId val="7494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52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9527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949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29.7</c:v>
                </c:pt>
                <c:pt idx="1">
                  <c:v>29.7</c:v>
                </c:pt>
                <c:pt idx="2">
                  <c:v>22</c:v>
                </c:pt>
                <c:pt idx="3">
                  <c:v>29</c:v>
                </c:pt>
                <c:pt idx="4">
                  <c:v>26.1</c:v>
                </c:pt>
                <c:pt idx="5">
                  <c:v>15.6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14</c:v>
                </c:pt>
                <c:pt idx="1">
                  <c:v>19.600000000000001</c:v>
                </c:pt>
                <c:pt idx="2">
                  <c:v>11.3</c:v>
                </c:pt>
                <c:pt idx="3">
                  <c:v>16.5</c:v>
                </c:pt>
                <c:pt idx="4">
                  <c:v>13.8</c:v>
                </c:pt>
                <c:pt idx="5">
                  <c:v>9.1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32.700000000000003</c:v>
                </c:pt>
                <c:pt idx="1">
                  <c:v>43.8</c:v>
                </c:pt>
                <c:pt idx="2">
                  <c:v>29.3</c:v>
                </c:pt>
                <c:pt idx="3">
                  <c:v>33.4</c:v>
                </c:pt>
                <c:pt idx="4">
                  <c:v>26.5</c:v>
                </c:pt>
                <c:pt idx="5">
                  <c:v>24.2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39.1</c:v>
                </c:pt>
                <c:pt idx="1">
                  <c:v>42.9</c:v>
                </c:pt>
                <c:pt idx="2">
                  <c:v>44.9</c:v>
                </c:pt>
                <c:pt idx="3">
                  <c:v>40.700000000000003</c:v>
                </c:pt>
                <c:pt idx="4">
                  <c:v>38.299999999999997</c:v>
                </c:pt>
                <c:pt idx="5">
                  <c:v>43.1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35776"/>
        <c:axId val="77535104"/>
      </c:lineChart>
      <c:catAx>
        <c:axId val="7503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53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5351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35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17.899999999999999</c:v>
                </c:pt>
                <c:pt idx="1">
                  <c:v>0</c:v>
                </c:pt>
                <c:pt idx="2">
                  <c:v>0</c:v>
                </c:pt>
                <c:pt idx="3">
                  <c:v>18.5</c:v>
                </c:pt>
                <c:pt idx="4">
                  <c:v>33.700000000000003</c:v>
                </c:pt>
                <c:pt idx="5">
                  <c:v>2.5</c:v>
                </c:pt>
                <c:pt idx="6">
                  <c:v>13.1</c:v>
                </c:pt>
                <c:pt idx="7">
                  <c:v>14.2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671040"/>
        <c:axId val="77803904"/>
      </c:barChart>
      <c:catAx>
        <c:axId val="77671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803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8039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67104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22.8</c:v>
                </c:pt>
                <c:pt idx="1">
                  <c:v>43</c:v>
                </c:pt>
                <c:pt idx="2">
                  <c:v>5.7</c:v>
                </c:pt>
                <c:pt idx="3">
                  <c:v>4.0999999999999996</c:v>
                </c:pt>
                <c:pt idx="4">
                  <c:v>2.6</c:v>
                </c:pt>
                <c:pt idx="5">
                  <c:v>0</c:v>
                </c:pt>
                <c:pt idx="6">
                  <c:v>2.5</c:v>
                </c:pt>
                <c:pt idx="7">
                  <c:v>19.2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169088"/>
        <c:axId val="62171776"/>
      </c:barChart>
      <c:catAx>
        <c:axId val="62169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7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717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690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6.4</c:v>
                </c:pt>
                <c:pt idx="1">
                  <c:v>23.7</c:v>
                </c:pt>
                <c:pt idx="2">
                  <c:v>15.4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10.9</c:v>
                </c:pt>
                <c:pt idx="1">
                  <c:v>16.2</c:v>
                </c:pt>
                <c:pt idx="2">
                  <c:v>13.8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11.1</c:v>
                </c:pt>
                <c:pt idx="2">
                  <c:v>8.1999999999999993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6.8</c:v>
                </c:pt>
                <c:pt idx="1">
                  <c:v>16.399999999999999</c:v>
                </c:pt>
                <c:pt idx="2">
                  <c:v>11.9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15.9</c:v>
                </c:pt>
                <c:pt idx="2">
                  <c:v>10.5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5.2</c:v>
                </c:pt>
                <c:pt idx="2">
                  <c:v>3.3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2029824"/>
        <c:axId val="62032128"/>
      </c:barChart>
      <c:catAx>
        <c:axId val="6202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2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0321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298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15.4</c:v>
                </c:pt>
                <c:pt idx="1">
                  <c:v>13.8</c:v>
                </c:pt>
                <c:pt idx="2">
                  <c:v>8.1999999999999993</c:v>
                </c:pt>
                <c:pt idx="3">
                  <c:v>11.9</c:v>
                </c:pt>
                <c:pt idx="4">
                  <c:v>10.5</c:v>
                </c:pt>
                <c:pt idx="5">
                  <c:v>3.3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29.6</c:v>
                </c:pt>
                <c:pt idx="1">
                  <c:v>32</c:v>
                </c:pt>
                <c:pt idx="2">
                  <c:v>23.2</c:v>
                </c:pt>
                <c:pt idx="3">
                  <c:v>20.6</c:v>
                </c:pt>
                <c:pt idx="4">
                  <c:v>22.3</c:v>
                </c:pt>
                <c:pt idx="5">
                  <c:v>19.399999999999999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62.9</c:v>
                </c:pt>
                <c:pt idx="1">
                  <c:v>64.8</c:v>
                </c:pt>
                <c:pt idx="2">
                  <c:v>64.5</c:v>
                </c:pt>
                <c:pt idx="3">
                  <c:v>66.3</c:v>
                </c:pt>
                <c:pt idx="4">
                  <c:v>68.099999999999994</c:v>
                </c:pt>
                <c:pt idx="5">
                  <c:v>68.599999999999994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35072"/>
        <c:axId val="62175872"/>
      </c:lineChart>
      <c:catAx>
        <c:axId val="6203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17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17587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035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Union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337992"/>
              </p:ext>
            </p:extLst>
          </p:nvPr>
        </p:nvGraphicFramePr>
        <p:xfrm>
          <a:off x="390525" y="138112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094129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3849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2044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885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52908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9633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5219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7759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251945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405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Union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15.6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14.0%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23.5%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357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945255"/>
              </p:ext>
            </p:extLst>
          </p:nvPr>
        </p:nvGraphicFramePr>
        <p:xfrm>
          <a:off x="4000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2139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559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82487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184812"/>
              </p:ext>
            </p:extLst>
          </p:nvPr>
        </p:nvGraphicFramePr>
        <p:xfrm>
          <a:off x="36913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Union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123156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5929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20232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Union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1.6%),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</a:t>
            </a:r>
            <a:r>
              <a:rPr lang="en-US" sz="2700" dirty="0" smtClean="0">
                <a:latin typeface="Gill Sans MT"/>
              </a:rPr>
              <a:t>for </a:t>
            </a:r>
            <a:r>
              <a:rPr lang="en-US" sz="2700" i="1" dirty="0" smtClean="0">
                <a:latin typeface="Gill Sans MT"/>
              </a:rPr>
              <a:t>Carrying a Handgun</a:t>
            </a:r>
            <a:r>
              <a:rPr lang="en-US" sz="2700" dirty="0" smtClean="0">
                <a:latin typeface="Gill Sans MT"/>
              </a:rPr>
              <a:t> (12.4%) and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Union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26.5%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9.4%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6.4%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4.1%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2.9%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707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255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14002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9267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254738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417178"/>
              </p:ext>
            </p:extLst>
          </p:nvPr>
        </p:nvGraphicFramePr>
        <p:xfrm>
          <a:off x="37147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3913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Union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(55%)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Opportunities </a:t>
            </a:r>
            <a:r>
              <a:rPr lang="en-US" sz="2800" i="1" dirty="0" smtClean="0">
                <a:latin typeface="Gill Sans MT" pitchFamily="34" charset="0"/>
              </a:rPr>
              <a:t>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(59%)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(66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(49%)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>
                <a:latin typeface="Gill Sans MT" pitchFamily="34" charset="0"/>
              </a:rPr>
              <a:t>66</a:t>
            </a:r>
            <a:r>
              <a:rPr lang="en-US" sz="280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50</a:t>
            </a:r>
            <a:r>
              <a:rPr lang="en-US" sz="280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53824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42.1%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15.6</a:t>
            </a:r>
            <a:r>
              <a:rPr lang="en-US" sz="2600" dirty="0" smtClean="0">
                <a:latin typeface="Gill Sans MT"/>
              </a:rPr>
              <a:t>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Union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(23.9%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7.3%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(16.9%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8.2%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18.9%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81882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969062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Union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Union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9144</TotalTime>
  <Words>1332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2016-10-30T20:32:41Z</dcterms:modified>
</cp:coreProperties>
</file>