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mt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34.6</c:v>
                </c:pt>
                <c:pt idx="1">
                  <c:v>19.5</c:v>
                </c:pt>
                <c:pt idx="2">
                  <c:v>17.3</c:v>
                </c:pt>
                <c:pt idx="3">
                  <c:v>16.5</c:v>
                </c:pt>
                <c:pt idx="4">
                  <c:v>15.8</c:v>
                </c:pt>
                <c:pt idx="5">
                  <c:v>5.4</c:v>
                </c:pt>
                <c:pt idx="6">
                  <c:v>5.2</c:v>
                </c:pt>
                <c:pt idx="7">
                  <c:v>5</c:v>
                </c:pt>
                <c:pt idx="8">
                  <c:v>4</c:v>
                </c:pt>
                <c:pt idx="9">
                  <c:v>3.6</c:v>
                </c:pt>
                <c:pt idx="10">
                  <c:v>3.1</c:v>
                </c:pt>
                <c:pt idx="11">
                  <c:v>2.8</c:v>
                </c:pt>
                <c:pt idx="12">
                  <c:v>1.7</c:v>
                </c:pt>
                <c:pt idx="13">
                  <c:v>1.6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772160"/>
        <c:axId val="61800832"/>
      </c:barChart>
      <c:catAx>
        <c:axId val="617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0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8008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72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19.5</c:v>
                </c:pt>
                <c:pt idx="1">
                  <c:v>6.4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65568"/>
        <c:axId val="63202048"/>
      </c:barChart>
      <c:catAx>
        <c:axId val="631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02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5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3.1</c:v>
                </c:pt>
                <c:pt idx="1">
                  <c:v>14.5</c:v>
                </c:pt>
                <c:pt idx="2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18.600000000000001</c:v>
                </c:pt>
                <c:pt idx="2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</c:v>
                </c:pt>
                <c:pt idx="1">
                  <c:v>14.4</c:v>
                </c:pt>
                <c:pt idx="2">
                  <c:v>9.3000000000000007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3.3</c:v>
                </c:pt>
                <c:pt idx="1">
                  <c:v>14.6</c:v>
                </c:pt>
                <c:pt idx="2">
                  <c:v>9.6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16.2</c:v>
                </c:pt>
                <c:pt idx="2">
                  <c:v>10.1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13.4</c:v>
                </c:pt>
                <c:pt idx="2">
                  <c:v>8.1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400960"/>
        <c:axId val="63402752"/>
      </c:barChart>
      <c:catAx>
        <c:axId val="634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0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027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00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9.3000000000000007</c:v>
                </c:pt>
                <c:pt idx="1">
                  <c:v>13.2</c:v>
                </c:pt>
                <c:pt idx="2">
                  <c:v>9.3000000000000007</c:v>
                </c:pt>
                <c:pt idx="3">
                  <c:v>9.6</c:v>
                </c:pt>
                <c:pt idx="4">
                  <c:v>10.1</c:v>
                </c:pt>
                <c:pt idx="5">
                  <c:v>8.1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12.4</c:v>
                </c:pt>
                <c:pt idx="1">
                  <c:v>12.5</c:v>
                </c:pt>
                <c:pt idx="2">
                  <c:v>11</c:v>
                </c:pt>
                <c:pt idx="3">
                  <c:v>13.7</c:v>
                </c:pt>
                <c:pt idx="4">
                  <c:v>13.2</c:v>
                </c:pt>
                <c:pt idx="5">
                  <c:v>9.1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40.700000000000003</c:v>
                </c:pt>
                <c:pt idx="1">
                  <c:v>33.6</c:v>
                </c:pt>
                <c:pt idx="2">
                  <c:v>35.799999999999997</c:v>
                </c:pt>
                <c:pt idx="3">
                  <c:v>31.6</c:v>
                </c:pt>
                <c:pt idx="4">
                  <c:v>28.9</c:v>
                </c:pt>
                <c:pt idx="5">
                  <c:v>33.299999999999997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019264"/>
        <c:axId val="63046016"/>
      </c:lineChart>
      <c:catAx>
        <c:axId val="6301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4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46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19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6.8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921728"/>
        <c:axId val="63017728"/>
      </c:barChart>
      <c:catAx>
        <c:axId val="629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1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177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2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23.1</c:v>
                </c:pt>
                <c:pt idx="1">
                  <c:v>24</c:v>
                </c:pt>
                <c:pt idx="2">
                  <c:v>11.9</c:v>
                </c:pt>
                <c:pt idx="3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25.4</c:v>
                </c:pt>
                <c:pt idx="1">
                  <c:v>27.8</c:v>
                </c:pt>
                <c:pt idx="2">
                  <c:v>8</c:v>
                </c:pt>
                <c:pt idx="3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13.5</c:v>
                </c:pt>
                <c:pt idx="1">
                  <c:v>19.100000000000001</c:v>
                </c:pt>
                <c:pt idx="2">
                  <c:v>5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40992"/>
        <c:axId val="63142528"/>
      </c:barChart>
      <c:catAx>
        <c:axId val="631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425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0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3.1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7.1</c:v>
                </c:pt>
                <c:pt idx="1">
                  <c:v>3.6</c:v>
                </c:pt>
                <c:pt idx="2">
                  <c:v>5.3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3.6</c:v>
                </c:pt>
                <c:pt idx="1">
                  <c:v>4.0999999999999996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1.5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3.2</c:v>
                </c:pt>
                <c:pt idx="1">
                  <c:v>0.2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423616"/>
        <c:axId val="65257856"/>
      </c:barChart>
      <c:catAx>
        <c:axId val="634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5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578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23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3.6</c:v>
                </c:pt>
                <c:pt idx="2">
                  <c:v>2.7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247872"/>
        <c:axId val="63249408"/>
      </c:barChart>
      <c:catAx>
        <c:axId val="632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49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7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1.3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503360"/>
        <c:axId val="63510016"/>
      </c:barChart>
      <c:catAx>
        <c:axId val="6350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1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1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3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6.4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6.2</c:v>
                </c:pt>
                <c:pt idx="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5.9</c:v>
                </c:pt>
                <c:pt idx="2">
                  <c:v>4.0999999999999996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3.1</c:v>
                </c:pt>
                <c:pt idx="2">
                  <c:v>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108544"/>
        <c:axId val="96416896"/>
      </c:barChart>
      <c:catAx>
        <c:axId val="9610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168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085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1.6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97024"/>
        <c:axId val="97551488"/>
      </c:barChart>
      <c:catAx>
        <c:axId val="964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51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97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Amphetamines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Club Drugs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8.1</c:v>
                </c:pt>
                <c:pt idx="2">
                  <c:v>7.6</c:v>
                </c:pt>
                <c:pt idx="3">
                  <c:v>6.4</c:v>
                </c:pt>
                <c:pt idx="4">
                  <c:v>3.7</c:v>
                </c:pt>
                <c:pt idx="5">
                  <c:v>2</c:v>
                </c:pt>
                <c:pt idx="6">
                  <c:v>2</c:v>
                </c:pt>
                <c:pt idx="7">
                  <c:v>1.9</c:v>
                </c:pt>
                <c:pt idx="8">
                  <c:v>1.8</c:v>
                </c:pt>
                <c:pt idx="9">
                  <c:v>1.6</c:v>
                </c:pt>
                <c:pt idx="10">
                  <c:v>0.8</c:v>
                </c:pt>
                <c:pt idx="11">
                  <c:v>0.8</c:v>
                </c:pt>
                <c:pt idx="12">
                  <c:v>0.6</c:v>
                </c:pt>
                <c:pt idx="13">
                  <c:v>0.5</c:v>
                </c:pt>
                <c:pt idx="14">
                  <c:v>0.4</c:v>
                </c:pt>
                <c:pt idx="15">
                  <c:v>0.4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06016"/>
        <c:axId val="62007552"/>
      </c:barChart>
      <c:catAx>
        <c:axId val="6200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07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60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12.7</c:v>
                </c:pt>
                <c:pt idx="1">
                  <c:v>6.8</c:v>
                </c:pt>
                <c:pt idx="2">
                  <c:v>9.5</c:v>
                </c:pt>
                <c:pt idx="3">
                  <c:v>21.7</c:v>
                </c:pt>
                <c:pt idx="4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72224"/>
        <c:axId val="63575552"/>
      </c:barChart>
      <c:catAx>
        <c:axId val="635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75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2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5.5</c:v>
                </c:pt>
                <c:pt idx="1">
                  <c:v>2.4</c:v>
                </c:pt>
                <c:pt idx="2">
                  <c:v>1</c:v>
                </c:pt>
                <c:pt idx="3">
                  <c:v>2.6</c:v>
                </c:pt>
                <c:pt idx="4">
                  <c:v>0.1</c:v>
                </c:pt>
                <c:pt idx="5">
                  <c:v>7.7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769600"/>
        <c:axId val="63780352"/>
      </c:barChart>
      <c:catAx>
        <c:axId val="637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80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803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69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10.3</c:v>
                </c:pt>
                <c:pt idx="1">
                  <c:v>17.3</c:v>
                </c:pt>
                <c:pt idx="2">
                  <c:v>29.7</c:v>
                </c:pt>
                <c:pt idx="3">
                  <c:v>5.6</c:v>
                </c:pt>
                <c:pt idx="4">
                  <c:v>6.2</c:v>
                </c:pt>
                <c:pt idx="5">
                  <c:v>15.8</c:v>
                </c:pt>
                <c:pt idx="6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7.4</c:v>
                </c:pt>
                <c:pt idx="2">
                  <c:v>18.2</c:v>
                </c:pt>
                <c:pt idx="3">
                  <c:v>8.4</c:v>
                </c:pt>
                <c:pt idx="4">
                  <c:v>3.2</c:v>
                </c:pt>
                <c:pt idx="5">
                  <c:v>6.8</c:v>
                </c:pt>
                <c:pt idx="6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03776"/>
        <c:axId val="63811968"/>
      </c:barChart>
      <c:catAx>
        <c:axId val="6380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11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03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15.9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16448"/>
        <c:axId val="63817984"/>
      </c:barChart>
      <c:catAx>
        <c:axId val="638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179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6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62</c:v>
                </c:pt>
                <c:pt idx="2">
                  <c:v>62</c:v>
                </c:pt>
                <c:pt idx="3">
                  <c:v>69</c:v>
                </c:pt>
                <c:pt idx="4">
                  <c:v>62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34816"/>
        <c:axId val="65236352"/>
      </c:barChart>
      <c:catAx>
        <c:axId val="65234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36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36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34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53</c:v>
                </c:pt>
                <c:pt idx="2">
                  <c:v>36</c:v>
                </c:pt>
                <c:pt idx="3">
                  <c:v>32</c:v>
                </c:pt>
                <c:pt idx="4">
                  <c:v>27</c:v>
                </c:pt>
                <c:pt idx="5">
                  <c:v>31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13568"/>
        <c:axId val="65220608"/>
      </c:barChart>
      <c:catAx>
        <c:axId val="6521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2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1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46</c:v>
                </c:pt>
                <c:pt idx="2">
                  <c:v>31</c:v>
                </c:pt>
                <c:pt idx="3">
                  <c:v>23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855808"/>
        <c:axId val="65214336"/>
      </c:barChart>
      <c:catAx>
        <c:axId val="62855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14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14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55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63</c:v>
                </c:pt>
                <c:pt idx="2">
                  <c:v>55</c:v>
                </c:pt>
                <c:pt idx="3">
                  <c:v>65</c:v>
                </c:pt>
                <c:pt idx="4">
                  <c:v>70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272448"/>
        <c:axId val="63273984"/>
      </c:barChart>
      <c:catAx>
        <c:axId val="6327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3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273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51</c:v>
                </c:pt>
                <c:pt idx="2">
                  <c:v>33</c:v>
                </c:pt>
                <c:pt idx="3">
                  <c:v>24</c:v>
                </c:pt>
                <c:pt idx="4">
                  <c:v>46</c:v>
                </c:pt>
                <c:pt idx="5">
                  <c:v>32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26496"/>
        <c:axId val="65628032"/>
      </c:barChart>
      <c:catAx>
        <c:axId val="656264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8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28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64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35</c:v>
                </c:pt>
                <c:pt idx="1">
                  <c:v>57</c:v>
                </c:pt>
                <c:pt idx="2">
                  <c:v>30</c:v>
                </c:pt>
                <c:pt idx="3">
                  <c:v>33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04608"/>
        <c:axId val="65640704"/>
      </c:barChart>
      <c:catAx>
        <c:axId val="65604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40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40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4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15.8</c:v>
                </c:pt>
                <c:pt idx="1">
                  <c:v>41.9</c:v>
                </c:pt>
                <c:pt idx="2">
                  <c:v>29.9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15.9</c:v>
                </c:pt>
                <c:pt idx="1">
                  <c:v>37.9</c:v>
                </c:pt>
                <c:pt idx="2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37.700000000000003</c:v>
                </c:pt>
                <c:pt idx="2">
                  <c:v>28.5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13.7</c:v>
                </c:pt>
                <c:pt idx="1">
                  <c:v>36.5</c:v>
                </c:pt>
                <c:pt idx="2">
                  <c:v>26.3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30.8</c:v>
                </c:pt>
                <c:pt idx="2">
                  <c:v>21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23.5</c:v>
                </c:pt>
                <c:pt idx="2">
                  <c:v>16.2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55808"/>
        <c:axId val="62457728"/>
      </c:barChart>
      <c:catAx>
        <c:axId val="6245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57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58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7.3</c:v>
                </c:pt>
                <c:pt idx="1">
                  <c:v>21.1</c:v>
                </c:pt>
                <c:pt idx="2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7.3</c:v>
                </c:pt>
                <c:pt idx="1">
                  <c:v>23.9</c:v>
                </c:pt>
                <c:pt idx="2">
                  <c:v>16.100000000000001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21.2</c:v>
                </c:pt>
                <c:pt idx="2">
                  <c:v>14.7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18.100000000000001</c:v>
                </c:pt>
                <c:pt idx="2">
                  <c:v>13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19.5</c:v>
                </c:pt>
                <c:pt idx="2">
                  <c:v>12.4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1.6</c:v>
                </c:pt>
                <c:pt idx="1">
                  <c:v>13</c:v>
                </c:pt>
                <c:pt idx="2">
                  <c:v>7.6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501248"/>
        <c:axId val="62503936"/>
      </c:barChart>
      <c:catAx>
        <c:axId val="625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0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039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0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29.9</c:v>
                </c:pt>
                <c:pt idx="1">
                  <c:v>27.6</c:v>
                </c:pt>
                <c:pt idx="2">
                  <c:v>28.5</c:v>
                </c:pt>
                <c:pt idx="3">
                  <c:v>26.3</c:v>
                </c:pt>
                <c:pt idx="4">
                  <c:v>21</c:v>
                </c:pt>
                <c:pt idx="5">
                  <c:v>16.2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16.100000000000001</c:v>
                </c:pt>
                <c:pt idx="2">
                  <c:v>14.7</c:v>
                </c:pt>
                <c:pt idx="3">
                  <c:v>13</c:v>
                </c:pt>
                <c:pt idx="4">
                  <c:v>12.4</c:v>
                </c:pt>
                <c:pt idx="5">
                  <c:v>7.6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32.799999999999997</c:v>
                </c:pt>
                <c:pt idx="1">
                  <c:v>28.3</c:v>
                </c:pt>
                <c:pt idx="2">
                  <c:v>23</c:v>
                </c:pt>
                <c:pt idx="3">
                  <c:v>29.9</c:v>
                </c:pt>
                <c:pt idx="4">
                  <c:v>24.2</c:v>
                </c:pt>
                <c:pt idx="5">
                  <c:v>18.3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42.1</c:v>
                </c:pt>
                <c:pt idx="1">
                  <c:v>39.700000000000003</c:v>
                </c:pt>
                <c:pt idx="2">
                  <c:v>42.9</c:v>
                </c:pt>
                <c:pt idx="3">
                  <c:v>37.9</c:v>
                </c:pt>
                <c:pt idx="4">
                  <c:v>42.9</c:v>
                </c:pt>
                <c:pt idx="5">
                  <c:v>46.3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841984"/>
        <c:axId val="62869504"/>
      </c:lineChart>
      <c:catAx>
        <c:axId val="628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6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695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4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10.1</c:v>
                </c:pt>
                <c:pt idx="1">
                  <c:v>1.2</c:v>
                </c:pt>
                <c:pt idx="2">
                  <c:v>1.2</c:v>
                </c:pt>
                <c:pt idx="3">
                  <c:v>18.399999999999999</c:v>
                </c:pt>
                <c:pt idx="4">
                  <c:v>44.6</c:v>
                </c:pt>
                <c:pt idx="5">
                  <c:v>0</c:v>
                </c:pt>
                <c:pt idx="6">
                  <c:v>5.9</c:v>
                </c:pt>
                <c:pt idx="7">
                  <c:v>18.7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870656"/>
        <c:axId val="62942208"/>
      </c:barChart>
      <c:catAx>
        <c:axId val="6287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4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422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706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33.9</c:v>
                </c:pt>
                <c:pt idx="1">
                  <c:v>38.9</c:v>
                </c:pt>
                <c:pt idx="2">
                  <c:v>3.9</c:v>
                </c:pt>
                <c:pt idx="3">
                  <c:v>1.8</c:v>
                </c:pt>
                <c:pt idx="4">
                  <c:v>1.1000000000000001</c:v>
                </c:pt>
                <c:pt idx="5">
                  <c:v>1.8</c:v>
                </c:pt>
                <c:pt idx="6">
                  <c:v>2.5</c:v>
                </c:pt>
                <c:pt idx="7">
                  <c:v>16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193088"/>
        <c:axId val="63194624"/>
      </c:barChart>
      <c:catAx>
        <c:axId val="6319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94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3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5.2</c:v>
                </c:pt>
                <c:pt idx="1">
                  <c:v>16.899999999999999</c:v>
                </c:pt>
                <c:pt idx="2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21</c:v>
                </c:pt>
                <c:pt idx="2">
                  <c:v>14.4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12.1</c:v>
                </c:pt>
                <c:pt idx="2">
                  <c:v>8.9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11.9</c:v>
                </c:pt>
                <c:pt idx="2">
                  <c:v>8.5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3.5</c:v>
                </c:pt>
                <c:pt idx="1">
                  <c:v>9.9</c:v>
                </c:pt>
                <c:pt idx="2">
                  <c:v>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3.7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837120"/>
        <c:axId val="62839040"/>
      </c:barChart>
      <c:catAx>
        <c:axId val="628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39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7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11.5</c:v>
                </c:pt>
                <c:pt idx="1">
                  <c:v>14.4</c:v>
                </c:pt>
                <c:pt idx="2">
                  <c:v>8.9</c:v>
                </c:pt>
                <c:pt idx="3">
                  <c:v>8.5</c:v>
                </c:pt>
                <c:pt idx="4">
                  <c:v>7</c:v>
                </c:pt>
                <c:pt idx="5">
                  <c:v>3.7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35.9</c:v>
                </c:pt>
                <c:pt idx="1">
                  <c:v>29.5</c:v>
                </c:pt>
                <c:pt idx="2">
                  <c:v>20.5</c:v>
                </c:pt>
                <c:pt idx="3">
                  <c:v>22.8</c:v>
                </c:pt>
                <c:pt idx="4">
                  <c:v>20.7</c:v>
                </c:pt>
                <c:pt idx="5">
                  <c:v>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65.5</c:v>
                </c:pt>
                <c:pt idx="1">
                  <c:v>62.4</c:v>
                </c:pt>
                <c:pt idx="2">
                  <c:v>65.3</c:v>
                </c:pt>
                <c:pt idx="3">
                  <c:v>65.3</c:v>
                </c:pt>
                <c:pt idx="4">
                  <c:v>64.099999999999994</c:v>
                </c:pt>
                <c:pt idx="5">
                  <c:v>72.7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72032"/>
        <c:axId val="62904960"/>
      </c:lineChart>
      <c:catAx>
        <c:axId val="625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0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049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72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Sumter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0381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6993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53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11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6040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8418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13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8306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9332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5608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901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Sumter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262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551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260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844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23217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5174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Sumter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333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633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423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Sumter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(0.1%) are 1.0%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7.7%)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Sumter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23.7%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31198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103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566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65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631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953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614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Sumter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(51%),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(62%),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 smtClean="0">
                <a:latin typeface="Gill Sans MT" pitchFamily="34" charset="0"/>
              </a:rPr>
              <a:t>(62%),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(62%),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(62%)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98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Sumter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(19.5%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</a:t>
            </a:r>
            <a:r>
              <a:rPr lang="en-US" sz="2600" dirty="0" smtClean="0">
                <a:latin typeface="Gill Sans MT"/>
              </a:rPr>
              <a:t>15.8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30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800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Sumter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2016-10-30T19:25:20Z</dcterms:modified>
</cp:coreProperties>
</file>