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Heroin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38.9</c:v>
                </c:pt>
                <c:pt idx="1">
                  <c:v>28.6</c:v>
                </c:pt>
                <c:pt idx="2">
                  <c:v>21.6</c:v>
                </c:pt>
                <c:pt idx="3">
                  <c:v>17.399999999999999</c:v>
                </c:pt>
                <c:pt idx="4">
                  <c:v>11.2</c:v>
                </c:pt>
                <c:pt idx="5">
                  <c:v>4.9000000000000004</c:v>
                </c:pt>
                <c:pt idx="6">
                  <c:v>4.8</c:v>
                </c:pt>
                <c:pt idx="7">
                  <c:v>4.7</c:v>
                </c:pt>
                <c:pt idx="8">
                  <c:v>4.5</c:v>
                </c:pt>
                <c:pt idx="9">
                  <c:v>4.4000000000000004</c:v>
                </c:pt>
                <c:pt idx="10">
                  <c:v>4.0999999999999996</c:v>
                </c:pt>
                <c:pt idx="11">
                  <c:v>2.9</c:v>
                </c:pt>
                <c:pt idx="12">
                  <c:v>1.8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0.3</c:v>
                </c:pt>
                <c:pt idx="17">
                  <c:v>0.1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A-4DCE-ADD3-B715AABE2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921856"/>
        <c:axId val="94924160"/>
      </c:barChart>
      <c:catAx>
        <c:axId val="949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2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924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21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3-4EAE-AB07-903F8CF6198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3-4EAE-AB07-903F8CF61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684928"/>
        <c:axId val="78687232"/>
      </c:barChart>
      <c:catAx>
        <c:axId val="7868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87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849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17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3-482F-94B1-6B5452B12AA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5.8</c:v>
                </c:pt>
                <c:pt idx="1">
                  <c:v>16.7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3-482F-94B1-6B5452B12AA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7.6</c:v>
                </c:pt>
                <c:pt idx="1">
                  <c:v>19.3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3-482F-94B1-6B5452B12AA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2.9</c:v>
                </c:pt>
                <c:pt idx="1">
                  <c:v>19.5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23-482F-94B1-6B5452B12AA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</c:v>
                </c:pt>
                <c:pt idx="1">
                  <c:v>19.399999999999999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23-482F-94B1-6B5452B12AA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17.8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23-482F-94B1-6B5452B12AA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23-482F-94B1-6B5452B12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925824"/>
        <c:axId val="78962688"/>
      </c:barChart>
      <c:catAx>
        <c:axId val="789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6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962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5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11.6</c:v>
                </c:pt>
                <c:pt idx="1">
                  <c:v>12.1</c:v>
                </c:pt>
                <c:pt idx="2">
                  <c:v>14.5</c:v>
                </c:pt>
                <c:pt idx="3">
                  <c:v>12.7</c:v>
                </c:pt>
                <c:pt idx="4">
                  <c:v>12.7</c:v>
                </c:pt>
                <c:pt idx="5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BD-43C1-A51E-A8CBDFA3C06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11.1</c:v>
                </c:pt>
                <c:pt idx="1">
                  <c:v>11.4</c:v>
                </c:pt>
                <c:pt idx="2">
                  <c:v>8.6999999999999993</c:v>
                </c:pt>
                <c:pt idx="3">
                  <c:v>11.4</c:v>
                </c:pt>
                <c:pt idx="4">
                  <c:v>8.4</c:v>
                </c:pt>
                <c:pt idx="5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BD-43C1-A51E-A8CBDFA3C06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32.299999999999997</c:v>
                </c:pt>
                <c:pt idx="2">
                  <c:v>26.4</c:v>
                </c:pt>
                <c:pt idx="3">
                  <c:v>27.4</c:v>
                </c:pt>
                <c:pt idx="4">
                  <c:v>25.1</c:v>
                </c:pt>
                <c:pt idx="5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BD-43C1-A51E-A8CBDFA3C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989184"/>
        <c:axId val="79114240"/>
      </c:lineChart>
      <c:catAx>
        <c:axId val="7898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1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142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8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7.7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4-4FB5-8B35-B47E14BD6E57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4-4FB5-8B35-B47E14BD6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936704"/>
        <c:axId val="79041280"/>
      </c:barChart>
      <c:catAx>
        <c:axId val="7893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041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367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18.2</c:v>
                </c:pt>
                <c:pt idx="1">
                  <c:v>24.1</c:v>
                </c:pt>
                <c:pt idx="2">
                  <c:v>7.9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F-4132-906A-3AEDDF1ABAC4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</c:v>
                </c:pt>
                <c:pt idx="1">
                  <c:v>19.7</c:v>
                </c:pt>
                <c:pt idx="2">
                  <c:v>5.8</c:v>
                </c:pt>
                <c:pt idx="3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F-4132-906A-3AEDDF1ABAC4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13.5</c:v>
                </c:pt>
                <c:pt idx="1">
                  <c:v>19.399999999999999</c:v>
                </c:pt>
                <c:pt idx="2">
                  <c:v>4.0999999999999996</c:v>
                </c:pt>
                <c:pt idx="3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FF-4132-906A-3AEDDF1ABAC4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FF-4132-906A-3AEDDF1AB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9237504"/>
        <c:axId val="79239808"/>
      </c:barChart>
      <c:catAx>
        <c:axId val="7923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398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7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2.9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E-4D6C-8E90-1F3CED8A4A9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5.7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EE-4D6C-8E90-1F3CED8A4A9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6.5</c:v>
                </c:pt>
                <c:pt idx="1">
                  <c:v>1.5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EE-4D6C-8E90-1F3CED8A4A9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EE-4D6C-8E90-1F3CED8A4A9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EE-4D6C-8E90-1F3CED8A4A9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1.3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EE-4D6C-8E90-1F3CED8A4A9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EE-4D6C-8E90-1F3CED8A4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275904"/>
        <c:axId val="79277440"/>
      </c:barChart>
      <c:catAx>
        <c:axId val="792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77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5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6-4220-8315-C22C99F1CE0C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6-4220-8315-C22C99F1CE0C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E6-4220-8315-C22C99F1CE0C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E6-4220-8315-C22C99F1CE0C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E6-4220-8315-C22C99F1C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358208"/>
        <c:axId val="83094144"/>
      </c:barChart>
      <c:catAx>
        <c:axId val="7935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9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941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358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5.8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8-4DBC-8EE4-FE307C4EB8E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C8-4DBC-8EE4-FE307C4EB8E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C8-4DBC-8EE4-FE307C4EB8E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0.1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C8-4DBC-8EE4-FE307C4EB8E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C8-4DBC-8EE4-FE307C4EB8E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C8-4DBC-8EE4-FE307C4EB8E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C8-4DBC-8EE4-FE307C4EB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484672"/>
        <c:axId val="83486976"/>
      </c:barChart>
      <c:catAx>
        <c:axId val="834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8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86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84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1.9</c:v>
                </c:pt>
                <c:pt idx="1">
                  <c:v>5.5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0-43DA-8C22-6740DD2D651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4.8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0-43DA-8C22-6740DD2D651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0-43DA-8C22-6740DD2D651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70-43DA-8C22-6740DD2D651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70-43DA-8C22-6740DD2D651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70-43DA-8C22-6740DD2D651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70-43DA-8C22-6740DD2D6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898432"/>
        <c:axId val="95264768"/>
      </c:barChart>
      <c:catAx>
        <c:axId val="948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6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264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984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0-4946-9151-17244BED829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40-4946-9151-17244BED829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40-4946-9151-17244BED829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0.1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40-4946-9151-17244BED829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0-4946-9151-17244BED829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0-4946-9151-17244BED829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40-4946-9151-17244BED8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424512"/>
        <c:axId val="95427200"/>
      </c:barChart>
      <c:catAx>
        <c:axId val="9542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272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4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DE-4EF9-B0D9-4BFF071AB11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Depressants</c:v>
                </c:pt>
                <c:pt idx="5">
                  <c:v>Cigarettes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Club Drugs</c:v>
                </c:pt>
                <c:pt idx="13">
                  <c:v>Heroin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18.7</c:v>
                </c:pt>
                <c:pt idx="1">
                  <c:v>11.4</c:v>
                </c:pt>
                <c:pt idx="2">
                  <c:v>11</c:v>
                </c:pt>
                <c:pt idx="3">
                  <c:v>8.4</c:v>
                </c:pt>
                <c:pt idx="4">
                  <c:v>2.2999999999999998</c:v>
                </c:pt>
                <c:pt idx="5">
                  <c:v>2</c:v>
                </c:pt>
                <c:pt idx="6">
                  <c:v>1.6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DE-4EF9-B0D9-4BFF071AB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940736"/>
        <c:axId val="89943040"/>
      </c:barChart>
      <c:catAx>
        <c:axId val="8994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4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43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40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15.2</c:v>
                </c:pt>
                <c:pt idx="1">
                  <c:v>6.9</c:v>
                </c:pt>
                <c:pt idx="2">
                  <c:v>9.5</c:v>
                </c:pt>
                <c:pt idx="3">
                  <c:v>24.2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2-410E-85A7-39C0FCEAFE0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2-410E-85A7-39C0FCEA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54720"/>
        <c:axId val="95456256"/>
      </c:barChart>
      <c:catAx>
        <c:axId val="9545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5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4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</c:v>
                </c:pt>
                <c:pt idx="1">
                  <c:v>4.5</c:v>
                </c:pt>
                <c:pt idx="2">
                  <c:v>1</c:v>
                </c:pt>
                <c:pt idx="3">
                  <c:v>2</c:v>
                </c:pt>
                <c:pt idx="4">
                  <c:v>0.5</c:v>
                </c:pt>
                <c:pt idx="5">
                  <c:v>6.3</c:v>
                </c:pt>
                <c:pt idx="6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D-496D-A2BF-A6D28D43824A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D-496D-A2BF-A6D28D438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002304"/>
        <c:axId val="106027648"/>
      </c:barChart>
      <c:catAx>
        <c:axId val="1060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2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27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02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20.8</c:v>
                </c:pt>
                <c:pt idx="2">
                  <c:v>33</c:v>
                </c:pt>
                <c:pt idx="3">
                  <c:v>9.4</c:v>
                </c:pt>
                <c:pt idx="4">
                  <c:v>7.2</c:v>
                </c:pt>
                <c:pt idx="5">
                  <c:v>12.5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E-473A-9449-EA141A62F72D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6.8</c:v>
                </c:pt>
                <c:pt idx="2">
                  <c:v>25.8</c:v>
                </c:pt>
                <c:pt idx="3">
                  <c:v>7.9</c:v>
                </c:pt>
                <c:pt idx="4">
                  <c:v>4.0999999999999996</c:v>
                </c:pt>
                <c:pt idx="5">
                  <c:v>8.9</c:v>
                </c:pt>
                <c:pt idx="6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7E-473A-9449-EA141A62F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352832"/>
        <c:axId val="107354752"/>
      </c:barChart>
      <c:catAx>
        <c:axId val="1073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5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547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52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14.7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3-4060-9FF2-A54A62C87F5F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3-4060-9FF2-A54A62C87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305984"/>
        <c:axId val="107371904"/>
      </c:barChart>
      <c:catAx>
        <c:axId val="10730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7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719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5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63</c:v>
                </c:pt>
                <c:pt idx="2">
                  <c:v>62</c:v>
                </c:pt>
                <c:pt idx="3">
                  <c:v>52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0-40F6-9B9E-3B26F302010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B0-40F6-9B9E-3B26F3020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006272"/>
        <c:axId val="121896960"/>
      </c:barChart>
      <c:catAx>
        <c:axId val="114006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896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1896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6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30</c:v>
                </c:pt>
                <c:pt idx="1">
                  <c:v>58</c:v>
                </c:pt>
                <c:pt idx="2">
                  <c:v>26</c:v>
                </c:pt>
                <c:pt idx="3">
                  <c:v>34</c:v>
                </c:pt>
                <c:pt idx="4">
                  <c:v>23</c:v>
                </c:pt>
                <c:pt idx="5">
                  <c:v>33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D-4274-91F0-F8BD61A9CFED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FD-4274-91F0-F8BD61A9C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989504"/>
        <c:axId val="113991040"/>
      </c:barChart>
      <c:catAx>
        <c:axId val="113989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1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991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9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52</c:v>
                </c:pt>
                <c:pt idx="2">
                  <c:v>35</c:v>
                </c:pt>
                <c:pt idx="3">
                  <c:v>27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D-4568-9A16-50FA58E1469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D-4568-9A16-50FA58E14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988736"/>
        <c:axId val="121914112"/>
      </c:barChart>
      <c:catAx>
        <c:axId val="113988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91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191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8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61</c:v>
                </c:pt>
                <c:pt idx="2">
                  <c:v>59</c:v>
                </c:pt>
                <c:pt idx="3">
                  <c:v>63</c:v>
                </c:pt>
                <c:pt idx="4">
                  <c:v>61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4-458F-A8BD-48DAB8302D7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14-458F-A8BD-48DAB8302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281792"/>
        <c:axId val="114025984"/>
      </c:barChart>
      <c:catAx>
        <c:axId val="107281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25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025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81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34</c:v>
                </c:pt>
                <c:pt idx="1">
                  <c:v>53</c:v>
                </c:pt>
                <c:pt idx="2">
                  <c:v>29</c:v>
                </c:pt>
                <c:pt idx="3">
                  <c:v>27</c:v>
                </c:pt>
                <c:pt idx="4">
                  <c:v>32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8-499A-AB08-182A2DEF23DE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8-499A-AB08-182A2DEF2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2383360"/>
        <c:axId val="122511744"/>
      </c:barChart>
      <c:catAx>
        <c:axId val="122383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511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2511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83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51</c:v>
                </c:pt>
                <c:pt idx="2">
                  <c:v>37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CD-421C-A38A-652796DA892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CD-421C-A38A-652796DA8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2832000"/>
        <c:axId val="122833920"/>
      </c:barChart>
      <c:catAx>
        <c:axId val="1228320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339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28339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320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19.5</c:v>
                </c:pt>
                <c:pt idx="1">
                  <c:v>43.6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C-4A89-9C70-53D359D5C32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38</c:v>
                </c:pt>
                <c:pt idx="2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C-4A89-9C70-53D359D5C32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15.6</c:v>
                </c:pt>
                <c:pt idx="1">
                  <c:v>38.200000000000003</c:v>
                </c:pt>
                <c:pt idx="2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5C-4A89-9C70-53D359D5C32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10.9</c:v>
                </c:pt>
                <c:pt idx="1">
                  <c:v>31.7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C-4A89-9C70-53D359D5C32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8.4</c:v>
                </c:pt>
                <c:pt idx="1">
                  <c:v>27.5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5C-4A89-9C70-53D359D5C32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27.1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5C-4A89-9C70-53D359D5C32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5C-4A89-9C70-53D359D5C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741184"/>
        <c:axId val="89742720"/>
      </c:barChart>
      <c:catAx>
        <c:axId val="8974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74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7427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741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24.7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0-4AB8-AA88-1E6ED6E355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20.9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0-4AB8-AA88-1E6ED6E355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20.2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0-4AB8-AA88-1E6ED6E355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3.3</c:v>
                </c:pt>
                <c:pt idx="1">
                  <c:v>15.2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40-4AB8-AA88-1E6ED6E355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12.7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40-4AB8-AA88-1E6ED6E355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12.5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40-4AB8-AA88-1E6ED6E355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40-4AB8-AA88-1E6ED6E35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426304"/>
        <c:axId val="83432192"/>
      </c:barChart>
      <c:catAx>
        <c:axId val="8342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3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321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26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33.299999999999997</c:v>
                </c:pt>
                <c:pt idx="1">
                  <c:v>28.6</c:v>
                </c:pt>
                <c:pt idx="2">
                  <c:v>28.8</c:v>
                </c:pt>
                <c:pt idx="3">
                  <c:v>23</c:v>
                </c:pt>
                <c:pt idx="4">
                  <c:v>19.7</c:v>
                </c:pt>
                <c:pt idx="5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68-4228-B6D1-6EB1A965B84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17.8</c:v>
                </c:pt>
                <c:pt idx="1">
                  <c:v>14.4</c:v>
                </c:pt>
                <c:pt idx="2">
                  <c:v>14.7</c:v>
                </c:pt>
                <c:pt idx="3">
                  <c:v>10.3</c:v>
                </c:pt>
                <c:pt idx="4">
                  <c:v>8.5</c:v>
                </c:pt>
                <c:pt idx="5">
                  <c:v>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68-4228-B6D1-6EB1A965B84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33.6</c:v>
                </c:pt>
                <c:pt idx="1">
                  <c:v>29.7</c:v>
                </c:pt>
                <c:pt idx="2">
                  <c:v>23.6</c:v>
                </c:pt>
                <c:pt idx="3">
                  <c:v>21.4</c:v>
                </c:pt>
                <c:pt idx="4">
                  <c:v>19.3</c:v>
                </c:pt>
                <c:pt idx="5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68-4228-B6D1-6EB1A965B84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</c:v>
                </c:pt>
                <c:pt idx="1">
                  <c:v>42.3</c:v>
                </c:pt>
                <c:pt idx="2">
                  <c:v>41.8</c:v>
                </c:pt>
                <c:pt idx="3">
                  <c:v>41.2</c:v>
                </c:pt>
                <c:pt idx="4">
                  <c:v>41.4</c:v>
                </c:pt>
                <c:pt idx="5">
                  <c:v>43.2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68-4228-B6D1-6EB1A965B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76032"/>
        <c:axId val="95401472"/>
      </c:lineChart>
      <c:catAx>
        <c:axId val="9527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0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014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76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8.8000000000000007</c:v>
                </c:pt>
                <c:pt idx="1">
                  <c:v>2</c:v>
                </c:pt>
                <c:pt idx="2">
                  <c:v>0.5</c:v>
                </c:pt>
                <c:pt idx="3">
                  <c:v>17.2</c:v>
                </c:pt>
                <c:pt idx="4">
                  <c:v>35</c:v>
                </c:pt>
                <c:pt idx="5">
                  <c:v>0</c:v>
                </c:pt>
                <c:pt idx="6">
                  <c:v>15.2</c:v>
                </c:pt>
                <c:pt idx="7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9-4A97-83B6-5AD7D576BCA0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99-4A97-83B6-5AD7D576B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18624"/>
        <c:axId val="95428992"/>
      </c:barChart>
      <c:catAx>
        <c:axId val="954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28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18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37.799999999999997</c:v>
                </c:pt>
                <c:pt idx="1">
                  <c:v>41.9</c:v>
                </c:pt>
                <c:pt idx="2">
                  <c:v>1.5</c:v>
                </c:pt>
                <c:pt idx="3">
                  <c:v>5.3</c:v>
                </c:pt>
                <c:pt idx="4">
                  <c:v>2.5</c:v>
                </c:pt>
                <c:pt idx="5">
                  <c:v>0.8</c:v>
                </c:pt>
                <c:pt idx="6">
                  <c:v>0</c:v>
                </c:pt>
                <c:pt idx="7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E-40F5-9B37-ED91E17DC047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E-40F5-9B37-ED91E17DC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083648"/>
        <c:axId val="83086336"/>
      </c:barChart>
      <c:catAx>
        <c:axId val="830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86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3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4.7</c:v>
                </c:pt>
                <c:pt idx="1">
                  <c:v>13.9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2-48B2-A30B-A675E79A75D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12.9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2-48B2-A30B-A675E79A75D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12.4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A2-48B2-A30B-A675E79A75D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1.4</c:v>
                </c:pt>
                <c:pt idx="1">
                  <c:v>10.4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A2-48B2-A30B-A675E79A75D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</c:v>
                </c:pt>
                <c:pt idx="1">
                  <c:v>5.5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A2-48B2-A30B-A675E79A75D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A2-48B2-A30B-A675E79A75D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A2-48B2-A30B-A675E79A7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036416"/>
        <c:axId val="83084032"/>
      </c:barChart>
      <c:catAx>
        <c:axId val="830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840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64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</c:v>
                </c:pt>
                <c:pt idx="1">
                  <c:v>9.4</c:v>
                </c:pt>
                <c:pt idx="2">
                  <c:v>9</c:v>
                </c:pt>
                <c:pt idx="3">
                  <c:v>6.7</c:v>
                </c:pt>
                <c:pt idx="4">
                  <c:v>4.0999999999999996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5E-4D72-99B7-A4E7ACB4E0E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21.8</c:v>
                </c:pt>
                <c:pt idx="1">
                  <c:v>16.8</c:v>
                </c:pt>
                <c:pt idx="2">
                  <c:v>14.7</c:v>
                </c:pt>
                <c:pt idx="3">
                  <c:v>11.6</c:v>
                </c:pt>
                <c:pt idx="4">
                  <c:v>9.1</c:v>
                </c:pt>
                <c:pt idx="5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5E-4D72-99B7-A4E7ACB4E0E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70.5</c:v>
                </c:pt>
                <c:pt idx="1">
                  <c:v>69.900000000000006</c:v>
                </c:pt>
                <c:pt idx="2">
                  <c:v>69.3</c:v>
                </c:pt>
                <c:pt idx="3">
                  <c:v>71.7</c:v>
                </c:pt>
                <c:pt idx="4">
                  <c:v>71.5</c:v>
                </c:pt>
                <c:pt idx="5">
                  <c:v>72.400000000000006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5E-4D72-99B7-A4E7ACB4E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16000"/>
        <c:axId val="83043456"/>
      </c:lineChart>
      <c:catAx>
        <c:axId val="7921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4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434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16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Seminole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Seminole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754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2908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Seminole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640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Seminole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02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Seminole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Seminole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017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0366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Seminole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15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Seminole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Seminole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9075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51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Seminole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02408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Seminole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Seminole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1,492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5.2 percentage points for M.S. prevalence rates and 4.8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Seminole County, past-30-day alcohol use was reported at 18.7%,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17.8% in 2006 to 8.4%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10.0% in 2006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13.5% of high school students have ridden in a car with a driver who was under the influence of alcohol, and 19.4%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788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Seminole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777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Seminole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844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Seminole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852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Seminole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4003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Seminole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62427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Seminole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Seminole County, 6.9%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3.8%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3.1% in 2012 to 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1.3% reported the use of inhalants and prescription pain relievers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83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Seminole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966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Seminole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211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Seminole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Seminole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2.0%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(6.3%)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Seminole County, 28.7% of students have been socially bullied, 12.5% have been physically bullied, and 8.5%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2.3% of students have belonged to a gang, and 1.8%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003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366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570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551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925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Seminole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473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808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(59%)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Seminole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415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38.9% for lifetime use and 18.7% for past-30-day use, alcohol is the most commonly used drug among Seminole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(28.6% lifetime and 11.0% past-30-day) and marijuana (21.6% lifetime and 11.4%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2.3% for depressants to 0.1% for methamphetamine, cocaine or crack cocaine,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867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Seminole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2277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Seminole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Seminole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2025-06-23T18:01:22Z</dcterms:modified>
</cp:coreProperties>
</file>