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sceola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Synthetic Marijuana*</c:v>
                </c:pt>
                <c:pt idx="9">
                  <c:v>Over-the-Counter Drugs</c:v>
                </c:pt>
                <c:pt idx="10">
                  <c:v>Club Drugs</c:v>
                </c:pt>
                <c:pt idx="11">
                  <c:v>LSD, PCP or Mushrooms</c:v>
                </c:pt>
                <c:pt idx="12">
                  <c:v>Prescription Amphetamines</c:v>
                </c:pt>
                <c:pt idx="13">
                  <c:v>Flakka*</c:v>
                </c:pt>
                <c:pt idx="14">
                  <c:v>Cocaine or Crack Cocaine</c:v>
                </c:pt>
                <c:pt idx="15">
                  <c:v>Needle to Inject Illegal Drugs*</c:v>
                </c:pt>
                <c:pt idx="16">
                  <c:v>Methamphetamine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35.200000000000003</c:v>
                </c:pt>
                <c:pt idx="1">
                  <c:v>23</c:v>
                </c:pt>
                <c:pt idx="2">
                  <c:v>14.3</c:v>
                </c:pt>
                <c:pt idx="3">
                  <c:v>12.7</c:v>
                </c:pt>
                <c:pt idx="4">
                  <c:v>10.6</c:v>
                </c:pt>
                <c:pt idx="5">
                  <c:v>6.8</c:v>
                </c:pt>
                <c:pt idx="6">
                  <c:v>4.7</c:v>
                </c:pt>
                <c:pt idx="7">
                  <c:v>4.5</c:v>
                </c:pt>
                <c:pt idx="8">
                  <c:v>4.2</c:v>
                </c:pt>
                <c:pt idx="9">
                  <c:v>3.4</c:v>
                </c:pt>
                <c:pt idx="10">
                  <c:v>2.9</c:v>
                </c:pt>
                <c:pt idx="11">
                  <c:v>2.6</c:v>
                </c:pt>
                <c:pt idx="12">
                  <c:v>2.1</c:v>
                </c:pt>
                <c:pt idx="13">
                  <c:v>1.4</c:v>
                </c:pt>
                <c:pt idx="14">
                  <c:v>1.1000000000000001</c:v>
                </c:pt>
                <c:pt idx="15">
                  <c:v>0.7</c:v>
                </c:pt>
                <c:pt idx="16">
                  <c:v>0.4</c:v>
                </c:pt>
                <c:pt idx="17">
                  <c:v>0.3</c:v>
                </c:pt>
                <c:pt idx="18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5269760"/>
        <c:axId val="65271680"/>
      </c:barChart>
      <c:catAx>
        <c:axId val="65269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71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2716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697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23</c:v>
                </c:pt>
                <c:pt idx="1">
                  <c:v>5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533632"/>
        <c:axId val="66756608"/>
      </c:barChart>
      <c:catAx>
        <c:axId val="665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756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75660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53363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2.7</c:v>
                </c:pt>
                <c:pt idx="1">
                  <c:v>11.7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3.3</c:v>
                </c:pt>
                <c:pt idx="1">
                  <c:v>9.8000000000000007</c:v>
                </c:pt>
                <c:pt idx="2">
                  <c:v>6.9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3.4</c:v>
                </c:pt>
                <c:pt idx="1">
                  <c:v>15</c:v>
                </c:pt>
                <c:pt idx="2">
                  <c:v>10.1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</c:v>
                </c:pt>
                <c:pt idx="1">
                  <c:v>16.3</c:v>
                </c:pt>
                <c:pt idx="2">
                  <c:v>10.7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1.7</c:v>
                </c:pt>
                <c:pt idx="1">
                  <c:v>11.6</c:v>
                </c:pt>
                <c:pt idx="2">
                  <c:v>7.5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6987904"/>
        <c:axId val="66989440"/>
      </c:barChart>
      <c:catAx>
        <c:axId val="66987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989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98944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9879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8</c:v>
                </c:pt>
                <c:pt idx="1">
                  <c:v>6.9</c:v>
                </c:pt>
                <c:pt idx="2">
                  <c:v>10.1</c:v>
                </c:pt>
                <c:pt idx="4">
                  <c:v>10.7</c:v>
                </c:pt>
                <c:pt idx="5">
                  <c:v>7.5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11</c:v>
                </c:pt>
                <c:pt idx="1">
                  <c:v>8.6</c:v>
                </c:pt>
                <c:pt idx="2">
                  <c:v>9.3000000000000007</c:v>
                </c:pt>
                <c:pt idx="4">
                  <c:v>9.8000000000000007</c:v>
                </c:pt>
                <c:pt idx="5">
                  <c:v>5.8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36.299999999999997</c:v>
                </c:pt>
                <c:pt idx="1">
                  <c:v>38.200000000000003</c:v>
                </c:pt>
                <c:pt idx="2">
                  <c:v>31.3</c:v>
                </c:pt>
                <c:pt idx="4">
                  <c:v>27.2</c:v>
                </c:pt>
                <c:pt idx="5">
                  <c:v>27.8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015424"/>
        <c:axId val="67017344"/>
      </c:lineChart>
      <c:catAx>
        <c:axId val="67015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17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0173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154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5.8</c:v>
                </c:pt>
                <c:pt idx="2">
                  <c:v>2.5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174400"/>
        <c:axId val="67175936"/>
      </c:barChart>
      <c:catAx>
        <c:axId val="6717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75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17593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744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14.9</c:v>
                </c:pt>
                <c:pt idx="1">
                  <c:v>19.5</c:v>
                </c:pt>
                <c:pt idx="2">
                  <c:v>4.5999999999999996</c:v>
                </c:pt>
                <c:pt idx="3">
                  <c:v>10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10.4</c:v>
                </c:pt>
                <c:pt idx="1">
                  <c:v>18.100000000000001</c:v>
                </c:pt>
                <c:pt idx="2">
                  <c:v>5.4</c:v>
                </c:pt>
                <c:pt idx="3">
                  <c:v>7.3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221760"/>
        <c:axId val="67226240"/>
      </c:barChart>
      <c:catAx>
        <c:axId val="67221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226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22624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2217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5.8</c:v>
                </c:pt>
                <c:pt idx="1">
                  <c:v>3.9</c:v>
                </c:pt>
                <c:pt idx="2">
                  <c:v>4.5999999999999996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6.6</c:v>
                </c:pt>
                <c:pt idx="1">
                  <c:v>3.2</c:v>
                </c:pt>
                <c:pt idx="2">
                  <c:v>4.7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2.9</c:v>
                </c:pt>
                <c:pt idx="2">
                  <c:v>3.6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</c:v>
                </c:pt>
                <c:pt idx="1">
                  <c:v>1.1000000000000001</c:v>
                </c:pt>
                <c:pt idx="2">
                  <c:v>2.2999999999999998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3.2</c:v>
                </c:pt>
                <c:pt idx="1">
                  <c:v>1.8</c:v>
                </c:pt>
                <c:pt idx="2">
                  <c:v>2.4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8566144"/>
        <c:axId val="98567680"/>
      </c:barChart>
      <c:catAx>
        <c:axId val="9856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67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5676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661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1.8</c:v>
                </c:pt>
                <c:pt idx="1">
                  <c:v>3.7</c:v>
                </c:pt>
                <c:pt idx="2">
                  <c:v>2.9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1.8</c:v>
                </c:pt>
                <c:pt idx="1">
                  <c:v>2.5</c:v>
                </c:pt>
                <c:pt idx="2">
                  <c:v>2.2000000000000002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0.8</c:v>
                </c:pt>
                <c:pt idx="1">
                  <c:v>1.3</c:v>
                </c:pt>
                <c:pt idx="2">
                  <c:v>1.1000000000000001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053824"/>
        <c:axId val="67188224"/>
      </c:barChart>
      <c:catAx>
        <c:axId val="6705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88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1882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538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0.9</c:v>
                </c:pt>
                <c:pt idx="1">
                  <c:v>2.8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1.6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0.3</c:v>
                </c:pt>
                <c:pt idx="1">
                  <c:v>2.5</c:v>
                </c:pt>
                <c:pt idx="2">
                  <c:v>1.6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0.6</c:v>
                </c:pt>
                <c:pt idx="1">
                  <c:v>1.3</c:v>
                </c:pt>
                <c:pt idx="2">
                  <c:v>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0.6</c:v>
                </c:pt>
                <c:pt idx="1">
                  <c:v>2.8</c:v>
                </c:pt>
                <c:pt idx="2">
                  <c:v>1.9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479424"/>
        <c:axId val="67480960"/>
      </c:barChart>
      <c:catAx>
        <c:axId val="6747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480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4809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4794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2.8</c:v>
                </c:pt>
                <c:pt idx="1">
                  <c:v>2.9</c:v>
                </c:pt>
                <c:pt idx="2">
                  <c:v>2.8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3.3</c:v>
                </c:pt>
                <c:pt idx="1">
                  <c:v>3.1</c:v>
                </c:pt>
                <c:pt idx="2">
                  <c:v>3.1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1.8</c:v>
                </c:pt>
                <c:pt idx="1">
                  <c:v>3.8</c:v>
                </c:pt>
                <c:pt idx="2">
                  <c:v>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1.8</c:v>
                </c:pt>
                <c:pt idx="1">
                  <c:v>2.7</c:v>
                </c:pt>
                <c:pt idx="2">
                  <c:v>2.2999999999999998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1.2</c:v>
                </c:pt>
                <c:pt idx="1">
                  <c:v>2.6</c:v>
                </c:pt>
                <c:pt idx="2">
                  <c:v>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399872"/>
        <c:axId val="70401408"/>
      </c:barChart>
      <c:catAx>
        <c:axId val="70399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401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4014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3998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0.2</c:v>
                </c:pt>
                <c:pt idx="1">
                  <c:v>0.9</c:v>
                </c:pt>
                <c:pt idx="2">
                  <c:v>0.6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0.3</c:v>
                </c:pt>
                <c:pt idx="1">
                  <c:v>1.1000000000000001</c:v>
                </c:pt>
                <c:pt idx="2">
                  <c:v>0.8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0.5</c:v>
                </c:pt>
                <c:pt idx="1">
                  <c:v>1.9</c:v>
                </c:pt>
                <c:pt idx="2">
                  <c:v>1.3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0.6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0.8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409600"/>
        <c:axId val="114098560"/>
      </c:barChart>
      <c:catAx>
        <c:axId val="7040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098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0985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4096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Binge Drinking</c:v>
                </c:pt>
                <c:pt idx="3">
                  <c:v>Vaporizer/E-Cigarette</c:v>
                </c:pt>
                <c:pt idx="4">
                  <c:v>Inhalants</c:v>
                </c:pt>
                <c:pt idx="5">
                  <c:v>Cigarettes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Synthetic Marijuana*</c:v>
                </c:pt>
                <c:pt idx="9">
                  <c:v>Over-the-Counter Drugs</c:v>
                </c:pt>
                <c:pt idx="10">
                  <c:v>LSD, PCP or Mushrooms</c:v>
                </c:pt>
                <c:pt idx="11">
                  <c:v>Prescription Amphetamines</c:v>
                </c:pt>
                <c:pt idx="12">
                  <c:v>Methamphetamine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Steroids (without a doctor’s order)</c:v>
                </c:pt>
                <c:pt idx="16">
                  <c:v>Club Drugs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13.6</c:v>
                </c:pt>
                <c:pt idx="1">
                  <c:v>7.5</c:v>
                </c:pt>
                <c:pt idx="2">
                  <c:v>6.4</c:v>
                </c:pt>
                <c:pt idx="3">
                  <c:v>5</c:v>
                </c:pt>
                <c:pt idx="4">
                  <c:v>2.4</c:v>
                </c:pt>
                <c:pt idx="5">
                  <c:v>2.1</c:v>
                </c:pt>
                <c:pt idx="6">
                  <c:v>2</c:v>
                </c:pt>
                <c:pt idx="7">
                  <c:v>1.9</c:v>
                </c:pt>
                <c:pt idx="8">
                  <c:v>1.8</c:v>
                </c:pt>
                <c:pt idx="9">
                  <c:v>1.1000000000000001</c:v>
                </c:pt>
                <c:pt idx="10">
                  <c:v>0.9</c:v>
                </c:pt>
                <c:pt idx="11">
                  <c:v>0.8</c:v>
                </c:pt>
                <c:pt idx="12">
                  <c:v>0.6</c:v>
                </c:pt>
                <c:pt idx="13">
                  <c:v>0.3</c:v>
                </c:pt>
                <c:pt idx="14">
                  <c:v>0.3</c:v>
                </c:pt>
                <c:pt idx="15">
                  <c:v>0.1</c:v>
                </c:pt>
                <c:pt idx="16">
                  <c:v>0.1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5361408"/>
        <c:axId val="65634304"/>
      </c:barChart>
      <c:catAx>
        <c:axId val="6536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34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63430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614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12.3</c:v>
                </c:pt>
                <c:pt idx="1">
                  <c:v>7.6</c:v>
                </c:pt>
                <c:pt idx="2">
                  <c:v>7.9</c:v>
                </c:pt>
                <c:pt idx="3">
                  <c:v>20</c:v>
                </c:pt>
                <c:pt idx="4">
                  <c:v>6.7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0427392"/>
        <c:axId val="70428928"/>
      </c:barChart>
      <c:catAx>
        <c:axId val="7042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428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42892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4273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4.7</c:v>
                </c:pt>
                <c:pt idx="1">
                  <c:v>2.6</c:v>
                </c:pt>
                <c:pt idx="2">
                  <c:v>0.7</c:v>
                </c:pt>
                <c:pt idx="3">
                  <c:v>1.1000000000000001</c:v>
                </c:pt>
                <c:pt idx="4">
                  <c:v>0.3</c:v>
                </c:pt>
                <c:pt idx="5">
                  <c:v>12.6</c:v>
                </c:pt>
                <c:pt idx="6">
                  <c:v>4.8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0412928"/>
        <c:axId val="70441984"/>
      </c:barChart>
      <c:catAx>
        <c:axId val="70412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441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44198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4129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6.7</c:v>
                </c:pt>
                <c:pt idx="1">
                  <c:v>18.399999999999999</c:v>
                </c:pt>
                <c:pt idx="2">
                  <c:v>37.700000000000003</c:v>
                </c:pt>
                <c:pt idx="3">
                  <c:v>7.8</c:v>
                </c:pt>
                <c:pt idx="4">
                  <c:v>6.3</c:v>
                </c:pt>
                <c:pt idx="5">
                  <c:v>13.6</c:v>
                </c:pt>
                <c:pt idx="6">
                  <c:v>2.9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9.5</c:v>
                </c:pt>
                <c:pt idx="1">
                  <c:v>8.4</c:v>
                </c:pt>
                <c:pt idx="2">
                  <c:v>21.8</c:v>
                </c:pt>
                <c:pt idx="3">
                  <c:v>7.4</c:v>
                </c:pt>
                <c:pt idx="4">
                  <c:v>3.4</c:v>
                </c:pt>
                <c:pt idx="5">
                  <c:v>10.7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0435200"/>
        <c:axId val="70436736"/>
      </c:barChart>
      <c:catAx>
        <c:axId val="7043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436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4367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4352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3.1</c:v>
                </c:pt>
                <c:pt idx="1">
                  <c:v>13.4</c:v>
                </c:pt>
                <c:pt idx="2">
                  <c:v>1.9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2221440"/>
        <c:axId val="72222976"/>
      </c:barChart>
      <c:catAx>
        <c:axId val="72221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222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22297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2214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40</c:v>
                </c:pt>
                <c:pt idx="1">
                  <c:v>59</c:v>
                </c:pt>
                <c:pt idx="2">
                  <c:v>53</c:v>
                </c:pt>
                <c:pt idx="3">
                  <c:v>49</c:v>
                </c:pt>
                <c:pt idx="4">
                  <c:v>48</c:v>
                </c:pt>
                <c:pt idx="5">
                  <c:v>47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2248320"/>
        <c:axId val="72260608"/>
      </c:barChart>
      <c:catAx>
        <c:axId val="722483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2606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22606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2483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47</c:v>
                </c:pt>
                <c:pt idx="1">
                  <c:v>65</c:v>
                </c:pt>
                <c:pt idx="2">
                  <c:v>37</c:v>
                </c:pt>
                <c:pt idx="3">
                  <c:v>37</c:v>
                </c:pt>
                <c:pt idx="4">
                  <c:v>25</c:v>
                </c:pt>
                <c:pt idx="5">
                  <c:v>43</c:v>
                </c:pt>
                <c:pt idx="6">
                  <c:v>39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2353280"/>
        <c:axId val="72354816"/>
      </c:barChart>
      <c:catAx>
        <c:axId val="723532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3548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23548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3532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49</c:v>
                </c:pt>
                <c:pt idx="1">
                  <c:v>60</c:v>
                </c:pt>
                <c:pt idx="2">
                  <c:v>41</c:v>
                </c:pt>
                <c:pt idx="3">
                  <c:v>34</c:v>
                </c:pt>
                <c:pt idx="4">
                  <c:v>21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2264320"/>
        <c:axId val="72373376"/>
      </c:barChart>
      <c:catAx>
        <c:axId val="722643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3733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23733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2643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61</c:v>
                </c:pt>
                <c:pt idx="1">
                  <c:v>61</c:v>
                </c:pt>
                <c:pt idx="2">
                  <c:v>54</c:v>
                </c:pt>
                <c:pt idx="3">
                  <c:v>65</c:v>
                </c:pt>
                <c:pt idx="4">
                  <c:v>55</c:v>
                </c:pt>
                <c:pt idx="5">
                  <c:v>54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2381568"/>
        <c:axId val="72383104"/>
      </c:barChart>
      <c:catAx>
        <c:axId val="723815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3831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23831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3815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46</c:v>
                </c:pt>
                <c:pt idx="1">
                  <c:v>70</c:v>
                </c:pt>
                <c:pt idx="2">
                  <c:v>27</c:v>
                </c:pt>
                <c:pt idx="3">
                  <c:v>24</c:v>
                </c:pt>
                <c:pt idx="4">
                  <c:v>33</c:v>
                </c:pt>
                <c:pt idx="5">
                  <c:v>34</c:v>
                </c:pt>
                <c:pt idx="6">
                  <c:v>34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5203200"/>
        <c:axId val="72383872"/>
      </c:barChart>
      <c:catAx>
        <c:axId val="652032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3838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23838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032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51</c:v>
                </c:pt>
                <c:pt idx="1">
                  <c:v>55</c:v>
                </c:pt>
                <c:pt idx="2">
                  <c:v>33</c:v>
                </c:pt>
                <c:pt idx="3">
                  <c:v>28</c:v>
                </c:pt>
                <c:pt idx="4">
                  <c:v>14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7148800"/>
        <c:axId val="73220864"/>
      </c:barChart>
      <c:catAx>
        <c:axId val="671488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2208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32208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488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15.7</c:v>
                </c:pt>
                <c:pt idx="1">
                  <c:v>34.1</c:v>
                </c:pt>
                <c:pt idx="2">
                  <c:v>26.6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16.5</c:v>
                </c:pt>
                <c:pt idx="1">
                  <c:v>34.5</c:v>
                </c:pt>
                <c:pt idx="2">
                  <c:v>26.5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15.7</c:v>
                </c:pt>
                <c:pt idx="1">
                  <c:v>31.9</c:v>
                </c:pt>
                <c:pt idx="2">
                  <c:v>25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23.8</c:v>
                </c:pt>
                <c:pt idx="2">
                  <c:v>17.899999999999999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6.9</c:v>
                </c:pt>
                <c:pt idx="1">
                  <c:v>18.2</c:v>
                </c:pt>
                <c:pt idx="2">
                  <c:v>13.6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6080768"/>
        <c:axId val="66082688"/>
      </c:barChart>
      <c:catAx>
        <c:axId val="6608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082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08268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0807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8.1</c:v>
                </c:pt>
                <c:pt idx="1">
                  <c:v>16.3</c:v>
                </c:pt>
                <c:pt idx="2">
                  <c:v>13.1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6.1</c:v>
                </c:pt>
                <c:pt idx="1">
                  <c:v>16.8</c:v>
                </c:pt>
                <c:pt idx="2">
                  <c:v>12.1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7.3</c:v>
                </c:pt>
                <c:pt idx="1">
                  <c:v>15.6</c:v>
                </c:pt>
                <c:pt idx="2">
                  <c:v>12.1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4.3</c:v>
                </c:pt>
                <c:pt idx="1">
                  <c:v>10.9</c:v>
                </c:pt>
                <c:pt idx="2">
                  <c:v>8.1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3.2</c:v>
                </c:pt>
                <c:pt idx="1">
                  <c:v>8.6999999999999993</c:v>
                </c:pt>
                <c:pt idx="2">
                  <c:v>6.4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6304256"/>
        <c:axId val="66457600"/>
      </c:barChart>
      <c:catAx>
        <c:axId val="6630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57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45760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042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26.6</c:v>
                </c:pt>
                <c:pt idx="1">
                  <c:v>26.5</c:v>
                </c:pt>
                <c:pt idx="2">
                  <c:v>25</c:v>
                </c:pt>
                <c:pt idx="4">
                  <c:v>17.899999999999999</c:v>
                </c:pt>
                <c:pt idx="5">
                  <c:v>13.6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13.1</c:v>
                </c:pt>
                <c:pt idx="1">
                  <c:v>12.1</c:v>
                </c:pt>
                <c:pt idx="2">
                  <c:v>12.1</c:v>
                </c:pt>
                <c:pt idx="4">
                  <c:v>8.1</c:v>
                </c:pt>
                <c:pt idx="5">
                  <c:v>6.4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38.1</c:v>
                </c:pt>
                <c:pt idx="1">
                  <c:v>33</c:v>
                </c:pt>
                <c:pt idx="2">
                  <c:v>27.7</c:v>
                </c:pt>
                <c:pt idx="4">
                  <c:v>17.899999999999999</c:v>
                </c:pt>
                <c:pt idx="5">
                  <c:v>14.8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41.3</c:v>
                </c:pt>
                <c:pt idx="1">
                  <c:v>43.4</c:v>
                </c:pt>
                <c:pt idx="2">
                  <c:v>43.7</c:v>
                </c:pt>
                <c:pt idx="4">
                  <c:v>43.3</c:v>
                </c:pt>
                <c:pt idx="5">
                  <c:v>43.6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036096"/>
        <c:axId val="66070400"/>
      </c:lineChart>
      <c:catAx>
        <c:axId val="66036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070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0704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0360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11.5</c:v>
                </c:pt>
                <c:pt idx="1">
                  <c:v>4.5</c:v>
                </c:pt>
                <c:pt idx="2">
                  <c:v>1.4</c:v>
                </c:pt>
                <c:pt idx="3">
                  <c:v>13</c:v>
                </c:pt>
                <c:pt idx="4">
                  <c:v>44.7</c:v>
                </c:pt>
                <c:pt idx="5">
                  <c:v>0</c:v>
                </c:pt>
                <c:pt idx="6">
                  <c:v>9.4</c:v>
                </c:pt>
                <c:pt idx="7">
                  <c:v>15.5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839680"/>
        <c:axId val="66841216"/>
      </c:barChart>
      <c:catAx>
        <c:axId val="66839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841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8412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8396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36</c:v>
                </c:pt>
                <c:pt idx="1">
                  <c:v>35</c:v>
                </c:pt>
                <c:pt idx="2">
                  <c:v>1.5</c:v>
                </c:pt>
                <c:pt idx="3">
                  <c:v>5.8</c:v>
                </c:pt>
                <c:pt idx="4">
                  <c:v>3.6</c:v>
                </c:pt>
                <c:pt idx="5">
                  <c:v>0</c:v>
                </c:pt>
                <c:pt idx="6">
                  <c:v>0</c:v>
                </c:pt>
                <c:pt idx="7">
                  <c:v>18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732032"/>
        <c:axId val="66734720"/>
      </c:barChart>
      <c:catAx>
        <c:axId val="6673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734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73472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73203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11.6</c:v>
                </c:pt>
                <c:pt idx="2">
                  <c:v>8.9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3.7</c:v>
                </c:pt>
                <c:pt idx="1">
                  <c:v>8.6999999999999993</c:v>
                </c:pt>
                <c:pt idx="2">
                  <c:v>6.4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3.5</c:v>
                </c:pt>
                <c:pt idx="1">
                  <c:v>11.5</c:v>
                </c:pt>
                <c:pt idx="2">
                  <c:v>8.1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5.8</c:v>
                </c:pt>
                <c:pt idx="2">
                  <c:v>4.3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0.5</c:v>
                </c:pt>
                <c:pt idx="1">
                  <c:v>3.2</c:v>
                </c:pt>
                <c:pt idx="2">
                  <c:v>2.1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6549248"/>
        <c:axId val="66550784"/>
      </c:barChart>
      <c:catAx>
        <c:axId val="66549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550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55078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5492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8.9</c:v>
                </c:pt>
                <c:pt idx="1">
                  <c:v>6.4</c:v>
                </c:pt>
                <c:pt idx="2">
                  <c:v>8.1</c:v>
                </c:pt>
                <c:pt idx="4">
                  <c:v>4.3</c:v>
                </c:pt>
                <c:pt idx="5">
                  <c:v>2.1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22.4</c:v>
                </c:pt>
                <c:pt idx="1">
                  <c:v>17.899999999999999</c:v>
                </c:pt>
                <c:pt idx="2">
                  <c:v>15.9</c:v>
                </c:pt>
                <c:pt idx="4">
                  <c:v>10.9</c:v>
                </c:pt>
                <c:pt idx="5">
                  <c:v>5.8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66.099999999999994</c:v>
                </c:pt>
                <c:pt idx="1">
                  <c:v>68.5</c:v>
                </c:pt>
                <c:pt idx="2">
                  <c:v>66.400000000000006</c:v>
                </c:pt>
                <c:pt idx="4">
                  <c:v>67.599999999999994</c:v>
                </c:pt>
                <c:pt idx="5">
                  <c:v>66.400000000000006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87200"/>
        <c:axId val="66979328"/>
      </c:lineChart>
      <c:catAx>
        <c:axId val="66787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979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97932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7872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Osceola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458656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310760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177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57654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918937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9917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63837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147041"/>
              </p:ext>
            </p:extLst>
          </p:nvPr>
        </p:nvGraphicFramePr>
        <p:xfrm>
          <a:off x="390525" y="13811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67189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111129"/>
              </p:ext>
            </p:extLst>
          </p:nvPr>
        </p:nvGraphicFramePr>
        <p:xfrm>
          <a:off x="390525" y="14287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Osceola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42875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1,339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6.3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Osceola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County did not participate in the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FYSAS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. As a result, trend data are not available for the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survey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Osceola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13.6%,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13.1%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6.4%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802392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3913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34856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5460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36319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960129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Osceola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2.3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2014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3.2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20742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0249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70514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Osceola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(0.7%)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(0.3</a:t>
            </a:r>
            <a:r>
              <a:rPr lang="en-US" sz="2700" dirty="0" smtClean="0">
                <a:latin typeface="Gill Sans MT"/>
              </a:rPr>
              <a:t>%) are less than </a:t>
            </a:r>
            <a:r>
              <a:rPr lang="en-US" sz="2700" dirty="0" smtClean="0">
                <a:latin typeface="Gill Sans MT"/>
              </a:rPr>
              <a:t>1.0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(12.6%)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Attacking Someone with Intent to Harm </a:t>
            </a:r>
            <a:r>
              <a:rPr lang="en-US" sz="2700" dirty="0" smtClean="0">
                <a:latin typeface="Gill Sans MT"/>
              </a:rPr>
              <a:t>(4.8%).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Osceola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28.4</a:t>
            </a:r>
            <a:r>
              <a:rPr lang="en-US" sz="2700" dirty="0" smtClean="0">
                <a:latin typeface="Gill Sans MT"/>
              </a:rPr>
              <a:t>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12.6%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7.6%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3.1%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1.9%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83260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36982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40606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54906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11429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309439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290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Osceola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 smtClean="0">
                <a:latin typeface="Gill Sans MT" pitchFamily="34" charset="0"/>
              </a:rPr>
              <a:t>(40%)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(47%)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(54%)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54%)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(65%) and </a:t>
            </a:r>
            <a:r>
              <a:rPr lang="en-US" sz="2800" i="1" dirty="0" smtClean="0">
                <a:latin typeface="Gill Sans MT" pitchFamily="34" charset="0"/>
              </a:rPr>
              <a:t>Lack </a:t>
            </a:r>
            <a:r>
              <a:rPr lang="en-US" sz="2800" i="1" dirty="0">
                <a:latin typeface="Gill Sans MT" pitchFamily="34" charset="0"/>
              </a:rPr>
              <a:t>of Commitment to School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60%) scales</a:t>
            </a:r>
            <a:r>
              <a:rPr lang="en-US" sz="2800" dirty="0" smtClean="0">
                <a:latin typeface="Gill Sans MT" pitchFamily="34" charset="0"/>
              </a:rPr>
              <a:t>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</a:t>
            </a:r>
            <a:r>
              <a:rPr lang="en-US" sz="2800">
                <a:latin typeface="Gill Sans MT" pitchFamily="34" charset="0"/>
              </a:rPr>
              <a:t>the </a:t>
            </a:r>
            <a:r>
              <a:rPr lang="en-US" sz="2800" i="1" smtClean="0">
                <a:latin typeface="Gill Sans MT" pitchFamily="34" charset="0"/>
              </a:rPr>
              <a:t>Transitions </a:t>
            </a:r>
            <a:r>
              <a:rPr lang="en-US" sz="2800" i="1" dirty="0" smtClean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(70%)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(55%) </a:t>
            </a:r>
            <a:r>
              <a:rPr lang="en-US" sz="2800" dirty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809103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35.2%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13.6%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Osceola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</a:t>
            </a:r>
            <a:r>
              <a:rPr lang="en-US" sz="2600" dirty="0" smtClean="0">
                <a:latin typeface="Gill Sans MT"/>
              </a:rPr>
              <a:t>23.0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5.0%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(14.3%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7.5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12.7</a:t>
            </a:r>
            <a:r>
              <a:rPr lang="en-US" sz="2600" dirty="0" smtClean="0">
                <a:latin typeface="Gill Sans MT"/>
              </a:rPr>
              <a:t>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2.4%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inhalants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251723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115619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Osceola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Osceola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9182</TotalTime>
  <Words>1342</Words>
  <Application>Microsoft Office PowerPoint</Application>
  <PresentationFormat>On-screen Show (4:3)</PresentationFormat>
  <Paragraphs>224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342</cp:revision>
  <dcterms:created xsi:type="dcterms:W3CDTF">2010-11-20T14:45:41Z</dcterms:created>
  <dcterms:modified xsi:type="dcterms:W3CDTF">2016-10-30T23:12:07Z</dcterms:modified>
</cp:coreProperties>
</file>