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keechob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LSD, PCP or Mushrooms</c:v>
                </c:pt>
                <c:pt idx="9">
                  <c:v>Depressants</c:v>
                </c:pt>
                <c:pt idx="10">
                  <c:v>Needle to Inject Illegal Drugs*</c:v>
                </c:pt>
                <c:pt idx="11">
                  <c:v>Over-the-Counter Drugs</c:v>
                </c:pt>
                <c:pt idx="12">
                  <c:v>Flakka*</c:v>
                </c:pt>
                <c:pt idx="13">
                  <c:v>Prescription Amphetamines</c:v>
                </c:pt>
                <c:pt idx="14">
                  <c:v>Cocaine or Crack Cocaine</c:v>
                </c:pt>
                <c:pt idx="15">
                  <c:v>Club Drugs</c:v>
                </c:pt>
                <c:pt idx="16">
                  <c:v>Methamphetamine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38.6</c:v>
                </c:pt>
                <c:pt idx="1">
                  <c:v>28</c:v>
                </c:pt>
                <c:pt idx="2">
                  <c:v>21.2</c:v>
                </c:pt>
                <c:pt idx="3">
                  <c:v>20.8</c:v>
                </c:pt>
                <c:pt idx="4">
                  <c:v>18.7</c:v>
                </c:pt>
                <c:pt idx="5">
                  <c:v>5.5</c:v>
                </c:pt>
                <c:pt idx="6">
                  <c:v>4.2</c:v>
                </c:pt>
                <c:pt idx="7">
                  <c:v>4.2</c:v>
                </c:pt>
                <c:pt idx="8">
                  <c:v>4.0999999999999996</c:v>
                </c:pt>
                <c:pt idx="9">
                  <c:v>3.7</c:v>
                </c:pt>
                <c:pt idx="10">
                  <c:v>2.5</c:v>
                </c:pt>
                <c:pt idx="11">
                  <c:v>2.5</c:v>
                </c:pt>
                <c:pt idx="12">
                  <c:v>2.2999999999999998</c:v>
                </c:pt>
                <c:pt idx="13">
                  <c:v>2</c:v>
                </c:pt>
                <c:pt idx="14">
                  <c:v>2</c:v>
                </c:pt>
                <c:pt idx="15">
                  <c:v>1.3</c:v>
                </c:pt>
                <c:pt idx="16">
                  <c:v>1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7023488"/>
        <c:axId val="137025024"/>
      </c:barChart>
      <c:catAx>
        <c:axId val="1370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2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0250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023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</c:v>
                </c:pt>
                <c:pt idx="1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9975936"/>
        <c:axId val="79977472"/>
      </c:barChart>
      <c:catAx>
        <c:axId val="7997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7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9774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75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15.4</c:v>
                </c:pt>
                <c:pt idx="2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6.6</c:v>
                </c:pt>
                <c:pt idx="1">
                  <c:v>15.4</c:v>
                </c:pt>
                <c:pt idx="2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17.899999999999999</c:v>
                </c:pt>
                <c:pt idx="2">
                  <c:v>12.3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6.7</c:v>
                </c:pt>
                <c:pt idx="1">
                  <c:v>16.100000000000001</c:v>
                </c:pt>
                <c:pt idx="2">
                  <c:v>11.9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16</c:v>
                </c:pt>
                <c:pt idx="2">
                  <c:v>11.5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9698944"/>
        <c:axId val="143257984"/>
      </c:barChart>
      <c:catAx>
        <c:axId val="11969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257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25798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6989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11.4</c:v>
                </c:pt>
                <c:pt idx="1">
                  <c:v>11.5</c:v>
                </c:pt>
                <c:pt idx="3">
                  <c:v>12.3</c:v>
                </c:pt>
                <c:pt idx="4">
                  <c:v>11.9</c:v>
                </c:pt>
                <c:pt idx="5">
                  <c:v>11.5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17</c:v>
                </c:pt>
                <c:pt idx="1">
                  <c:v>17.600000000000001</c:v>
                </c:pt>
                <c:pt idx="3">
                  <c:v>13.7</c:v>
                </c:pt>
                <c:pt idx="4">
                  <c:v>15</c:v>
                </c:pt>
                <c:pt idx="5">
                  <c:v>14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38.5</c:v>
                </c:pt>
                <c:pt idx="1">
                  <c:v>31.9</c:v>
                </c:pt>
                <c:pt idx="3">
                  <c:v>28.6</c:v>
                </c:pt>
                <c:pt idx="4">
                  <c:v>26.4</c:v>
                </c:pt>
                <c:pt idx="5">
                  <c:v>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70464"/>
        <c:axId val="143269248"/>
      </c:lineChart>
      <c:catAx>
        <c:axId val="11507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26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2692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70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6.5</c:v>
                </c:pt>
                <c:pt idx="1">
                  <c:v>8.6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070848"/>
        <c:axId val="143311616"/>
      </c:barChart>
      <c:catAx>
        <c:axId val="11507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1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3116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70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30.6</c:v>
                </c:pt>
                <c:pt idx="1">
                  <c:v>24.6</c:v>
                </c:pt>
                <c:pt idx="2">
                  <c:v>11.5</c:v>
                </c:pt>
                <c:pt idx="3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27.8</c:v>
                </c:pt>
                <c:pt idx="1">
                  <c:v>26.3</c:v>
                </c:pt>
                <c:pt idx="2">
                  <c:v>11.4</c:v>
                </c:pt>
                <c:pt idx="3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20.8</c:v>
                </c:pt>
                <c:pt idx="1">
                  <c:v>24.7</c:v>
                </c:pt>
                <c:pt idx="2">
                  <c:v>9.8000000000000007</c:v>
                </c:pt>
                <c:pt idx="3">
                  <c:v>12.9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579200"/>
        <c:axId val="76580736"/>
      </c:barChart>
      <c:catAx>
        <c:axId val="7657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8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807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792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3.4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6.8</c:v>
                </c:pt>
                <c:pt idx="1">
                  <c:v>0.3</c:v>
                </c:pt>
                <c:pt idx="2">
                  <c:v>3.2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4.5</c:v>
                </c:pt>
                <c:pt idx="1">
                  <c:v>1.8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3.5</c:v>
                </c:pt>
                <c:pt idx="1">
                  <c:v>1.3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43392768"/>
        <c:axId val="143395456"/>
      </c:barChart>
      <c:catAx>
        <c:axId val="1433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9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3954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927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1.9</c:v>
                </c:pt>
                <c:pt idx="2">
                  <c:v>2.1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</c:v>
                </c:pt>
                <c:pt idx="1">
                  <c:v>1.8</c:v>
                </c:pt>
                <c:pt idx="2">
                  <c:v>2.4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5723392"/>
        <c:axId val="96087424"/>
      </c:barChart>
      <c:catAx>
        <c:axId val="8572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8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874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233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</c:v>
                </c:pt>
                <c:pt idx="1">
                  <c:v>4.2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1.8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609024"/>
        <c:axId val="76610560"/>
      </c:barChart>
      <c:catAx>
        <c:axId val="766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1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10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9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0.8</c:v>
                </c:pt>
                <c:pt idx="1">
                  <c:v>4.5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3.3</c:v>
                </c:pt>
                <c:pt idx="1">
                  <c:v>4.7</c:v>
                </c:pt>
                <c:pt idx="2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1.9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3.1</c:v>
                </c:pt>
                <c:pt idx="1">
                  <c:v>2.4</c:v>
                </c:pt>
                <c:pt idx="2">
                  <c:v>2.7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658176"/>
        <c:axId val="76659712"/>
      </c:barChart>
      <c:catAx>
        <c:axId val="766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59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597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581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1.5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0.9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931840"/>
        <c:axId val="76933376"/>
      </c:barChart>
      <c:catAx>
        <c:axId val="7693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3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333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318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Over-the-Counter Drugs</c:v>
                </c:pt>
                <c:pt idx="12">
                  <c:v>Flakka*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Club Drugs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19.100000000000001</c:v>
                </c:pt>
                <c:pt idx="1">
                  <c:v>12.6</c:v>
                </c:pt>
                <c:pt idx="2">
                  <c:v>11.5</c:v>
                </c:pt>
                <c:pt idx="3">
                  <c:v>10.5</c:v>
                </c:pt>
                <c:pt idx="4">
                  <c:v>6.3</c:v>
                </c:pt>
                <c:pt idx="5">
                  <c:v>2.7</c:v>
                </c:pt>
                <c:pt idx="6">
                  <c:v>2.2999999999999998</c:v>
                </c:pt>
                <c:pt idx="7">
                  <c:v>2.1</c:v>
                </c:pt>
                <c:pt idx="8">
                  <c:v>1.8</c:v>
                </c:pt>
                <c:pt idx="9">
                  <c:v>1.1000000000000001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0.9</c:v>
                </c:pt>
                <c:pt idx="13">
                  <c:v>0.6</c:v>
                </c:pt>
                <c:pt idx="14">
                  <c:v>0.4</c:v>
                </c:pt>
                <c:pt idx="15">
                  <c:v>0.3</c:v>
                </c:pt>
                <c:pt idx="16">
                  <c:v>0.3</c:v>
                </c:pt>
                <c:pt idx="17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3218560"/>
        <c:axId val="143220096"/>
      </c:barChart>
      <c:catAx>
        <c:axId val="14321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220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2200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218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14.3</c:v>
                </c:pt>
                <c:pt idx="1">
                  <c:v>6.4</c:v>
                </c:pt>
                <c:pt idx="2">
                  <c:v>9.3000000000000007</c:v>
                </c:pt>
                <c:pt idx="3">
                  <c:v>24</c:v>
                </c:pt>
                <c:pt idx="4">
                  <c:v>5.2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837632"/>
        <c:axId val="76839168"/>
      </c:barChart>
      <c:catAx>
        <c:axId val="7683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83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8391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8376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8.9</c:v>
                </c:pt>
                <c:pt idx="1">
                  <c:v>4.5999999999999996</c:v>
                </c:pt>
                <c:pt idx="2">
                  <c:v>1.9</c:v>
                </c:pt>
                <c:pt idx="3">
                  <c:v>3.9</c:v>
                </c:pt>
                <c:pt idx="4">
                  <c:v>1.3</c:v>
                </c:pt>
                <c:pt idx="5">
                  <c:v>14.3</c:v>
                </c:pt>
                <c:pt idx="6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966528"/>
        <c:axId val="77009280"/>
      </c:barChart>
      <c:catAx>
        <c:axId val="7696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0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0092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665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10.199999999999999</c:v>
                </c:pt>
                <c:pt idx="1">
                  <c:v>19.100000000000001</c:v>
                </c:pt>
                <c:pt idx="2">
                  <c:v>35.9</c:v>
                </c:pt>
                <c:pt idx="3">
                  <c:v>12.4</c:v>
                </c:pt>
                <c:pt idx="4">
                  <c:v>5.9</c:v>
                </c:pt>
                <c:pt idx="5">
                  <c:v>15.7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9.1</c:v>
                </c:pt>
                <c:pt idx="1">
                  <c:v>7.5</c:v>
                </c:pt>
                <c:pt idx="2">
                  <c:v>16</c:v>
                </c:pt>
                <c:pt idx="3">
                  <c:v>7.3</c:v>
                </c:pt>
                <c:pt idx="4">
                  <c:v>5.0999999999999996</c:v>
                </c:pt>
                <c:pt idx="5">
                  <c:v>8</c:v>
                </c:pt>
                <c:pt idx="6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061504"/>
        <c:axId val="77075584"/>
      </c:barChart>
      <c:catAx>
        <c:axId val="7706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7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0755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615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</c:v>
                </c:pt>
                <c:pt idx="1">
                  <c:v>14.2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052928"/>
        <c:axId val="77116160"/>
      </c:barChart>
      <c:catAx>
        <c:axId val="7705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11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1161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52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55</c:v>
                </c:pt>
                <c:pt idx="2">
                  <c:v>52</c:v>
                </c:pt>
                <c:pt idx="3">
                  <c:v>45</c:v>
                </c:pt>
                <c:pt idx="4">
                  <c:v>53</c:v>
                </c:pt>
                <c:pt idx="5">
                  <c:v>48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5727488"/>
        <c:axId val="85745664"/>
      </c:barChart>
      <c:catAx>
        <c:axId val="857274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45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5745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274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54</c:v>
                </c:pt>
                <c:pt idx="1">
                  <c:v>55</c:v>
                </c:pt>
                <c:pt idx="2">
                  <c:v>45</c:v>
                </c:pt>
                <c:pt idx="3">
                  <c:v>38</c:v>
                </c:pt>
                <c:pt idx="4">
                  <c:v>28</c:v>
                </c:pt>
                <c:pt idx="5">
                  <c:v>49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718848"/>
        <c:axId val="78721024"/>
      </c:barChart>
      <c:catAx>
        <c:axId val="787188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21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7210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188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57</c:v>
                </c:pt>
                <c:pt idx="1">
                  <c:v>61</c:v>
                </c:pt>
                <c:pt idx="2">
                  <c:v>45</c:v>
                </c:pt>
                <c:pt idx="3">
                  <c:v>39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743808"/>
        <c:axId val="85739776"/>
      </c:barChart>
      <c:catAx>
        <c:axId val="78743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39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5739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43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59</c:v>
                </c:pt>
                <c:pt idx="2">
                  <c:v>56</c:v>
                </c:pt>
                <c:pt idx="3">
                  <c:v>54</c:v>
                </c:pt>
                <c:pt idx="4">
                  <c:v>55</c:v>
                </c:pt>
                <c:pt idx="5">
                  <c:v>58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5738624"/>
        <c:axId val="85775872"/>
      </c:barChart>
      <c:catAx>
        <c:axId val="857386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758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57758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386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57</c:v>
                </c:pt>
                <c:pt idx="2">
                  <c:v>34</c:v>
                </c:pt>
                <c:pt idx="3">
                  <c:v>27</c:v>
                </c:pt>
                <c:pt idx="4">
                  <c:v>41</c:v>
                </c:pt>
                <c:pt idx="5">
                  <c:v>44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648320"/>
        <c:axId val="86649856"/>
      </c:barChart>
      <c:catAx>
        <c:axId val="866483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49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66498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483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51</c:v>
                </c:pt>
                <c:pt idx="1">
                  <c:v>63</c:v>
                </c:pt>
                <c:pt idx="2">
                  <c:v>36</c:v>
                </c:pt>
                <c:pt idx="3">
                  <c:v>37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687744"/>
        <c:axId val="96084736"/>
      </c:barChart>
      <c:catAx>
        <c:axId val="866877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847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0847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877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25</c:v>
                </c:pt>
                <c:pt idx="1">
                  <c:v>46.3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27.8</c:v>
                </c:pt>
                <c:pt idx="1">
                  <c:v>49.3</c:v>
                </c:pt>
                <c:pt idx="2">
                  <c:v>39.700000000000003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22.1</c:v>
                </c:pt>
                <c:pt idx="1">
                  <c:v>40.299999999999997</c:v>
                </c:pt>
                <c:pt idx="2">
                  <c:v>32.4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13.6</c:v>
                </c:pt>
                <c:pt idx="1">
                  <c:v>34.799999999999997</c:v>
                </c:pt>
                <c:pt idx="2">
                  <c:v>25.3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11.1</c:v>
                </c:pt>
                <c:pt idx="1">
                  <c:v>24.9</c:v>
                </c:pt>
                <c:pt idx="2">
                  <c:v>19.100000000000001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61776768"/>
        <c:axId val="161788672"/>
      </c:barChart>
      <c:catAx>
        <c:axId val="16177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1788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178867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1776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13.8</c:v>
                </c:pt>
                <c:pt idx="1">
                  <c:v>29.9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14</c:v>
                </c:pt>
                <c:pt idx="1">
                  <c:v>30.7</c:v>
                </c:pt>
                <c:pt idx="2">
                  <c:v>23.3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13.2</c:v>
                </c:pt>
                <c:pt idx="1">
                  <c:v>23</c:v>
                </c:pt>
                <c:pt idx="2">
                  <c:v>18.7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6.4</c:v>
                </c:pt>
                <c:pt idx="1">
                  <c:v>19.899999999999999</c:v>
                </c:pt>
                <c:pt idx="2">
                  <c:v>13.9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6.2</c:v>
                </c:pt>
                <c:pt idx="1">
                  <c:v>13.7</c:v>
                </c:pt>
                <c:pt idx="2">
                  <c:v>10.5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37144192"/>
        <c:axId val="137145728"/>
      </c:barChart>
      <c:catAx>
        <c:axId val="13714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145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1457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1441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37</c:v>
                </c:pt>
                <c:pt idx="1">
                  <c:v>39.700000000000003</c:v>
                </c:pt>
                <c:pt idx="3">
                  <c:v>32.4</c:v>
                </c:pt>
                <c:pt idx="4">
                  <c:v>25.3</c:v>
                </c:pt>
                <c:pt idx="5">
                  <c:v>19.100000000000001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23</c:v>
                </c:pt>
                <c:pt idx="1">
                  <c:v>23.3</c:v>
                </c:pt>
                <c:pt idx="3">
                  <c:v>18.7</c:v>
                </c:pt>
                <c:pt idx="4">
                  <c:v>13.9</c:v>
                </c:pt>
                <c:pt idx="5">
                  <c:v>10.5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34.6</c:v>
                </c:pt>
                <c:pt idx="1">
                  <c:v>38.700000000000003</c:v>
                </c:pt>
                <c:pt idx="3">
                  <c:v>31.2</c:v>
                </c:pt>
                <c:pt idx="4">
                  <c:v>26.8</c:v>
                </c:pt>
                <c:pt idx="5">
                  <c:v>25.3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34.9</c:v>
                </c:pt>
                <c:pt idx="1">
                  <c:v>34.700000000000003</c:v>
                </c:pt>
                <c:pt idx="3">
                  <c:v>34.9</c:v>
                </c:pt>
                <c:pt idx="4">
                  <c:v>31.9</c:v>
                </c:pt>
                <c:pt idx="5">
                  <c:v>37.299999999999997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69344"/>
        <c:axId val="143371264"/>
      </c:lineChart>
      <c:catAx>
        <c:axId val="14336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7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3712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33693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5.9</c:v>
                </c:pt>
                <c:pt idx="1">
                  <c:v>3.8</c:v>
                </c:pt>
                <c:pt idx="2">
                  <c:v>2.2000000000000002</c:v>
                </c:pt>
                <c:pt idx="3">
                  <c:v>16.399999999999999</c:v>
                </c:pt>
                <c:pt idx="4">
                  <c:v>45.6</c:v>
                </c:pt>
                <c:pt idx="5">
                  <c:v>0.6</c:v>
                </c:pt>
                <c:pt idx="6">
                  <c:v>5.0999999999999996</c:v>
                </c:pt>
                <c:pt idx="7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449664"/>
        <c:axId val="96677248"/>
      </c:barChart>
      <c:catAx>
        <c:axId val="9644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77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6772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496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36.5</c:v>
                </c:pt>
                <c:pt idx="1">
                  <c:v>30.9</c:v>
                </c:pt>
                <c:pt idx="2">
                  <c:v>0</c:v>
                </c:pt>
                <c:pt idx="3">
                  <c:v>1.5</c:v>
                </c:pt>
                <c:pt idx="4">
                  <c:v>4.0999999999999996</c:v>
                </c:pt>
                <c:pt idx="5">
                  <c:v>0</c:v>
                </c:pt>
                <c:pt idx="6">
                  <c:v>6.1</c:v>
                </c:pt>
                <c:pt idx="7">
                  <c:v>21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897280"/>
        <c:axId val="74898816"/>
      </c:barChart>
      <c:catAx>
        <c:axId val="7489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898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8988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8972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20.5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7.3</c:v>
                </c:pt>
                <c:pt idx="1">
                  <c:v>18.399999999999999</c:v>
                </c:pt>
                <c:pt idx="2">
                  <c:v>13.5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4.5</c:v>
                </c:pt>
                <c:pt idx="1">
                  <c:v>17.100000000000001</c:v>
                </c:pt>
                <c:pt idx="2">
                  <c:v>11.6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2.6</c:v>
                </c:pt>
                <c:pt idx="1">
                  <c:v>11.2</c:v>
                </c:pt>
                <c:pt idx="2">
                  <c:v>7.3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1.5</c:v>
                </c:pt>
                <c:pt idx="1">
                  <c:v>9.9</c:v>
                </c:pt>
                <c:pt idx="2">
                  <c:v>6.3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699904"/>
        <c:axId val="74785536"/>
      </c:barChart>
      <c:catAx>
        <c:axId val="746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85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7855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99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</c:v>
                </c:pt>
                <c:pt idx="1">
                  <c:v>13.5</c:v>
                </c:pt>
                <c:pt idx="3">
                  <c:v>11.6</c:v>
                </c:pt>
                <c:pt idx="4">
                  <c:v>7.3</c:v>
                </c:pt>
                <c:pt idx="5">
                  <c:v>6.3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32.4</c:v>
                </c:pt>
                <c:pt idx="1">
                  <c:v>32.5</c:v>
                </c:pt>
                <c:pt idx="3">
                  <c:v>19.399999999999999</c:v>
                </c:pt>
                <c:pt idx="4">
                  <c:v>23</c:v>
                </c:pt>
                <c:pt idx="5">
                  <c:v>15.9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58</c:v>
                </c:pt>
                <c:pt idx="1">
                  <c:v>64.900000000000006</c:v>
                </c:pt>
                <c:pt idx="3">
                  <c:v>60</c:v>
                </c:pt>
                <c:pt idx="4">
                  <c:v>60.6</c:v>
                </c:pt>
                <c:pt idx="5">
                  <c:v>61.7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41952"/>
        <c:axId val="79955456"/>
      </c:lineChart>
      <c:catAx>
        <c:axId val="765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5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9554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41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Okeechobee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87395"/>
              </p:ext>
            </p:extLst>
          </p:nvPr>
        </p:nvGraphicFramePr>
        <p:xfrm>
          <a:off x="390525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1748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071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9307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934114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4465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41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789617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6306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9471"/>
              </p:ext>
            </p:extLst>
          </p:nvPr>
        </p:nvGraphicFramePr>
        <p:xfrm>
          <a:off x="40957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867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Okeechobee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County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did not participate in the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FYSAS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As a result, trend data are not available for the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survey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Okeechobee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23.0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807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700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8395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445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1217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237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Okeechobee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29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53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883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Okeechobee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1.3%) </a:t>
            </a:r>
            <a:r>
              <a:rPr lang="en-US" sz="2700" dirty="0" smtClean="0">
                <a:latin typeface="Gill Sans MT"/>
              </a:rPr>
              <a:t>are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(14.3%)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Okeechobee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24.4%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12.3%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5.0%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3.4%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466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757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294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967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566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90364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593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 smtClean="0">
                <a:latin typeface="Gill Sans MT" pitchFamily="34" charset="0"/>
              </a:rPr>
              <a:t>(45%) 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(45%)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Poor Academic Performance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 smtClean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687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Okeechobee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(21.2%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18.7%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1682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5824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</TotalTime>
  <Words>1349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340</cp:revision>
  <dcterms:created xsi:type="dcterms:W3CDTF">2010-11-20T14:45:41Z</dcterms:created>
  <dcterms:modified xsi:type="dcterms:W3CDTF">2016-10-30T22:57:43Z</dcterms:modified>
</cp:coreProperties>
</file>