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onro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Prescription Amphetamines</c:v>
                </c:pt>
                <c:pt idx="7">
                  <c:v>Depressants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Needle to Inject Illegal Drugs*</c:v>
                </c:pt>
                <c:pt idx="15">
                  <c:v>Steroids (without a doctor’s order)</c:v>
                </c:pt>
                <c:pt idx="16">
                  <c:v>Flakka*</c:v>
                </c:pt>
                <c:pt idx="17">
                  <c:v>Heroin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41.8</c:v>
                </c:pt>
                <c:pt idx="1">
                  <c:v>26.8</c:v>
                </c:pt>
                <c:pt idx="2">
                  <c:v>26.4</c:v>
                </c:pt>
                <c:pt idx="3">
                  <c:v>25.2</c:v>
                </c:pt>
                <c:pt idx="4">
                  <c:v>11.8</c:v>
                </c:pt>
                <c:pt idx="5">
                  <c:v>5.7</c:v>
                </c:pt>
                <c:pt idx="6">
                  <c:v>4.3</c:v>
                </c:pt>
                <c:pt idx="7">
                  <c:v>4.2</c:v>
                </c:pt>
                <c:pt idx="8">
                  <c:v>4.0999999999999996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3.1</c:v>
                </c:pt>
                <c:pt idx="13">
                  <c:v>2.7</c:v>
                </c:pt>
                <c:pt idx="14">
                  <c:v>1.5</c:v>
                </c:pt>
                <c:pt idx="15">
                  <c:v>1.3</c:v>
                </c:pt>
                <c:pt idx="16">
                  <c:v>1.1000000000000001</c:v>
                </c:pt>
                <c:pt idx="17">
                  <c:v>1</c:v>
                </c:pt>
                <c:pt idx="18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206272"/>
        <c:axId val="99207808"/>
      </c:barChart>
      <c:catAx>
        <c:axId val="9920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07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2078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062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26.8</c:v>
                </c:pt>
                <c:pt idx="1">
                  <c:v>9.3000000000000007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951296"/>
        <c:axId val="72952832"/>
      </c:barChart>
      <c:catAx>
        <c:axId val="7295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52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528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512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24.6</c:v>
                </c:pt>
                <c:pt idx="2">
                  <c:v>16.5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7.3</c:v>
                </c:pt>
                <c:pt idx="1">
                  <c:v>27.6</c:v>
                </c:pt>
                <c:pt idx="2">
                  <c:v>18.7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</c:v>
                </c:pt>
                <c:pt idx="1">
                  <c:v>26.6</c:v>
                </c:pt>
                <c:pt idx="2">
                  <c:v>18.3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4.2</c:v>
                </c:pt>
                <c:pt idx="1">
                  <c:v>31.3</c:v>
                </c:pt>
                <c:pt idx="2">
                  <c:v>19.600000000000001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23.6</c:v>
                </c:pt>
                <c:pt idx="2">
                  <c:v>15.4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2.5</c:v>
                </c:pt>
                <c:pt idx="1">
                  <c:v>22.8</c:v>
                </c:pt>
                <c:pt idx="2">
                  <c:v>14.4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577792"/>
        <c:axId val="98624640"/>
      </c:barChart>
      <c:catAx>
        <c:axId val="9857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2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62464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777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16.5</c:v>
                </c:pt>
                <c:pt idx="1">
                  <c:v>18.7</c:v>
                </c:pt>
                <c:pt idx="2">
                  <c:v>18.3</c:v>
                </c:pt>
                <c:pt idx="3">
                  <c:v>19.600000000000001</c:v>
                </c:pt>
                <c:pt idx="4">
                  <c:v>15.4</c:v>
                </c:pt>
                <c:pt idx="5">
                  <c:v>14.4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14.9</c:v>
                </c:pt>
                <c:pt idx="1">
                  <c:v>12.1</c:v>
                </c:pt>
                <c:pt idx="2">
                  <c:v>11</c:v>
                </c:pt>
                <c:pt idx="3">
                  <c:v>18.100000000000001</c:v>
                </c:pt>
                <c:pt idx="4">
                  <c:v>10.4</c:v>
                </c:pt>
                <c:pt idx="5">
                  <c:v>10.4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27.2</c:v>
                </c:pt>
                <c:pt idx="1">
                  <c:v>26.4</c:v>
                </c:pt>
                <c:pt idx="2">
                  <c:v>24.5</c:v>
                </c:pt>
                <c:pt idx="3">
                  <c:v>24.2</c:v>
                </c:pt>
                <c:pt idx="4">
                  <c:v>20.399999999999999</c:v>
                </c:pt>
                <c:pt idx="5">
                  <c:v>21.9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867648"/>
        <c:axId val="100108928"/>
      </c:lineChart>
      <c:catAx>
        <c:axId val="9986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0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1089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67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3.5</c:v>
                </c:pt>
                <c:pt idx="1">
                  <c:v>9.4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889856"/>
        <c:axId val="72971008"/>
      </c:barChart>
      <c:catAx>
        <c:axId val="7288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71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710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898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30.9</c:v>
                </c:pt>
                <c:pt idx="1">
                  <c:v>32.4</c:v>
                </c:pt>
                <c:pt idx="2">
                  <c:v>15.2</c:v>
                </c:pt>
                <c:pt idx="3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21.6</c:v>
                </c:pt>
                <c:pt idx="1">
                  <c:v>29.9</c:v>
                </c:pt>
                <c:pt idx="2">
                  <c:v>8.9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20</c:v>
                </c:pt>
                <c:pt idx="1">
                  <c:v>29.7</c:v>
                </c:pt>
                <c:pt idx="2">
                  <c:v>9.6</c:v>
                </c:pt>
                <c:pt idx="3">
                  <c:v>13.2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981120"/>
        <c:axId val="72992256"/>
      </c:barChart>
      <c:catAx>
        <c:axId val="7298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9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922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811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2.7</c:v>
                </c:pt>
                <c:pt idx="1">
                  <c:v>2.8</c:v>
                </c:pt>
                <c:pt idx="2">
                  <c:v>2.7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5.5</c:v>
                </c:pt>
                <c:pt idx="1">
                  <c:v>2.6</c:v>
                </c:pt>
                <c:pt idx="2">
                  <c:v>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5.6</c:v>
                </c:pt>
                <c:pt idx="1">
                  <c:v>3.7</c:v>
                </c:pt>
                <c:pt idx="2">
                  <c:v>4.5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3.4</c:v>
                </c:pt>
                <c:pt idx="1">
                  <c:v>2</c:v>
                </c:pt>
                <c:pt idx="2">
                  <c:v>2.6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0.4</c:v>
                </c:pt>
                <c:pt idx="2">
                  <c:v>0.7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1.5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268672"/>
        <c:axId val="100532608"/>
      </c:barChart>
      <c:catAx>
        <c:axId val="10026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32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326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686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4.5</c:v>
                </c:pt>
                <c:pt idx="2">
                  <c:v>3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2.4</c:v>
                </c:pt>
                <c:pt idx="1">
                  <c:v>3.7</c:v>
                </c:pt>
                <c:pt idx="2">
                  <c:v>3.1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485120"/>
        <c:axId val="112530176"/>
      </c:barChart>
      <c:catAx>
        <c:axId val="11248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30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5301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4851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1.2</c:v>
                </c:pt>
                <c:pt idx="1">
                  <c:v>5.2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6.3</c:v>
                </c:pt>
                <c:pt idx="2">
                  <c:v>4.2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0.6</c:v>
                </c:pt>
                <c:pt idx="1">
                  <c:v>6.3</c:v>
                </c:pt>
                <c:pt idx="2">
                  <c:v>3.9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1.4</c:v>
                </c:pt>
                <c:pt idx="1">
                  <c:v>6.6</c:v>
                </c:pt>
                <c:pt idx="2">
                  <c:v>4.4000000000000004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3.5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1.7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009792"/>
        <c:axId val="73045504"/>
      </c:barChart>
      <c:catAx>
        <c:axId val="7300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45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0455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09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</c:v>
                </c:pt>
                <c:pt idx="1">
                  <c:v>4.3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1.5</c:v>
                </c:pt>
                <c:pt idx="1">
                  <c:v>8</c:v>
                </c:pt>
                <c:pt idx="2">
                  <c:v>5.2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2.1</c:v>
                </c:pt>
                <c:pt idx="1">
                  <c:v>4.0999999999999996</c:v>
                </c:pt>
                <c:pt idx="2">
                  <c:v>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2.9</c:v>
                </c:pt>
                <c:pt idx="1">
                  <c:v>3.9</c:v>
                </c:pt>
                <c:pt idx="2">
                  <c:v>3.5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0.3</c:v>
                </c:pt>
                <c:pt idx="1">
                  <c:v>3.3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1.8</c:v>
                </c:pt>
                <c:pt idx="1">
                  <c:v>2</c:v>
                </c:pt>
                <c:pt idx="2">
                  <c:v>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010176"/>
        <c:axId val="96847744"/>
      </c:barChart>
      <c:catAx>
        <c:axId val="7301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47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8477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101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0.3</c:v>
                </c:pt>
                <c:pt idx="1">
                  <c:v>0.4</c:v>
                </c:pt>
                <c:pt idx="2">
                  <c:v>0.3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</c:v>
                </c:pt>
                <c:pt idx="1">
                  <c:v>4.0999999999999996</c:v>
                </c:pt>
                <c:pt idx="2">
                  <c:v>2.2999999999999998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1.3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2.7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2.8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989312"/>
        <c:axId val="73001216"/>
      </c:barChart>
      <c:catAx>
        <c:axId val="7298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01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0012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893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Club Drugs</c:v>
                </c:pt>
                <c:pt idx="7">
                  <c:v>Cocaine or Crack Cocaine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Depressants</c:v>
                </c:pt>
                <c:pt idx="13">
                  <c:v>Flakka*</c:v>
                </c:pt>
                <c:pt idx="14">
                  <c:v>Steroids (without a doctor’s order)</c:v>
                </c:pt>
                <c:pt idx="15">
                  <c:v>Methamphetamine</c:v>
                </c:pt>
                <c:pt idx="16">
                  <c:v>Heroin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23.5</c:v>
                </c:pt>
                <c:pt idx="1">
                  <c:v>14.4</c:v>
                </c:pt>
                <c:pt idx="2">
                  <c:v>11.3</c:v>
                </c:pt>
                <c:pt idx="3">
                  <c:v>9.3000000000000007</c:v>
                </c:pt>
                <c:pt idx="4">
                  <c:v>2.6</c:v>
                </c:pt>
                <c:pt idx="5">
                  <c:v>1.9</c:v>
                </c:pt>
                <c:pt idx="6">
                  <c:v>1.8</c:v>
                </c:pt>
                <c:pt idx="7">
                  <c:v>1.7</c:v>
                </c:pt>
                <c:pt idx="8">
                  <c:v>1.7</c:v>
                </c:pt>
                <c:pt idx="9">
                  <c:v>1.6</c:v>
                </c:pt>
                <c:pt idx="10">
                  <c:v>1.6</c:v>
                </c:pt>
                <c:pt idx="11">
                  <c:v>1.5</c:v>
                </c:pt>
                <c:pt idx="12">
                  <c:v>1.1000000000000001</c:v>
                </c:pt>
                <c:pt idx="13">
                  <c:v>1.1000000000000001</c:v>
                </c:pt>
                <c:pt idx="14">
                  <c:v>0.7</c:v>
                </c:pt>
                <c:pt idx="15">
                  <c:v>0.6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961472"/>
        <c:axId val="99976704"/>
      </c:barChart>
      <c:catAx>
        <c:axId val="9996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76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9767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614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17.8</c:v>
                </c:pt>
                <c:pt idx="1">
                  <c:v>8.5</c:v>
                </c:pt>
                <c:pt idx="2">
                  <c:v>11.8</c:v>
                </c:pt>
                <c:pt idx="3">
                  <c:v>29.4</c:v>
                </c:pt>
                <c:pt idx="4">
                  <c:v>6.3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014656"/>
        <c:axId val="98051200"/>
      </c:barChart>
      <c:catAx>
        <c:axId val="7301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51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512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146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5.7</c:v>
                </c:pt>
                <c:pt idx="1">
                  <c:v>5.4</c:v>
                </c:pt>
                <c:pt idx="2">
                  <c:v>1.2</c:v>
                </c:pt>
                <c:pt idx="3">
                  <c:v>2.1</c:v>
                </c:pt>
                <c:pt idx="4">
                  <c:v>0.7</c:v>
                </c:pt>
                <c:pt idx="5">
                  <c:v>9.1</c:v>
                </c:pt>
                <c:pt idx="6">
                  <c:v>3.8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558656"/>
        <c:axId val="73560448"/>
      </c:barChart>
      <c:catAx>
        <c:axId val="7355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60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5604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586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7.4</c:v>
                </c:pt>
                <c:pt idx="1">
                  <c:v>19.5</c:v>
                </c:pt>
                <c:pt idx="2">
                  <c:v>32.4</c:v>
                </c:pt>
                <c:pt idx="3">
                  <c:v>6.2</c:v>
                </c:pt>
                <c:pt idx="4">
                  <c:v>8</c:v>
                </c:pt>
                <c:pt idx="5">
                  <c:v>11.1</c:v>
                </c:pt>
                <c:pt idx="6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6.8</c:v>
                </c:pt>
                <c:pt idx="1">
                  <c:v>11.4</c:v>
                </c:pt>
                <c:pt idx="2">
                  <c:v>26</c:v>
                </c:pt>
                <c:pt idx="3">
                  <c:v>7.9</c:v>
                </c:pt>
                <c:pt idx="4">
                  <c:v>7.6</c:v>
                </c:pt>
                <c:pt idx="5">
                  <c:v>12.1</c:v>
                </c:pt>
                <c:pt idx="6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556736"/>
        <c:axId val="73565312"/>
      </c:barChart>
      <c:catAx>
        <c:axId val="7355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65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5653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567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3.3</c:v>
                </c:pt>
                <c:pt idx="1">
                  <c:v>14.6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564928"/>
        <c:axId val="73570560"/>
      </c:barChart>
      <c:catAx>
        <c:axId val="7356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70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5705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64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48</c:v>
                </c:pt>
                <c:pt idx="1">
                  <c:v>55</c:v>
                </c:pt>
                <c:pt idx="2">
                  <c:v>51</c:v>
                </c:pt>
                <c:pt idx="3">
                  <c:v>56</c:v>
                </c:pt>
                <c:pt idx="4">
                  <c:v>57</c:v>
                </c:pt>
                <c:pt idx="5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326592"/>
        <c:axId val="97328512"/>
      </c:barChart>
      <c:catAx>
        <c:axId val="973265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285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3285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265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59</c:v>
                </c:pt>
                <c:pt idx="2">
                  <c:v>33</c:v>
                </c:pt>
                <c:pt idx="3">
                  <c:v>36</c:v>
                </c:pt>
                <c:pt idx="4">
                  <c:v>23</c:v>
                </c:pt>
                <c:pt idx="5">
                  <c:v>42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3585024"/>
        <c:axId val="73586944"/>
      </c:barChart>
      <c:catAx>
        <c:axId val="735850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869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35869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850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38</c:v>
                </c:pt>
                <c:pt idx="1">
                  <c:v>59</c:v>
                </c:pt>
                <c:pt idx="2">
                  <c:v>38</c:v>
                </c:pt>
                <c:pt idx="3">
                  <c:v>29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603008"/>
        <c:axId val="98605696"/>
      </c:barChart>
      <c:catAx>
        <c:axId val="986030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056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6056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030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76</c:v>
                </c:pt>
                <c:pt idx="1">
                  <c:v>60</c:v>
                </c:pt>
                <c:pt idx="2">
                  <c:v>57</c:v>
                </c:pt>
                <c:pt idx="3">
                  <c:v>63</c:v>
                </c:pt>
                <c:pt idx="4">
                  <c:v>63</c:v>
                </c:pt>
                <c:pt idx="5">
                  <c:v>46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237888"/>
        <c:axId val="99449856"/>
      </c:barChart>
      <c:catAx>
        <c:axId val="992378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4498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4498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378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57</c:v>
                </c:pt>
                <c:pt idx="2">
                  <c:v>38</c:v>
                </c:pt>
                <c:pt idx="3">
                  <c:v>33</c:v>
                </c:pt>
                <c:pt idx="4">
                  <c:v>39</c:v>
                </c:pt>
                <c:pt idx="5">
                  <c:v>44</c:v>
                </c:pt>
                <c:pt idx="6">
                  <c:v>30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707456"/>
        <c:axId val="97986432"/>
      </c:barChart>
      <c:catAx>
        <c:axId val="727074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864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9864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074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39</c:v>
                </c:pt>
                <c:pt idx="1">
                  <c:v>58</c:v>
                </c:pt>
                <c:pt idx="2">
                  <c:v>38</c:v>
                </c:pt>
                <c:pt idx="3">
                  <c:v>46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229120"/>
        <c:axId val="100231040"/>
      </c:barChart>
      <c:catAx>
        <c:axId val="1002291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310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2310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291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20.6</c:v>
                </c:pt>
                <c:pt idx="1">
                  <c:v>59</c:v>
                </c:pt>
                <c:pt idx="2">
                  <c:v>42.7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18.7</c:v>
                </c:pt>
                <c:pt idx="1">
                  <c:v>58.3</c:v>
                </c:pt>
                <c:pt idx="2">
                  <c:v>40.799999999999997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17.100000000000001</c:v>
                </c:pt>
                <c:pt idx="1">
                  <c:v>47.4</c:v>
                </c:pt>
                <c:pt idx="2">
                  <c:v>34.200000000000003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13.8</c:v>
                </c:pt>
                <c:pt idx="1">
                  <c:v>45.7</c:v>
                </c:pt>
                <c:pt idx="2">
                  <c:v>31.8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11.8</c:v>
                </c:pt>
                <c:pt idx="1">
                  <c:v>36.799999999999997</c:v>
                </c:pt>
                <c:pt idx="2">
                  <c:v>26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</c:v>
                </c:pt>
                <c:pt idx="1">
                  <c:v>36.299999999999997</c:v>
                </c:pt>
                <c:pt idx="2">
                  <c:v>23.5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961856"/>
        <c:axId val="100121600"/>
      </c:barChart>
      <c:catAx>
        <c:axId val="9996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21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12160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61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7.3</c:v>
                </c:pt>
                <c:pt idx="1">
                  <c:v>37.799999999999997</c:v>
                </c:pt>
                <c:pt idx="2">
                  <c:v>24.9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5.9</c:v>
                </c:pt>
                <c:pt idx="1">
                  <c:v>37.799999999999997</c:v>
                </c:pt>
                <c:pt idx="2">
                  <c:v>23.7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7.1</c:v>
                </c:pt>
                <c:pt idx="1">
                  <c:v>27.7</c:v>
                </c:pt>
                <c:pt idx="2">
                  <c:v>18.8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26.5</c:v>
                </c:pt>
                <c:pt idx="2">
                  <c:v>17.100000000000001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3.6</c:v>
                </c:pt>
                <c:pt idx="1">
                  <c:v>19.399999999999999</c:v>
                </c:pt>
                <c:pt idx="2">
                  <c:v>12.5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2.5</c:v>
                </c:pt>
                <c:pt idx="1">
                  <c:v>17.600000000000001</c:v>
                </c:pt>
                <c:pt idx="2">
                  <c:v>11.3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973376"/>
        <c:axId val="99993088"/>
      </c:barChart>
      <c:catAx>
        <c:axId val="9997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93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99308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733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42.7</c:v>
                </c:pt>
                <c:pt idx="1">
                  <c:v>40.799999999999997</c:v>
                </c:pt>
                <c:pt idx="2">
                  <c:v>34.200000000000003</c:v>
                </c:pt>
                <c:pt idx="3">
                  <c:v>31.8</c:v>
                </c:pt>
                <c:pt idx="4">
                  <c:v>26</c:v>
                </c:pt>
                <c:pt idx="5">
                  <c:v>23.5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24.9</c:v>
                </c:pt>
                <c:pt idx="1">
                  <c:v>23.7</c:v>
                </c:pt>
                <c:pt idx="2">
                  <c:v>18.8</c:v>
                </c:pt>
                <c:pt idx="3">
                  <c:v>17.100000000000001</c:v>
                </c:pt>
                <c:pt idx="4">
                  <c:v>12.5</c:v>
                </c:pt>
                <c:pt idx="5">
                  <c:v>11.3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38.200000000000003</c:v>
                </c:pt>
                <c:pt idx="1">
                  <c:v>36.799999999999997</c:v>
                </c:pt>
                <c:pt idx="2">
                  <c:v>33.9</c:v>
                </c:pt>
                <c:pt idx="3">
                  <c:v>31.3</c:v>
                </c:pt>
                <c:pt idx="4">
                  <c:v>23.6</c:v>
                </c:pt>
                <c:pt idx="5">
                  <c:v>17.399999999999999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34.799999999999997</c:v>
                </c:pt>
                <c:pt idx="1">
                  <c:v>34.1</c:v>
                </c:pt>
                <c:pt idx="2">
                  <c:v>36.200000000000003</c:v>
                </c:pt>
                <c:pt idx="3">
                  <c:v>35.9</c:v>
                </c:pt>
                <c:pt idx="4">
                  <c:v>36.5</c:v>
                </c:pt>
                <c:pt idx="5">
                  <c:v>37.9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972608"/>
        <c:axId val="100035584"/>
      </c:lineChart>
      <c:catAx>
        <c:axId val="9997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3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355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726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9.5</c:v>
                </c:pt>
                <c:pt idx="1">
                  <c:v>0.5</c:v>
                </c:pt>
                <c:pt idx="2">
                  <c:v>0</c:v>
                </c:pt>
                <c:pt idx="3">
                  <c:v>19.399999999999999</c:v>
                </c:pt>
                <c:pt idx="4">
                  <c:v>38.799999999999997</c:v>
                </c:pt>
                <c:pt idx="5">
                  <c:v>0</c:v>
                </c:pt>
                <c:pt idx="6">
                  <c:v>12.5</c:v>
                </c:pt>
                <c:pt idx="7">
                  <c:v>19.3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9538432"/>
        <c:axId val="99539968"/>
      </c:barChart>
      <c:catAx>
        <c:axId val="9953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39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5399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384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27.8</c:v>
                </c:pt>
                <c:pt idx="1">
                  <c:v>51.6</c:v>
                </c:pt>
                <c:pt idx="2">
                  <c:v>1.2</c:v>
                </c:pt>
                <c:pt idx="3">
                  <c:v>1.1000000000000001</c:v>
                </c:pt>
                <c:pt idx="4">
                  <c:v>3</c:v>
                </c:pt>
                <c:pt idx="5">
                  <c:v>1.9</c:v>
                </c:pt>
                <c:pt idx="6">
                  <c:v>0</c:v>
                </c:pt>
                <c:pt idx="7">
                  <c:v>13.3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766592"/>
        <c:axId val="72768128"/>
      </c:barChart>
      <c:catAx>
        <c:axId val="7276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68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7681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665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3.1</c:v>
                </c:pt>
                <c:pt idx="1">
                  <c:v>14.8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</c:v>
                </c:pt>
                <c:pt idx="1">
                  <c:v>16</c:v>
                </c:pt>
                <c:pt idx="2">
                  <c:v>10.7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14.7</c:v>
                </c:pt>
                <c:pt idx="2">
                  <c:v>9.1999999999999993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2.1</c:v>
                </c:pt>
                <c:pt idx="1">
                  <c:v>13.7</c:v>
                </c:pt>
                <c:pt idx="2">
                  <c:v>8.6999999999999993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1.6</c:v>
                </c:pt>
                <c:pt idx="1">
                  <c:v>10</c:v>
                </c:pt>
                <c:pt idx="2">
                  <c:v>6.4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3.7</c:v>
                </c:pt>
                <c:pt idx="2">
                  <c:v>2.6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718976"/>
        <c:axId val="72880128"/>
      </c:barChart>
      <c:catAx>
        <c:axId val="7271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80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8801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189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</c:v>
                </c:pt>
                <c:pt idx="1">
                  <c:v>10.7</c:v>
                </c:pt>
                <c:pt idx="2">
                  <c:v>9.1999999999999993</c:v>
                </c:pt>
                <c:pt idx="3">
                  <c:v>8.6999999999999993</c:v>
                </c:pt>
                <c:pt idx="4">
                  <c:v>6.4</c:v>
                </c:pt>
                <c:pt idx="5">
                  <c:v>2.6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26.9</c:v>
                </c:pt>
                <c:pt idx="1">
                  <c:v>20.100000000000001</c:v>
                </c:pt>
                <c:pt idx="2">
                  <c:v>16.3</c:v>
                </c:pt>
                <c:pt idx="3">
                  <c:v>17</c:v>
                </c:pt>
                <c:pt idx="4">
                  <c:v>9.8000000000000007</c:v>
                </c:pt>
                <c:pt idx="5">
                  <c:v>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66.400000000000006</c:v>
                </c:pt>
                <c:pt idx="1">
                  <c:v>69.7</c:v>
                </c:pt>
                <c:pt idx="2">
                  <c:v>68.7</c:v>
                </c:pt>
                <c:pt idx="3">
                  <c:v>70.099999999999994</c:v>
                </c:pt>
                <c:pt idx="4">
                  <c:v>69</c:v>
                </c:pt>
                <c:pt idx="5">
                  <c:v>70.7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929664"/>
        <c:axId val="72931968"/>
      </c:lineChart>
      <c:catAx>
        <c:axId val="7292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3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319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296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Monroe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1446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29473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2543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8254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6626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6434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6777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92528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6198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094042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Monroe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819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Monroe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24.9%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29.7%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1645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082867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799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0959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2583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002269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Monroe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35485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0719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2242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Monroe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1.2%)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(0.7%)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(9.1%)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5.7%).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Monroe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28.7%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14.9%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7.1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3.3%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2.5%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5130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659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287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86115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9848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6628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04053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</a:t>
            </a:r>
            <a:r>
              <a:rPr lang="en-US" sz="2800" dirty="0" smtClean="0">
                <a:latin typeface="Gill Sans MT" pitchFamily="34" charset="0"/>
              </a:rPr>
              <a:t>32%)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48%)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(46</a:t>
            </a:r>
            <a:r>
              <a:rPr lang="en-US" sz="2800" dirty="0" smtClean="0">
                <a:latin typeface="Gill Sans MT" pitchFamily="34" charset="0"/>
              </a:rPr>
              <a:t>%)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57%)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57%)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(58%)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3617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41.8%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23.5%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Monroe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</a:t>
            </a:r>
            <a:r>
              <a:rPr lang="en-US" sz="2600" dirty="0" smtClean="0">
                <a:latin typeface="Gill Sans MT"/>
              </a:rPr>
              <a:t>26.8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(26.4%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14.4%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25.2%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035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19961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1318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2016-10-29T22:32:05Z</dcterms:modified>
</cp:coreProperties>
</file>