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Blacking Out from Drinking*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Synthetic Marijuana*</c:v>
                </c:pt>
                <c:pt idx="7">
                  <c:v>Inhalants</c:v>
                </c:pt>
                <c:pt idx="8">
                  <c:v>Over-the-Counter Drugs</c:v>
                </c:pt>
                <c:pt idx="9">
                  <c:v>Depressants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39.1</c:v>
                </c:pt>
                <c:pt idx="1">
                  <c:v>21.6</c:v>
                </c:pt>
                <c:pt idx="2">
                  <c:v>21.2</c:v>
                </c:pt>
                <c:pt idx="3">
                  <c:v>21</c:v>
                </c:pt>
                <c:pt idx="4">
                  <c:v>14.5</c:v>
                </c:pt>
                <c:pt idx="5">
                  <c:v>6.8</c:v>
                </c:pt>
                <c:pt idx="6">
                  <c:v>6.7</c:v>
                </c:pt>
                <c:pt idx="7">
                  <c:v>5.3</c:v>
                </c:pt>
                <c:pt idx="8">
                  <c:v>4.8</c:v>
                </c:pt>
                <c:pt idx="9">
                  <c:v>4.8</c:v>
                </c:pt>
                <c:pt idx="10">
                  <c:v>3.6</c:v>
                </c:pt>
                <c:pt idx="11">
                  <c:v>2.2999999999999998</c:v>
                </c:pt>
                <c:pt idx="12">
                  <c:v>2.1</c:v>
                </c:pt>
                <c:pt idx="13">
                  <c:v>2</c:v>
                </c:pt>
                <c:pt idx="14">
                  <c:v>1.1000000000000001</c:v>
                </c:pt>
                <c:pt idx="15">
                  <c:v>0.6</c:v>
                </c:pt>
                <c:pt idx="16">
                  <c:v>0.4</c:v>
                </c:pt>
                <c:pt idx="17">
                  <c:v>0.3</c:v>
                </c:pt>
                <c:pt idx="1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9-42DC-B019-3D7E7C623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625216"/>
        <c:axId val="99738368"/>
      </c:barChart>
      <c:catAx>
        <c:axId val="9962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38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7383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252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21</c:v>
                </c:pt>
                <c:pt idx="1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51-45E0-953A-0C2E3A8AF5E3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51-45E0-953A-0C2E3A8AF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371072"/>
        <c:axId val="54372992"/>
      </c:barChart>
      <c:catAx>
        <c:axId val="5437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72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3729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710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7.2</c:v>
                </c:pt>
                <c:pt idx="1">
                  <c:v>19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30-46E6-9B76-6492D8AC670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16.7</c:v>
                </c:pt>
                <c:pt idx="2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30-46E6-9B76-6492D8AC670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3.8</c:v>
                </c:pt>
                <c:pt idx="1">
                  <c:v>21.4</c:v>
                </c:pt>
                <c:pt idx="2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30-46E6-9B76-6492D8AC670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20.9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30-46E6-9B76-6492D8AC670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3.7</c:v>
                </c:pt>
                <c:pt idx="1">
                  <c:v>15</c:v>
                </c:pt>
                <c:pt idx="2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30-46E6-9B76-6492D8AC670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2.5</c:v>
                </c:pt>
                <c:pt idx="1">
                  <c:v>17.600000000000001</c:v>
                </c:pt>
                <c:pt idx="2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30-46E6-9B76-6492D8AC670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30-46E6-9B76-6492D8AC6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612800"/>
        <c:axId val="103634048"/>
      </c:barChart>
      <c:catAx>
        <c:axId val="10361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3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6340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12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13.8</c:v>
                </c:pt>
                <c:pt idx="1">
                  <c:v>11.7</c:v>
                </c:pt>
                <c:pt idx="2">
                  <c:v>13.9</c:v>
                </c:pt>
                <c:pt idx="3">
                  <c:v>13.6</c:v>
                </c:pt>
                <c:pt idx="4">
                  <c:v>9.8000000000000007</c:v>
                </c:pt>
                <c:pt idx="5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E3-4E6A-BCAB-35DB58A93939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12.5</c:v>
                </c:pt>
                <c:pt idx="1">
                  <c:v>10.4</c:v>
                </c:pt>
                <c:pt idx="2">
                  <c:v>11.5</c:v>
                </c:pt>
                <c:pt idx="3">
                  <c:v>9.8000000000000007</c:v>
                </c:pt>
                <c:pt idx="4">
                  <c:v>10.4</c:v>
                </c:pt>
                <c:pt idx="5">
                  <c:v>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E3-4E6A-BCAB-35DB58A93939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26.5</c:v>
                </c:pt>
                <c:pt idx="1">
                  <c:v>29.4</c:v>
                </c:pt>
                <c:pt idx="2">
                  <c:v>28.1</c:v>
                </c:pt>
                <c:pt idx="3">
                  <c:v>28.2</c:v>
                </c:pt>
                <c:pt idx="4">
                  <c:v>25.7</c:v>
                </c:pt>
                <c:pt idx="5">
                  <c:v>26.4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E3-4E6A-BCAB-35DB58A93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18880"/>
        <c:axId val="54289536"/>
      </c:lineChart>
      <c:catAx>
        <c:axId val="5181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289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2895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18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7.4</c:v>
                </c:pt>
                <c:pt idx="1">
                  <c:v>9.8000000000000007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D-452B-A5AD-397FE2E491D5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D-452B-A5AD-397FE2E49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410240"/>
        <c:axId val="55321728"/>
      </c:barChart>
      <c:catAx>
        <c:axId val="5441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2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3217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102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22.4</c:v>
                </c:pt>
                <c:pt idx="1">
                  <c:v>26.4</c:v>
                </c:pt>
                <c:pt idx="2">
                  <c:v>9.5</c:v>
                </c:pt>
                <c:pt idx="3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70-4BAC-962B-8673D0C17C26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15.8</c:v>
                </c:pt>
                <c:pt idx="1">
                  <c:v>21.2</c:v>
                </c:pt>
                <c:pt idx="2">
                  <c:v>6.8</c:v>
                </c:pt>
                <c:pt idx="3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70-4BAC-962B-8673D0C17C26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21</c:v>
                </c:pt>
                <c:pt idx="1">
                  <c:v>32.1</c:v>
                </c:pt>
                <c:pt idx="2">
                  <c:v>8.4</c:v>
                </c:pt>
                <c:pt idx="3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70-4BAC-962B-8673D0C17C26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70-4BAC-962B-8673D0C17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338496"/>
        <c:axId val="55340416"/>
      </c:barChart>
      <c:catAx>
        <c:axId val="5533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4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3404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384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7.2</c:v>
                </c:pt>
                <c:pt idx="1">
                  <c:v>1.5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B-4DB8-91CA-164A1E8A358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2.2000000000000002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BB-4DB8-91CA-164A1E8A358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5.2</c:v>
                </c:pt>
                <c:pt idx="1">
                  <c:v>2.5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BB-4DB8-91CA-164A1E8A358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1.8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BB-4DB8-91CA-164A1E8A358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2.4</c:v>
                </c:pt>
                <c:pt idx="1">
                  <c:v>1.7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BB-4DB8-91CA-164A1E8A358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1.6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BB-4DB8-91CA-164A1E8A358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BB-4DB8-91CA-164A1E8A3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278784"/>
        <c:axId val="54348800"/>
      </c:barChart>
      <c:catAx>
        <c:axId val="5427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48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3488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2787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3.4</c:v>
                </c:pt>
                <c:pt idx="1">
                  <c:v>3.6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2-4EB4-8218-E7E4B376470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2.7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2-4EB4-8218-E7E4B376470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2.1</c:v>
                </c:pt>
                <c:pt idx="1">
                  <c:v>2.2999999999999998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72-4EB4-8218-E7E4B376470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1.4</c:v>
                </c:pt>
                <c:pt idx="1">
                  <c:v>1.7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72-4EB4-8218-E7E4B376470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72-4EB4-8218-E7E4B37647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530496"/>
        <c:axId val="103532416"/>
      </c:barChart>
      <c:catAx>
        <c:axId val="10353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3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32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30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8-4E52-86E4-6EB569D6FC1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1.3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E8-4E52-86E4-6EB569D6FC1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0.3</c:v>
                </c:pt>
                <c:pt idx="1">
                  <c:v>1.6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E8-4E52-86E4-6EB569D6FC1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E8-4E52-86E4-6EB569D6FC1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2.4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E8-4E52-86E4-6EB569D6FC1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5.6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E8-4E52-86E4-6EB569D6FC1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E8-4E52-86E4-6EB569D6F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372032"/>
        <c:axId val="102887424"/>
      </c:barChart>
      <c:catAx>
        <c:axId val="5537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87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8874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72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2.8</c:v>
                </c:pt>
                <c:pt idx="1">
                  <c:v>4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4-445F-8D05-4BEDDBAE872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2.5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24-445F-8D05-4BEDDBAE872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2.9</c:v>
                </c:pt>
                <c:pt idx="1">
                  <c:v>3.9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24-445F-8D05-4BEDDBAE872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2.5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24-445F-8D05-4BEDDBAE872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1.8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24-445F-8D05-4BEDDBAE872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1.8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24-445F-8D05-4BEDDBAE872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24-445F-8D05-4BEDDBAE8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719168"/>
        <c:axId val="111721856"/>
      </c:barChart>
      <c:catAx>
        <c:axId val="11171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21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7218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19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0B-4EDE-B8E3-BFA49FC2DFA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0.2</c:v>
                </c:pt>
                <c:pt idx="1">
                  <c:v>2.5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0B-4EDE-B8E3-BFA49FC2DFA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3.2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0B-4EDE-B8E3-BFA49FC2DFA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0.6</c:v>
                </c:pt>
                <c:pt idx="1">
                  <c:v>2.7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0B-4EDE-B8E3-BFA49FC2DFA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0B-4EDE-B8E3-BFA49FC2DFA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0.3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20B-4EDE-B8E3-BFA49FC2DFA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0B-4EDE-B8E3-BFA49FC2D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553920"/>
        <c:axId val="116230016"/>
      </c:barChart>
      <c:catAx>
        <c:axId val="11155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3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230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539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DF-4612-A670-763C068CF4C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Synthetic Marijuana*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Flakka*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LSD, PCP or Mushrooms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18.8</c:v>
                </c:pt>
                <c:pt idx="1">
                  <c:v>10.8</c:v>
                </c:pt>
                <c:pt idx="2">
                  <c:v>9.6</c:v>
                </c:pt>
                <c:pt idx="3">
                  <c:v>7.8</c:v>
                </c:pt>
                <c:pt idx="4">
                  <c:v>4.2</c:v>
                </c:pt>
                <c:pt idx="5">
                  <c:v>3.2</c:v>
                </c:pt>
                <c:pt idx="6">
                  <c:v>3</c:v>
                </c:pt>
                <c:pt idx="7">
                  <c:v>2.2000000000000002</c:v>
                </c:pt>
                <c:pt idx="8">
                  <c:v>1.8</c:v>
                </c:pt>
                <c:pt idx="9">
                  <c:v>1.6</c:v>
                </c:pt>
                <c:pt idx="10">
                  <c:v>1.4</c:v>
                </c:pt>
                <c:pt idx="11">
                  <c:v>1</c:v>
                </c:pt>
                <c:pt idx="12">
                  <c:v>0.9</c:v>
                </c:pt>
                <c:pt idx="13">
                  <c:v>0.8</c:v>
                </c:pt>
                <c:pt idx="14">
                  <c:v>0.3</c:v>
                </c:pt>
                <c:pt idx="15">
                  <c:v>0.3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DF-4612-A670-763C068CF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935744"/>
        <c:axId val="99937280"/>
      </c:barChart>
      <c:catAx>
        <c:axId val="9993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3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9372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35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14.1</c:v>
                </c:pt>
                <c:pt idx="1">
                  <c:v>7</c:v>
                </c:pt>
                <c:pt idx="2">
                  <c:v>10.7</c:v>
                </c:pt>
                <c:pt idx="3">
                  <c:v>24.5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3F-4D1F-A25A-45C4F6D95965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3F-4D1F-A25A-45C4F6D95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9069440"/>
        <c:axId val="109071360"/>
      </c:barChart>
      <c:catAx>
        <c:axId val="10906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071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0713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069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</c:v>
                </c:pt>
                <c:pt idx="1">
                  <c:v>2.9</c:v>
                </c:pt>
                <c:pt idx="2">
                  <c:v>1.5</c:v>
                </c:pt>
                <c:pt idx="3">
                  <c:v>2.7</c:v>
                </c:pt>
                <c:pt idx="4">
                  <c:v>0.7</c:v>
                </c:pt>
                <c:pt idx="5">
                  <c:v>12.6</c:v>
                </c:pt>
                <c:pt idx="6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42-45C8-9C94-1ED74B65A55A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42-45C8-9C94-1ED74B65A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171008"/>
        <c:axId val="102172544"/>
      </c:barChart>
      <c:catAx>
        <c:axId val="10217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72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1725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71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6.4</c:v>
                </c:pt>
                <c:pt idx="1">
                  <c:v>22.1</c:v>
                </c:pt>
                <c:pt idx="2">
                  <c:v>34.799999999999997</c:v>
                </c:pt>
                <c:pt idx="3">
                  <c:v>7.9</c:v>
                </c:pt>
                <c:pt idx="4">
                  <c:v>6.8</c:v>
                </c:pt>
                <c:pt idx="5">
                  <c:v>11.9</c:v>
                </c:pt>
                <c:pt idx="6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7-4355-985B-CED2B7847DC1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</c:v>
                </c:pt>
                <c:pt idx="1">
                  <c:v>10.1</c:v>
                </c:pt>
                <c:pt idx="2">
                  <c:v>22</c:v>
                </c:pt>
                <c:pt idx="3">
                  <c:v>10.6</c:v>
                </c:pt>
                <c:pt idx="4">
                  <c:v>8</c:v>
                </c:pt>
                <c:pt idx="5">
                  <c:v>15.1</c:v>
                </c:pt>
                <c:pt idx="6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77-4355-985B-CED2B7847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572864"/>
        <c:axId val="111574400"/>
      </c:barChart>
      <c:catAx>
        <c:axId val="11157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74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5744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72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</c:v>
                </c:pt>
                <c:pt idx="1">
                  <c:v>19.2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9-47E8-BF95-6B434D29C6B8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9-47E8-BF95-6B434D29C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585024"/>
        <c:axId val="55590912"/>
      </c:barChart>
      <c:catAx>
        <c:axId val="555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90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59091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850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55</c:v>
                </c:pt>
                <c:pt idx="1">
                  <c:v>65</c:v>
                </c:pt>
                <c:pt idx="2">
                  <c:v>61</c:v>
                </c:pt>
                <c:pt idx="3">
                  <c:v>61</c:v>
                </c:pt>
                <c:pt idx="4">
                  <c:v>46</c:v>
                </c:pt>
                <c:pt idx="5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2F-4587-BFA2-CB4036BC76FB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2F-4587-BFA2-CB4036BC7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605120"/>
        <c:axId val="59135104"/>
      </c:barChart>
      <c:catAx>
        <c:axId val="556051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351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91351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051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30</c:v>
                </c:pt>
                <c:pt idx="1">
                  <c:v>57</c:v>
                </c:pt>
                <c:pt idx="2">
                  <c:v>38</c:v>
                </c:pt>
                <c:pt idx="3">
                  <c:v>33</c:v>
                </c:pt>
                <c:pt idx="4">
                  <c:v>23</c:v>
                </c:pt>
                <c:pt idx="5">
                  <c:v>39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E-4312-A0AA-FEED5F5ADEF4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E-4312-A0AA-FEED5F5AD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780864"/>
        <c:axId val="111641344"/>
      </c:barChart>
      <c:catAx>
        <c:axId val="997808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413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6413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808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48</c:v>
                </c:pt>
                <c:pt idx="1">
                  <c:v>56</c:v>
                </c:pt>
                <c:pt idx="2">
                  <c:v>41</c:v>
                </c:pt>
                <c:pt idx="3">
                  <c:v>32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4B-434F-A82F-047FB992F293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4B-434F-A82F-047FB992F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602560"/>
        <c:axId val="99921920"/>
      </c:barChart>
      <c:catAx>
        <c:axId val="556025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219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9219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025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62</c:v>
                </c:pt>
                <c:pt idx="2">
                  <c:v>54</c:v>
                </c:pt>
                <c:pt idx="3">
                  <c:v>69</c:v>
                </c:pt>
                <c:pt idx="4">
                  <c:v>58</c:v>
                </c:pt>
                <c:pt idx="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A4-4574-BAFA-DEE668253EC3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A4-4574-BAFA-DEE668253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1734144"/>
        <c:axId val="116246400"/>
      </c:barChart>
      <c:catAx>
        <c:axId val="1117341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464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2464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341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46</c:v>
                </c:pt>
                <c:pt idx="1">
                  <c:v>63</c:v>
                </c:pt>
                <c:pt idx="2">
                  <c:v>31</c:v>
                </c:pt>
                <c:pt idx="3">
                  <c:v>25</c:v>
                </c:pt>
                <c:pt idx="4">
                  <c:v>37</c:v>
                </c:pt>
                <c:pt idx="5">
                  <c:v>38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E-4CDF-94FE-E80E3C3596E6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4E-4CDF-94FE-E80E3C359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933568"/>
        <c:axId val="116245248"/>
      </c:barChart>
      <c:catAx>
        <c:axId val="99933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452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2452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33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49</c:v>
                </c:pt>
                <c:pt idx="1">
                  <c:v>53</c:v>
                </c:pt>
                <c:pt idx="2">
                  <c:v>38</c:v>
                </c:pt>
                <c:pt idx="3">
                  <c:v>37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C9-4501-A054-054C46CDAC6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C9-4501-A054-054C46CDA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6279168"/>
        <c:axId val="116280704"/>
      </c:barChart>
      <c:catAx>
        <c:axId val="1162791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807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2807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791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18.2</c:v>
                </c:pt>
                <c:pt idx="1">
                  <c:v>41.9</c:v>
                </c:pt>
                <c:pt idx="2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11-40AE-85A0-556DB6AA92F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19</c:v>
                </c:pt>
                <c:pt idx="1">
                  <c:v>37.200000000000003</c:v>
                </c:pt>
                <c:pt idx="2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11-40AE-85A0-556DB6AA92F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13.9</c:v>
                </c:pt>
                <c:pt idx="1">
                  <c:v>36.700000000000003</c:v>
                </c:pt>
                <c:pt idx="2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11-40AE-85A0-556DB6AA92F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34.5</c:v>
                </c:pt>
                <c:pt idx="2">
                  <c:v>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11-40AE-85A0-556DB6AA92F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9.5</c:v>
                </c:pt>
                <c:pt idx="1">
                  <c:v>26.1</c:v>
                </c:pt>
                <c:pt idx="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11-40AE-85A0-556DB6AA92F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5.8</c:v>
                </c:pt>
                <c:pt idx="1">
                  <c:v>28.9</c:v>
                </c:pt>
                <c:pt idx="2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11-40AE-85A0-556DB6AA92F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11-40AE-85A0-556DB6AA9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018432"/>
        <c:axId val="100020992"/>
      </c:barChart>
      <c:catAx>
        <c:axId val="1000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2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209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18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8.4</c:v>
                </c:pt>
                <c:pt idx="1">
                  <c:v>24</c:v>
                </c:pt>
                <c:pt idx="2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21-4D87-B3FC-03A55E06BEF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7.9</c:v>
                </c:pt>
                <c:pt idx="1">
                  <c:v>18.899999999999999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21-4D87-B3FC-03A55E06BEF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5.5</c:v>
                </c:pt>
                <c:pt idx="1">
                  <c:v>21.9</c:v>
                </c:pt>
                <c:pt idx="2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21-4D87-B3FC-03A55E06BEF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21-4D87-B3FC-03A55E06BEF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12.6</c:v>
                </c:pt>
                <c:pt idx="2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21-4D87-B3FC-03A55E06BEF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2.4</c:v>
                </c:pt>
                <c:pt idx="1">
                  <c:v>15.2</c:v>
                </c:pt>
                <c:pt idx="2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21-4D87-B3FC-03A55E06BEF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21-4D87-B3FC-03A55E06B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156160"/>
        <c:axId val="100158080"/>
      </c:barChart>
      <c:catAx>
        <c:axId val="10015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5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1580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56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31.5</c:v>
                </c:pt>
                <c:pt idx="1">
                  <c:v>29.4</c:v>
                </c:pt>
                <c:pt idx="2">
                  <c:v>26.8</c:v>
                </c:pt>
                <c:pt idx="3">
                  <c:v>23.2</c:v>
                </c:pt>
                <c:pt idx="4">
                  <c:v>18.399999999999999</c:v>
                </c:pt>
                <c:pt idx="5">
                  <c:v>18.8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08-4A27-BC69-49C7D1535CC4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17.100000000000001</c:v>
                </c:pt>
                <c:pt idx="1">
                  <c:v>14.2</c:v>
                </c:pt>
                <c:pt idx="2">
                  <c:v>14.8</c:v>
                </c:pt>
                <c:pt idx="3">
                  <c:v>11.2</c:v>
                </c:pt>
                <c:pt idx="4">
                  <c:v>8.6999999999999993</c:v>
                </c:pt>
                <c:pt idx="5">
                  <c:v>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08-4A27-BC69-49C7D1535CC4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28.5</c:v>
                </c:pt>
                <c:pt idx="1">
                  <c:v>29.1</c:v>
                </c:pt>
                <c:pt idx="2">
                  <c:v>26.4</c:v>
                </c:pt>
                <c:pt idx="3">
                  <c:v>24.7</c:v>
                </c:pt>
                <c:pt idx="4">
                  <c:v>21.8</c:v>
                </c:pt>
                <c:pt idx="5">
                  <c:v>18.3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08-4A27-BC69-49C7D1535CC4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41.5</c:v>
                </c:pt>
                <c:pt idx="1">
                  <c:v>42.9</c:v>
                </c:pt>
                <c:pt idx="2">
                  <c:v>38.9</c:v>
                </c:pt>
                <c:pt idx="3">
                  <c:v>42.4</c:v>
                </c:pt>
                <c:pt idx="4">
                  <c:v>42.4</c:v>
                </c:pt>
                <c:pt idx="5">
                  <c:v>41.6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08-4A27-BC69-49C7D1535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89056"/>
        <c:axId val="109017344"/>
      </c:lineChart>
      <c:catAx>
        <c:axId val="10898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01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0173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890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3.6</c:v>
                </c:pt>
                <c:pt idx="1">
                  <c:v>7.5</c:v>
                </c:pt>
                <c:pt idx="2">
                  <c:v>0</c:v>
                </c:pt>
                <c:pt idx="3">
                  <c:v>20.100000000000001</c:v>
                </c:pt>
                <c:pt idx="4">
                  <c:v>48</c:v>
                </c:pt>
                <c:pt idx="5">
                  <c:v>1.2</c:v>
                </c:pt>
                <c:pt idx="6">
                  <c:v>7.9</c:v>
                </c:pt>
                <c:pt idx="7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0B-4A09-B0DF-2FCFB7CD5959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0B-4A09-B0DF-2FCFB7CD5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365056"/>
        <c:axId val="99667968"/>
      </c:barChart>
      <c:catAx>
        <c:axId val="8036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67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679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6505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35.4</c:v>
                </c:pt>
                <c:pt idx="1">
                  <c:v>42.4</c:v>
                </c:pt>
                <c:pt idx="2">
                  <c:v>0.9</c:v>
                </c:pt>
                <c:pt idx="3">
                  <c:v>2</c:v>
                </c:pt>
                <c:pt idx="4">
                  <c:v>3.5</c:v>
                </c:pt>
                <c:pt idx="5">
                  <c:v>1.2</c:v>
                </c:pt>
                <c:pt idx="6">
                  <c:v>1.4</c:v>
                </c:pt>
                <c:pt idx="7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A-4E7E-A737-3B5B4F7E6CDE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A-4E7E-A737-3B5B4F7E6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269056"/>
        <c:axId val="54400896"/>
      </c:barChart>
      <c:catAx>
        <c:axId val="5426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0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4008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26905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6.4</c:v>
                </c:pt>
                <c:pt idx="1">
                  <c:v>17.899999999999999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CC-4F50-AD13-8A85E854F40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5.2</c:v>
                </c:pt>
                <c:pt idx="1">
                  <c:v>11.7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CC-4F50-AD13-8A85E854F40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CC-4F50-AD13-8A85E854F40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3.5</c:v>
                </c:pt>
                <c:pt idx="1">
                  <c:v>10.4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CC-4F50-AD13-8A85E854F40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3.1</c:v>
                </c:pt>
                <c:pt idx="1">
                  <c:v>7.4</c:v>
                </c:pt>
                <c:pt idx="2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CC-4F50-AD13-8A85E854F40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2.9</c:v>
                </c:pt>
                <c:pt idx="1">
                  <c:v>5.2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CC-4F50-AD13-8A85E854F40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CC-4F50-AD13-8A85E854F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676544"/>
        <c:axId val="99678080"/>
      </c:barChart>
      <c:catAx>
        <c:axId val="9967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7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780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765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12.7</c:v>
                </c:pt>
                <c:pt idx="1">
                  <c:v>8.9</c:v>
                </c:pt>
                <c:pt idx="2">
                  <c:v>9</c:v>
                </c:pt>
                <c:pt idx="3">
                  <c:v>7.3</c:v>
                </c:pt>
                <c:pt idx="4">
                  <c:v>5.4</c:v>
                </c:pt>
                <c:pt idx="5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F6-4ECC-AE17-947AAB02263B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19.5</c:v>
                </c:pt>
                <c:pt idx="1">
                  <c:v>13.8</c:v>
                </c:pt>
                <c:pt idx="2">
                  <c:v>16.399999999999999</c:v>
                </c:pt>
                <c:pt idx="3">
                  <c:v>12.5</c:v>
                </c:pt>
                <c:pt idx="4">
                  <c:v>9.1999999999999993</c:v>
                </c:pt>
                <c:pt idx="5">
                  <c:v>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F6-4ECC-AE17-947AAB02263B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67.3</c:v>
                </c:pt>
                <c:pt idx="1">
                  <c:v>67</c:v>
                </c:pt>
                <c:pt idx="2">
                  <c:v>65.7</c:v>
                </c:pt>
                <c:pt idx="3">
                  <c:v>69.599999999999994</c:v>
                </c:pt>
                <c:pt idx="4">
                  <c:v>71.900000000000006</c:v>
                </c:pt>
                <c:pt idx="5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F6-4ECC-AE17-947AAB022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54144"/>
        <c:axId val="102244352"/>
      </c:lineChart>
      <c:catAx>
        <c:axId val="5445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44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2443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54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Leon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Leon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23635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04243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0609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Leon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594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Leon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Leon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3746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3806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Leon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8607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Leon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3012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Leon County, 2006-2016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757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Leon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267767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Leon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Leon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839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6.9 percentage points for M.S. prevalence rates and 6.3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Leon County, past-30-day alcohol use was reported at 18.8%,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17.1% in 2006 to 9.6%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12.7% in 2006 to 4.2%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21.0% of high school students have ridden in a car with a driver who was under the influence of alcohol, and 32.1%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709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Leon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8280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Leon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7151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Leon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5972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Leon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4676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Leon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81837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Leon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Leon County, 7.0%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4.0% in 2006 to 1.8%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3.0% in 2012 to 2.2%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2.0%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8347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Leon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905111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Leon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6335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Leon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Leon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(1.5%)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(12.6%)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(7.6%).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Leon County, 27.5% of students have been socially bullied, 15.2% have been physically bullied, and 9.5%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5.0% of students have belonged to a gang, and 2.7%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95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96413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9542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27182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955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Leon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181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9380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Leon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37485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39.1% for lifetime use and 18.8% for past-30-day use, alcohol is the most commonly used drug among Leon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(21.0% lifetime and 7.8% past-30-day) and marijuana (21.2% lifetime and 10.8%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21.6%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4.2%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7925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Leon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98873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Leon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1358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Leon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2025-06-23T17:11:36Z</dcterms:modified>
</cp:coreProperties>
</file>