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la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</c:v>
                </c:pt>
                <c:pt idx="1">
                  <c:v>29.2</c:v>
                </c:pt>
                <c:pt idx="2">
                  <c:v>22.2</c:v>
                </c:pt>
                <c:pt idx="3">
                  <c:v>20.3</c:v>
                </c:pt>
                <c:pt idx="4">
                  <c:v>17.100000000000001</c:v>
                </c:pt>
                <c:pt idx="5">
                  <c:v>6.3</c:v>
                </c:pt>
                <c:pt idx="6">
                  <c:v>6</c:v>
                </c:pt>
                <c:pt idx="7">
                  <c:v>5.8</c:v>
                </c:pt>
                <c:pt idx="8">
                  <c:v>5.4</c:v>
                </c:pt>
                <c:pt idx="9">
                  <c:v>4.2</c:v>
                </c:pt>
                <c:pt idx="10">
                  <c:v>3.8</c:v>
                </c:pt>
                <c:pt idx="11">
                  <c:v>3.1</c:v>
                </c:pt>
                <c:pt idx="12">
                  <c:v>2.6</c:v>
                </c:pt>
                <c:pt idx="13">
                  <c:v>2</c:v>
                </c:pt>
                <c:pt idx="14">
                  <c:v>0.9</c:v>
                </c:pt>
                <c:pt idx="15">
                  <c:v>0.6</c:v>
                </c:pt>
                <c:pt idx="16">
                  <c:v>0.3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7166464"/>
        <c:axId val="59110912"/>
      </c:barChart>
      <c:catAx>
        <c:axId val="571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1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109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66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29.2</c:v>
                </c:pt>
                <c:pt idx="1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171520"/>
        <c:axId val="76230656"/>
      </c:barChart>
      <c:catAx>
        <c:axId val="7617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306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15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6.5</c:v>
                </c:pt>
                <c:pt idx="1">
                  <c:v>13.2</c:v>
                </c:pt>
                <c:pt idx="2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19.7</c:v>
                </c:pt>
                <c:pt idx="2">
                  <c:v>13.4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21.3</c:v>
                </c:pt>
                <c:pt idx="2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19.8</c:v>
                </c:pt>
                <c:pt idx="2">
                  <c:v>13.5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19</c:v>
                </c:pt>
                <c:pt idx="2">
                  <c:v>12.6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3.1</c:v>
                </c:pt>
                <c:pt idx="1">
                  <c:v>16.600000000000001</c:v>
                </c:pt>
                <c:pt idx="2">
                  <c:v>11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16576"/>
        <c:axId val="76234112"/>
      </c:barChart>
      <c:catAx>
        <c:axId val="762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3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3411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16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10.3</c:v>
                </c:pt>
                <c:pt idx="1">
                  <c:v>13.4</c:v>
                </c:pt>
                <c:pt idx="2">
                  <c:v>14.3</c:v>
                </c:pt>
                <c:pt idx="3">
                  <c:v>13.5</c:v>
                </c:pt>
                <c:pt idx="4">
                  <c:v>12.6</c:v>
                </c:pt>
                <c:pt idx="5">
                  <c:v>11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11.4</c:v>
                </c:pt>
                <c:pt idx="2">
                  <c:v>13.4</c:v>
                </c:pt>
                <c:pt idx="3">
                  <c:v>14.5</c:v>
                </c:pt>
                <c:pt idx="4">
                  <c:v>13.2</c:v>
                </c:pt>
                <c:pt idx="5">
                  <c:v>11.1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34.1</c:v>
                </c:pt>
                <c:pt idx="1">
                  <c:v>32.200000000000003</c:v>
                </c:pt>
                <c:pt idx="2">
                  <c:v>29.2</c:v>
                </c:pt>
                <c:pt idx="3">
                  <c:v>27.4</c:v>
                </c:pt>
                <c:pt idx="4">
                  <c:v>26.2</c:v>
                </c:pt>
                <c:pt idx="5">
                  <c:v>26.3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66560"/>
        <c:axId val="73668480"/>
      </c:lineChart>
      <c:catAx>
        <c:axId val="736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6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6684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66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9.1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54208"/>
        <c:axId val="76306304"/>
      </c:barChart>
      <c:catAx>
        <c:axId val="762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0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3063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5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23.2</c:v>
                </c:pt>
                <c:pt idx="1">
                  <c:v>30.7</c:v>
                </c:pt>
                <c:pt idx="2">
                  <c:v>8</c:v>
                </c:pt>
                <c:pt idx="3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17.7</c:v>
                </c:pt>
                <c:pt idx="1">
                  <c:v>23.7</c:v>
                </c:pt>
                <c:pt idx="2">
                  <c:v>3.8</c:v>
                </c:pt>
                <c:pt idx="3">
                  <c:v>9.6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</c:v>
                </c:pt>
                <c:pt idx="1">
                  <c:v>19.7</c:v>
                </c:pt>
                <c:pt idx="2">
                  <c:v>5.3</c:v>
                </c:pt>
                <c:pt idx="3">
                  <c:v>11.3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368896"/>
        <c:axId val="79278464"/>
      </c:barChart>
      <c:catAx>
        <c:axId val="7636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7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784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68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4.8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3.5</c:v>
                </c:pt>
                <c:pt idx="1">
                  <c:v>1.7</c:v>
                </c:pt>
                <c:pt idx="2">
                  <c:v>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2.9</c:v>
                </c:pt>
                <c:pt idx="1">
                  <c:v>1.8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1.1000000000000001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1.3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176448"/>
        <c:axId val="107381120"/>
      </c:barChart>
      <c:catAx>
        <c:axId val="9917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8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81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76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1.5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1.9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456128"/>
        <c:axId val="99177216"/>
      </c:barChart>
      <c:catAx>
        <c:axId val="7945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77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77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4561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2.8</c:v>
                </c:pt>
                <c:pt idx="1">
                  <c:v>4.0999999999999996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1.9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2.5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105792"/>
        <c:axId val="99189504"/>
      </c:barChart>
      <c:catAx>
        <c:axId val="9910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8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895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05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3.4</c:v>
                </c:pt>
                <c:pt idx="1">
                  <c:v>5.0999999999999996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6.2</c:v>
                </c:pt>
                <c:pt idx="2">
                  <c:v>4.7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4.0999999999999996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00384"/>
        <c:axId val="99202944"/>
      </c:barChart>
      <c:catAx>
        <c:axId val="9920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02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03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1.4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20480"/>
        <c:axId val="106955520"/>
      </c:barChart>
      <c:catAx>
        <c:axId val="992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55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20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Depressants</c:v>
                </c:pt>
                <c:pt idx="7">
                  <c:v>LSD, PCP or Mushrooms</c:v>
                </c:pt>
                <c:pt idx="8">
                  <c:v>Prescription Amphetamines</c:v>
                </c:pt>
                <c:pt idx="9">
                  <c:v>Inhalants</c:v>
                </c:pt>
                <c:pt idx="10">
                  <c:v>Over-the-Counter Drugs</c:v>
                </c:pt>
                <c:pt idx="11">
                  <c:v>Cocaine or Crack Cocaine</c:v>
                </c:pt>
                <c:pt idx="12">
                  <c:v>Synthetic Marijuana*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</c:v>
                </c:pt>
                <c:pt idx="1">
                  <c:v>12.8</c:v>
                </c:pt>
                <c:pt idx="2">
                  <c:v>11</c:v>
                </c:pt>
                <c:pt idx="3">
                  <c:v>8.1999999999999993</c:v>
                </c:pt>
                <c:pt idx="4">
                  <c:v>5</c:v>
                </c:pt>
                <c:pt idx="5">
                  <c:v>2.1</c:v>
                </c:pt>
                <c:pt idx="6">
                  <c:v>2</c:v>
                </c:pt>
                <c:pt idx="7">
                  <c:v>1.5</c:v>
                </c:pt>
                <c:pt idx="8">
                  <c:v>1.4</c:v>
                </c:pt>
                <c:pt idx="9">
                  <c:v>1.4</c:v>
                </c:pt>
                <c:pt idx="10">
                  <c:v>1.2</c:v>
                </c:pt>
                <c:pt idx="11">
                  <c:v>0.8</c:v>
                </c:pt>
                <c:pt idx="12">
                  <c:v>0.7</c:v>
                </c:pt>
                <c:pt idx="13">
                  <c:v>0.4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78240"/>
        <c:axId val="106956672"/>
      </c:barChart>
      <c:catAx>
        <c:axId val="9957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5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566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8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6.1</c:v>
                </c:pt>
                <c:pt idx="2">
                  <c:v>11.2</c:v>
                </c:pt>
                <c:pt idx="3">
                  <c:v>24.3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209600"/>
        <c:axId val="99218944"/>
      </c:barChart>
      <c:catAx>
        <c:axId val="9920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18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0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4.5</c:v>
                </c:pt>
                <c:pt idx="2">
                  <c:v>1</c:v>
                </c:pt>
                <c:pt idx="3">
                  <c:v>2.4</c:v>
                </c:pt>
                <c:pt idx="4">
                  <c:v>0.5</c:v>
                </c:pt>
                <c:pt idx="5">
                  <c:v>7.2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609088"/>
        <c:axId val="107619072"/>
      </c:barChart>
      <c:catAx>
        <c:axId val="10760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190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090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16.2</c:v>
                </c:pt>
                <c:pt idx="2">
                  <c:v>32</c:v>
                </c:pt>
                <c:pt idx="3">
                  <c:v>7.1</c:v>
                </c:pt>
                <c:pt idx="4">
                  <c:v>5.8</c:v>
                </c:pt>
                <c:pt idx="5">
                  <c:v>12.1</c:v>
                </c:pt>
                <c:pt idx="6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10.1</c:v>
                </c:pt>
                <c:pt idx="1">
                  <c:v>7.5</c:v>
                </c:pt>
                <c:pt idx="2">
                  <c:v>24.2</c:v>
                </c:pt>
                <c:pt idx="3">
                  <c:v>6.6</c:v>
                </c:pt>
                <c:pt idx="4">
                  <c:v>3.9</c:v>
                </c:pt>
                <c:pt idx="5">
                  <c:v>10.4</c:v>
                </c:pt>
                <c:pt idx="6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184896"/>
        <c:axId val="107186432"/>
      </c:barChart>
      <c:catAx>
        <c:axId val="1071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86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86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84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2.1</c:v>
                </c:pt>
                <c:pt idx="1">
                  <c:v>15.2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582912"/>
        <c:axId val="78584448"/>
      </c:barChart>
      <c:catAx>
        <c:axId val="785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8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584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54</c:v>
                </c:pt>
                <c:pt idx="1">
                  <c:v>66</c:v>
                </c:pt>
                <c:pt idx="2">
                  <c:v>59</c:v>
                </c:pt>
                <c:pt idx="3">
                  <c:v>53</c:v>
                </c:pt>
                <c:pt idx="4">
                  <c:v>51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596736"/>
        <c:axId val="78614912"/>
      </c:barChart>
      <c:catAx>
        <c:axId val="785967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14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614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967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36</c:v>
                </c:pt>
                <c:pt idx="1">
                  <c:v>63</c:v>
                </c:pt>
                <c:pt idx="2">
                  <c:v>28</c:v>
                </c:pt>
                <c:pt idx="3">
                  <c:v>37</c:v>
                </c:pt>
                <c:pt idx="4">
                  <c:v>28</c:v>
                </c:pt>
                <c:pt idx="5">
                  <c:v>30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31680"/>
        <c:axId val="78633216"/>
      </c:barChart>
      <c:catAx>
        <c:axId val="78631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32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6332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1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38</c:v>
                </c:pt>
                <c:pt idx="1">
                  <c:v>52</c:v>
                </c:pt>
                <c:pt idx="2">
                  <c:v>33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31296"/>
        <c:axId val="107132032"/>
      </c:barChart>
      <c:catAx>
        <c:axId val="786312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3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13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12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56</c:v>
                </c:pt>
                <c:pt idx="3">
                  <c:v>67</c:v>
                </c:pt>
                <c:pt idx="4">
                  <c:v>58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627200"/>
        <c:axId val="79040896"/>
      </c:barChart>
      <c:catAx>
        <c:axId val="78627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0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9040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27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58</c:v>
                </c:pt>
                <c:pt idx="2">
                  <c:v>33</c:v>
                </c:pt>
                <c:pt idx="3">
                  <c:v>29</c:v>
                </c:pt>
                <c:pt idx="4">
                  <c:v>44</c:v>
                </c:pt>
                <c:pt idx="5">
                  <c:v>37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9042432"/>
        <c:axId val="106901504"/>
      </c:barChart>
      <c:catAx>
        <c:axId val="79042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01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901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042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53</c:v>
                </c:pt>
                <c:pt idx="2">
                  <c:v>38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7518208"/>
        <c:axId val="107541632"/>
      </c:barChart>
      <c:catAx>
        <c:axId val="1075182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16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5416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182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</c:v>
                </c:pt>
                <c:pt idx="1">
                  <c:v>45.4</c:v>
                </c:pt>
                <c:pt idx="2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41.7</c:v>
                </c:pt>
                <c:pt idx="2">
                  <c:v>31.2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41.3</c:v>
                </c:pt>
                <c:pt idx="2">
                  <c:v>30.8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10.4</c:v>
                </c:pt>
                <c:pt idx="1">
                  <c:v>35.200000000000003</c:v>
                </c:pt>
                <c:pt idx="2">
                  <c:v>24.7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9.6</c:v>
                </c:pt>
                <c:pt idx="1">
                  <c:v>30.8</c:v>
                </c:pt>
                <c:pt idx="2">
                  <c:v>21.7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5.4</c:v>
                </c:pt>
                <c:pt idx="1">
                  <c:v>29.6</c:v>
                </c:pt>
                <c:pt idx="2">
                  <c:v>19.8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821056"/>
        <c:axId val="77854208"/>
      </c:barChart>
      <c:catAx>
        <c:axId val="778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5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542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210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7.8</c:v>
                </c:pt>
                <c:pt idx="1">
                  <c:v>24</c:v>
                </c:pt>
                <c:pt idx="2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7.7</c:v>
                </c:pt>
                <c:pt idx="1">
                  <c:v>23.7</c:v>
                </c:pt>
                <c:pt idx="2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6.6</c:v>
                </c:pt>
                <c:pt idx="1">
                  <c:v>22.9</c:v>
                </c:pt>
                <c:pt idx="2">
                  <c:v>16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3.4</c:v>
                </c:pt>
                <c:pt idx="1">
                  <c:v>18.7</c:v>
                </c:pt>
                <c:pt idx="2">
                  <c:v>12.2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15.3</c:v>
                </c:pt>
                <c:pt idx="2">
                  <c:v>10.4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2.1</c:v>
                </c:pt>
                <c:pt idx="1">
                  <c:v>12.3</c:v>
                </c:pt>
                <c:pt idx="2">
                  <c:v>8.1999999999999993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331456"/>
        <c:axId val="75332992"/>
      </c:barChart>
      <c:catAx>
        <c:axId val="7533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3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32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31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33.700000000000003</c:v>
                </c:pt>
                <c:pt idx="1">
                  <c:v>31.2</c:v>
                </c:pt>
                <c:pt idx="2">
                  <c:v>30.8</c:v>
                </c:pt>
                <c:pt idx="3">
                  <c:v>24.7</c:v>
                </c:pt>
                <c:pt idx="4">
                  <c:v>21.7</c:v>
                </c:pt>
                <c:pt idx="5">
                  <c:v>19.8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</c:v>
                </c:pt>
                <c:pt idx="1">
                  <c:v>16.8</c:v>
                </c:pt>
                <c:pt idx="2">
                  <c:v>16</c:v>
                </c:pt>
                <c:pt idx="3">
                  <c:v>12.2</c:v>
                </c:pt>
                <c:pt idx="4">
                  <c:v>10.4</c:v>
                </c:pt>
                <c:pt idx="5">
                  <c:v>8.1999999999999993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35.5</c:v>
                </c:pt>
                <c:pt idx="1">
                  <c:v>31.1</c:v>
                </c:pt>
                <c:pt idx="2">
                  <c:v>28.8</c:v>
                </c:pt>
                <c:pt idx="3">
                  <c:v>28.1</c:v>
                </c:pt>
                <c:pt idx="4">
                  <c:v>27.1</c:v>
                </c:pt>
                <c:pt idx="5">
                  <c:v>16.5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40.299999999999997</c:v>
                </c:pt>
                <c:pt idx="1">
                  <c:v>40.700000000000003</c:v>
                </c:pt>
                <c:pt idx="2">
                  <c:v>42.5</c:v>
                </c:pt>
                <c:pt idx="3">
                  <c:v>41.2</c:v>
                </c:pt>
                <c:pt idx="4">
                  <c:v>39.9</c:v>
                </c:pt>
                <c:pt idx="5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16160"/>
        <c:axId val="57161984"/>
      </c:lineChart>
      <c:catAx>
        <c:axId val="5711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6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161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16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</c:v>
                </c:pt>
                <c:pt idx="1">
                  <c:v>0.1</c:v>
                </c:pt>
                <c:pt idx="2">
                  <c:v>1.2</c:v>
                </c:pt>
                <c:pt idx="3">
                  <c:v>24.3</c:v>
                </c:pt>
                <c:pt idx="4">
                  <c:v>44.4</c:v>
                </c:pt>
                <c:pt idx="5">
                  <c:v>0.7</c:v>
                </c:pt>
                <c:pt idx="6">
                  <c:v>11</c:v>
                </c:pt>
                <c:pt idx="7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911168"/>
        <c:axId val="77912704"/>
      </c:barChart>
      <c:catAx>
        <c:axId val="779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1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912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111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38.799999999999997</c:v>
                </c:pt>
                <c:pt idx="1">
                  <c:v>49.1</c:v>
                </c:pt>
                <c:pt idx="2">
                  <c:v>0</c:v>
                </c:pt>
                <c:pt idx="3">
                  <c:v>0.4</c:v>
                </c:pt>
                <c:pt idx="4">
                  <c:v>2.2999999999999998</c:v>
                </c:pt>
                <c:pt idx="5">
                  <c:v>0.6</c:v>
                </c:pt>
                <c:pt idx="6">
                  <c:v>2.2000000000000002</c:v>
                </c:pt>
                <c:pt idx="7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788288"/>
        <c:axId val="79233792"/>
      </c:barChart>
      <c:catAx>
        <c:axId val="777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233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2337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882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6.1</c:v>
                </c:pt>
                <c:pt idx="1">
                  <c:v>15.3</c:v>
                </c:pt>
                <c:pt idx="2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6.9</c:v>
                </c:pt>
                <c:pt idx="1">
                  <c:v>18</c:v>
                </c:pt>
                <c:pt idx="2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16.899999999999999</c:v>
                </c:pt>
                <c:pt idx="2">
                  <c:v>12.2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2.9</c:v>
                </c:pt>
                <c:pt idx="1">
                  <c:v>12.1</c:v>
                </c:pt>
                <c:pt idx="2">
                  <c:v>8.1999999999999993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2.5</c:v>
                </c:pt>
                <c:pt idx="1">
                  <c:v>14.1</c:v>
                </c:pt>
                <c:pt idx="2">
                  <c:v>9.1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7.7</c:v>
                </c:pt>
                <c:pt idx="2">
                  <c:v>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026240"/>
        <c:axId val="76069504"/>
      </c:barChart>
      <c:catAx>
        <c:axId val="7602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69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0695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26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11.2</c:v>
                </c:pt>
                <c:pt idx="1">
                  <c:v>13.2</c:v>
                </c:pt>
                <c:pt idx="2">
                  <c:v>12.2</c:v>
                </c:pt>
                <c:pt idx="3">
                  <c:v>8.1999999999999993</c:v>
                </c:pt>
                <c:pt idx="4">
                  <c:v>9.1</c:v>
                </c:pt>
                <c:pt idx="5">
                  <c:v>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24.6</c:v>
                </c:pt>
                <c:pt idx="1">
                  <c:v>21.2</c:v>
                </c:pt>
                <c:pt idx="2">
                  <c:v>21.4</c:v>
                </c:pt>
                <c:pt idx="3">
                  <c:v>16.399999999999999</c:v>
                </c:pt>
                <c:pt idx="4">
                  <c:v>20.6</c:v>
                </c:pt>
                <c:pt idx="5">
                  <c:v>14.2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67.099999999999994</c:v>
                </c:pt>
                <c:pt idx="1">
                  <c:v>69.2</c:v>
                </c:pt>
                <c:pt idx="2">
                  <c:v>68.2</c:v>
                </c:pt>
                <c:pt idx="3">
                  <c:v>71.3</c:v>
                </c:pt>
                <c:pt idx="4">
                  <c:v>69.400000000000006</c:v>
                </c:pt>
                <c:pt idx="5">
                  <c:v>71.900000000000006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45088"/>
        <c:axId val="79329920"/>
      </c:lineChart>
      <c:catAx>
        <c:axId val="7594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32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3299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945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Clay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34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54416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0829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8756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702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191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3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6587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48951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1,517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Clay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20186"/>
              </p:ext>
            </p:extLst>
          </p:nvPr>
        </p:nvGraphicFramePr>
        <p:xfrm>
          <a:off x="38428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0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435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0528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142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37500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Clay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75366"/>
              </p:ext>
            </p:extLst>
          </p:nvPr>
        </p:nvGraphicFramePr>
        <p:xfrm>
          <a:off x="361950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23905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631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Clay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7.2%)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Clay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880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509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330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657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5997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824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309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Clay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447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Clay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381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546492"/>
              </p:ext>
            </p:extLst>
          </p:nvPr>
        </p:nvGraphicFramePr>
        <p:xfrm>
          <a:off x="36716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Clay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Clay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9157</TotalTime>
  <Words>1327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2016-10-23T18:28:30Z</dcterms:modified>
</cp:coreProperties>
</file>