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irtus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Prescription Pain Relievers</c:v>
                </c:pt>
                <c:pt idx="6">
                  <c:v>LSD, PCP or Mushrooms</c:v>
                </c:pt>
                <c:pt idx="7">
                  <c:v>Synthetic Marijuana*</c:v>
                </c:pt>
                <c:pt idx="8">
                  <c:v>Depressants</c:v>
                </c:pt>
                <c:pt idx="9">
                  <c:v>Over-the-Counter Drugs</c:v>
                </c:pt>
                <c:pt idx="10">
                  <c:v>Inhalants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Needle to Inject Illegal Drugs*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Methamphetamine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46</c:v>
                </c:pt>
                <c:pt idx="1">
                  <c:v>29.5</c:v>
                </c:pt>
                <c:pt idx="2">
                  <c:v>27.8</c:v>
                </c:pt>
                <c:pt idx="3">
                  <c:v>21.6</c:v>
                </c:pt>
                <c:pt idx="4">
                  <c:v>21.2</c:v>
                </c:pt>
                <c:pt idx="5">
                  <c:v>6.5</c:v>
                </c:pt>
                <c:pt idx="6">
                  <c:v>6.1</c:v>
                </c:pt>
                <c:pt idx="7">
                  <c:v>5.6</c:v>
                </c:pt>
                <c:pt idx="8">
                  <c:v>4.9000000000000004</c:v>
                </c:pt>
                <c:pt idx="9">
                  <c:v>4.4000000000000004</c:v>
                </c:pt>
                <c:pt idx="10">
                  <c:v>3.7</c:v>
                </c:pt>
                <c:pt idx="11">
                  <c:v>3.3</c:v>
                </c:pt>
                <c:pt idx="12">
                  <c:v>1.8</c:v>
                </c:pt>
                <c:pt idx="13">
                  <c:v>1.3</c:v>
                </c:pt>
                <c:pt idx="14">
                  <c:v>0.6</c:v>
                </c:pt>
                <c:pt idx="15">
                  <c:v>0.6</c:v>
                </c:pt>
                <c:pt idx="16">
                  <c:v>0.5</c:v>
                </c:pt>
                <c:pt idx="17">
                  <c:v>0.2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9134208"/>
        <c:axId val="96086272"/>
      </c:barChart>
      <c:catAx>
        <c:axId val="8913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86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08627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1342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29.5</c:v>
                </c:pt>
                <c:pt idx="1">
                  <c:v>12.3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764608"/>
        <c:axId val="67766144"/>
      </c:barChart>
      <c:catAx>
        <c:axId val="6776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66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76614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6460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6.4</c:v>
                </c:pt>
                <c:pt idx="1">
                  <c:v>16.899999999999999</c:v>
                </c:pt>
                <c:pt idx="2">
                  <c:v>12.3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7.6</c:v>
                </c:pt>
                <c:pt idx="1">
                  <c:v>16.100000000000001</c:v>
                </c:pt>
                <c:pt idx="2">
                  <c:v>12.4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9</c:v>
                </c:pt>
                <c:pt idx="1">
                  <c:v>16.399999999999999</c:v>
                </c:pt>
                <c:pt idx="2">
                  <c:v>13.3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7</c:v>
                </c:pt>
                <c:pt idx="1">
                  <c:v>19.3</c:v>
                </c:pt>
                <c:pt idx="2">
                  <c:v>14.2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7.4</c:v>
                </c:pt>
                <c:pt idx="1">
                  <c:v>20.100000000000001</c:v>
                </c:pt>
                <c:pt idx="2">
                  <c:v>15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26.9</c:v>
                </c:pt>
                <c:pt idx="2">
                  <c:v>18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855488"/>
        <c:axId val="67857024"/>
      </c:barChart>
      <c:catAx>
        <c:axId val="6785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57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5702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554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12.3</c:v>
                </c:pt>
                <c:pt idx="1">
                  <c:v>12.4</c:v>
                </c:pt>
                <c:pt idx="2">
                  <c:v>13.3</c:v>
                </c:pt>
                <c:pt idx="3">
                  <c:v>14.2</c:v>
                </c:pt>
                <c:pt idx="4">
                  <c:v>15</c:v>
                </c:pt>
                <c:pt idx="5">
                  <c:v>18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16.2</c:v>
                </c:pt>
                <c:pt idx="1">
                  <c:v>11.9</c:v>
                </c:pt>
                <c:pt idx="2">
                  <c:v>14.2</c:v>
                </c:pt>
                <c:pt idx="3">
                  <c:v>13.8</c:v>
                </c:pt>
                <c:pt idx="4">
                  <c:v>15.6</c:v>
                </c:pt>
                <c:pt idx="5">
                  <c:v>12.1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31.5</c:v>
                </c:pt>
                <c:pt idx="1">
                  <c:v>27.8</c:v>
                </c:pt>
                <c:pt idx="2">
                  <c:v>26.1</c:v>
                </c:pt>
                <c:pt idx="3">
                  <c:v>24.8</c:v>
                </c:pt>
                <c:pt idx="4">
                  <c:v>21.9</c:v>
                </c:pt>
                <c:pt idx="5">
                  <c:v>23.1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082112"/>
        <c:axId val="67104768"/>
      </c:lineChart>
      <c:catAx>
        <c:axId val="6708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04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1047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821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3.1</c:v>
                </c:pt>
                <c:pt idx="1">
                  <c:v>11.3</c:v>
                </c:pt>
                <c:pt idx="2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781760"/>
        <c:axId val="67783296"/>
      </c:barChart>
      <c:catAx>
        <c:axId val="6778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83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7832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817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25</c:v>
                </c:pt>
                <c:pt idx="1">
                  <c:v>21.5</c:v>
                </c:pt>
                <c:pt idx="2">
                  <c:v>8.4</c:v>
                </c:pt>
                <c:pt idx="3">
                  <c:v>10.199999999999999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21.9</c:v>
                </c:pt>
                <c:pt idx="1">
                  <c:v>25.2</c:v>
                </c:pt>
                <c:pt idx="2">
                  <c:v>9.1999999999999993</c:v>
                </c:pt>
                <c:pt idx="3">
                  <c:v>12.5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16.899999999999999</c:v>
                </c:pt>
                <c:pt idx="1">
                  <c:v>23.8</c:v>
                </c:pt>
                <c:pt idx="2">
                  <c:v>5</c:v>
                </c:pt>
                <c:pt idx="3">
                  <c:v>14.9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892352"/>
        <c:axId val="67893888"/>
      </c:barChart>
      <c:catAx>
        <c:axId val="6789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93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9388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923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6.5</c:v>
                </c:pt>
                <c:pt idx="1">
                  <c:v>1.8</c:v>
                </c:pt>
                <c:pt idx="2">
                  <c:v>3.8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4.5</c:v>
                </c:pt>
                <c:pt idx="1">
                  <c:v>2.5</c:v>
                </c:pt>
                <c:pt idx="2">
                  <c:v>3.4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</c:v>
                </c:pt>
                <c:pt idx="1">
                  <c:v>2.2000000000000002</c:v>
                </c:pt>
                <c:pt idx="2">
                  <c:v>2.9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3.7</c:v>
                </c:pt>
                <c:pt idx="1">
                  <c:v>2.6</c:v>
                </c:pt>
                <c:pt idx="2">
                  <c:v>3.1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4.7</c:v>
                </c:pt>
                <c:pt idx="1">
                  <c:v>1.6</c:v>
                </c:pt>
                <c:pt idx="2">
                  <c:v>2.8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2.1</c:v>
                </c:pt>
                <c:pt idx="1">
                  <c:v>1.2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933696"/>
        <c:axId val="89066496"/>
      </c:barChart>
      <c:catAx>
        <c:axId val="6793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066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0664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336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3.1</c:v>
                </c:pt>
                <c:pt idx="2">
                  <c:v>2.8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1.6</c:v>
                </c:pt>
                <c:pt idx="1">
                  <c:v>3.3</c:v>
                </c:pt>
                <c:pt idx="2">
                  <c:v>2.6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3</c:v>
                </c:pt>
                <c:pt idx="1">
                  <c:v>2.5</c:v>
                </c:pt>
                <c:pt idx="2">
                  <c:v>2.7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0.8</c:v>
                </c:pt>
                <c:pt idx="1">
                  <c:v>3.7</c:v>
                </c:pt>
                <c:pt idx="2">
                  <c:v>2.5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0618496"/>
        <c:axId val="90636672"/>
      </c:barChart>
      <c:catAx>
        <c:axId val="9061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636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6366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6184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4.0999999999999996</c:v>
                </c:pt>
                <c:pt idx="2">
                  <c:v>2.7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4.5999999999999996</c:v>
                </c:pt>
                <c:pt idx="2">
                  <c:v>3.6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3.6</c:v>
                </c:pt>
                <c:pt idx="2">
                  <c:v>3.1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2.9</c:v>
                </c:pt>
                <c:pt idx="2">
                  <c:v>2.2000000000000002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1.6</c:v>
                </c:pt>
                <c:pt idx="1">
                  <c:v>4.3</c:v>
                </c:pt>
                <c:pt idx="2">
                  <c:v>3.2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853376"/>
        <c:axId val="97286784"/>
      </c:barChart>
      <c:catAx>
        <c:axId val="9685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286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2867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533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3.2</c:v>
                </c:pt>
                <c:pt idx="1">
                  <c:v>7.5</c:v>
                </c:pt>
                <c:pt idx="2">
                  <c:v>5.7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5</c:v>
                </c:pt>
                <c:pt idx="1">
                  <c:v>5.2</c:v>
                </c:pt>
                <c:pt idx="2">
                  <c:v>5.0999999999999996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4.7</c:v>
                </c:pt>
                <c:pt idx="1">
                  <c:v>5</c:v>
                </c:pt>
                <c:pt idx="2">
                  <c:v>4.9000000000000004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1.9</c:v>
                </c:pt>
                <c:pt idx="1">
                  <c:v>5.0999999999999996</c:v>
                </c:pt>
                <c:pt idx="2">
                  <c:v>3.8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1.3</c:v>
                </c:pt>
                <c:pt idx="1">
                  <c:v>4.0999999999999996</c:v>
                </c:pt>
                <c:pt idx="2">
                  <c:v>2.9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940352"/>
        <c:axId val="67942656"/>
      </c:barChart>
      <c:catAx>
        <c:axId val="6794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42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9426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403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0.5</c:v>
                </c:pt>
                <c:pt idx="1">
                  <c:v>1.3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1.8</c:v>
                </c:pt>
                <c:pt idx="1">
                  <c:v>2</c:v>
                </c:pt>
                <c:pt idx="2">
                  <c:v>1.9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1.5</c:v>
                </c:pt>
                <c:pt idx="2">
                  <c:v>1.2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0.8</c:v>
                </c:pt>
                <c:pt idx="1">
                  <c:v>1.3</c:v>
                </c:pt>
                <c:pt idx="2">
                  <c:v>1.1000000000000001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959808"/>
        <c:axId val="85984384"/>
      </c:barChart>
      <c:catAx>
        <c:axId val="6795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984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9843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598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LSD, PCP or Mushrooms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Inhalants</c:v>
                </c:pt>
                <c:pt idx="10">
                  <c:v>Club Drugs</c:v>
                </c:pt>
                <c:pt idx="11">
                  <c:v>Prescription Amphetamines</c:v>
                </c:pt>
                <c:pt idx="12">
                  <c:v>Cocaine or Crack Cocaine</c:v>
                </c:pt>
                <c:pt idx="13">
                  <c:v>Steroids (without a doctor’s order)</c:v>
                </c:pt>
                <c:pt idx="14">
                  <c:v>Synthetic Marijuana*</c:v>
                </c:pt>
                <c:pt idx="15">
                  <c:v>Heroin</c:v>
                </c:pt>
                <c:pt idx="16">
                  <c:v>Methamphetamine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19.600000000000001</c:v>
                </c:pt>
                <c:pt idx="1">
                  <c:v>18</c:v>
                </c:pt>
                <c:pt idx="2">
                  <c:v>12.3</c:v>
                </c:pt>
                <c:pt idx="3">
                  <c:v>10</c:v>
                </c:pt>
                <c:pt idx="4">
                  <c:v>6</c:v>
                </c:pt>
                <c:pt idx="5">
                  <c:v>2.8</c:v>
                </c:pt>
                <c:pt idx="6">
                  <c:v>2.8</c:v>
                </c:pt>
                <c:pt idx="7">
                  <c:v>2.5</c:v>
                </c:pt>
                <c:pt idx="8">
                  <c:v>2.2000000000000002</c:v>
                </c:pt>
                <c:pt idx="9">
                  <c:v>1.5</c:v>
                </c:pt>
                <c:pt idx="10">
                  <c:v>0.8</c:v>
                </c:pt>
                <c:pt idx="11">
                  <c:v>0.7</c:v>
                </c:pt>
                <c:pt idx="12">
                  <c:v>0.4</c:v>
                </c:pt>
                <c:pt idx="13">
                  <c:v>0.2</c:v>
                </c:pt>
                <c:pt idx="14">
                  <c:v>0.2</c:v>
                </c:pt>
                <c:pt idx="15">
                  <c:v>0.1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6366976"/>
        <c:axId val="96368896"/>
      </c:barChart>
      <c:catAx>
        <c:axId val="9636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68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3688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669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21.7</c:v>
                </c:pt>
                <c:pt idx="1">
                  <c:v>8.6999999999999993</c:v>
                </c:pt>
                <c:pt idx="2">
                  <c:v>7</c:v>
                </c:pt>
                <c:pt idx="3">
                  <c:v>28.6</c:v>
                </c:pt>
                <c:pt idx="4">
                  <c:v>9.4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6003072"/>
        <c:axId val="86008960"/>
      </c:barChart>
      <c:catAx>
        <c:axId val="8600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008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0089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003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9.8000000000000007</c:v>
                </c:pt>
                <c:pt idx="1">
                  <c:v>5.7</c:v>
                </c:pt>
                <c:pt idx="2">
                  <c:v>1</c:v>
                </c:pt>
                <c:pt idx="3">
                  <c:v>1.7</c:v>
                </c:pt>
                <c:pt idx="4">
                  <c:v>0</c:v>
                </c:pt>
                <c:pt idx="5">
                  <c:v>10.8</c:v>
                </c:pt>
                <c:pt idx="6">
                  <c:v>6.6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856064"/>
        <c:axId val="88857600"/>
      </c:barChart>
      <c:catAx>
        <c:axId val="8885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57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85760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560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10</c:v>
                </c:pt>
                <c:pt idx="1">
                  <c:v>25.6</c:v>
                </c:pt>
                <c:pt idx="2">
                  <c:v>37.9</c:v>
                </c:pt>
                <c:pt idx="3">
                  <c:v>9.5</c:v>
                </c:pt>
                <c:pt idx="4">
                  <c:v>4.8</c:v>
                </c:pt>
                <c:pt idx="5">
                  <c:v>12.7</c:v>
                </c:pt>
                <c:pt idx="6">
                  <c:v>3.4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12</c:v>
                </c:pt>
                <c:pt idx="1">
                  <c:v>11.8</c:v>
                </c:pt>
                <c:pt idx="2">
                  <c:v>23.6</c:v>
                </c:pt>
                <c:pt idx="3">
                  <c:v>11.9</c:v>
                </c:pt>
                <c:pt idx="4">
                  <c:v>5.9</c:v>
                </c:pt>
                <c:pt idx="5">
                  <c:v>9.6999999999999993</c:v>
                </c:pt>
                <c:pt idx="6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854528"/>
        <c:axId val="88861312"/>
      </c:barChart>
      <c:catAx>
        <c:axId val="8885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61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8613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545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</c:v>
                </c:pt>
                <c:pt idx="1">
                  <c:v>24.6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6732800"/>
        <c:axId val="86735104"/>
      </c:barChart>
      <c:catAx>
        <c:axId val="8673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35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73510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328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54</c:v>
                </c:pt>
                <c:pt idx="1">
                  <c:v>61</c:v>
                </c:pt>
                <c:pt idx="2">
                  <c:v>56</c:v>
                </c:pt>
                <c:pt idx="3">
                  <c:v>60</c:v>
                </c:pt>
                <c:pt idx="4">
                  <c:v>56</c:v>
                </c:pt>
                <c:pt idx="5">
                  <c:v>51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6739968"/>
        <c:axId val="86753280"/>
      </c:barChart>
      <c:catAx>
        <c:axId val="867399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532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67532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399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43</c:v>
                </c:pt>
                <c:pt idx="1">
                  <c:v>59</c:v>
                </c:pt>
                <c:pt idx="2">
                  <c:v>38</c:v>
                </c:pt>
                <c:pt idx="3">
                  <c:v>37</c:v>
                </c:pt>
                <c:pt idx="4">
                  <c:v>31</c:v>
                </c:pt>
                <c:pt idx="5">
                  <c:v>38</c:v>
                </c:pt>
                <c:pt idx="6">
                  <c:v>41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6737664"/>
        <c:axId val="88862720"/>
      </c:barChart>
      <c:catAx>
        <c:axId val="867376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627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8627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376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37</c:v>
                </c:pt>
                <c:pt idx="1">
                  <c:v>58</c:v>
                </c:pt>
                <c:pt idx="2">
                  <c:v>37</c:v>
                </c:pt>
                <c:pt idx="3">
                  <c:v>34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587776"/>
        <c:axId val="97083392"/>
      </c:barChart>
      <c:catAx>
        <c:axId val="965877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833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0833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877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74</c:v>
                </c:pt>
                <c:pt idx="1">
                  <c:v>56</c:v>
                </c:pt>
                <c:pt idx="2">
                  <c:v>53</c:v>
                </c:pt>
                <c:pt idx="3">
                  <c:v>60</c:v>
                </c:pt>
                <c:pt idx="4">
                  <c:v>60</c:v>
                </c:pt>
                <c:pt idx="5">
                  <c:v>54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7755392"/>
        <c:axId val="86759296"/>
      </c:barChart>
      <c:catAx>
        <c:axId val="677553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592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67592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553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48</c:v>
                </c:pt>
                <c:pt idx="1">
                  <c:v>57</c:v>
                </c:pt>
                <c:pt idx="2">
                  <c:v>42</c:v>
                </c:pt>
                <c:pt idx="3">
                  <c:v>40</c:v>
                </c:pt>
                <c:pt idx="4">
                  <c:v>55</c:v>
                </c:pt>
                <c:pt idx="5">
                  <c:v>33</c:v>
                </c:pt>
                <c:pt idx="6">
                  <c:v>38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6757376"/>
        <c:axId val="96202752"/>
      </c:barChart>
      <c:catAx>
        <c:axId val="867573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027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2027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573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57</c:v>
                </c:pt>
                <c:pt idx="2">
                  <c:v>44</c:v>
                </c:pt>
                <c:pt idx="3">
                  <c:v>45</c:v>
                </c:pt>
                <c:pt idx="4">
                  <c:v>32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699136"/>
        <c:axId val="96701440"/>
      </c:barChart>
      <c:catAx>
        <c:axId val="966991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014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7014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6991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25.5</c:v>
                </c:pt>
                <c:pt idx="1">
                  <c:v>48.7</c:v>
                </c:pt>
                <c:pt idx="2">
                  <c:v>38.6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21.3</c:v>
                </c:pt>
                <c:pt idx="1">
                  <c:v>42.9</c:v>
                </c:pt>
                <c:pt idx="2">
                  <c:v>33.700000000000003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18</c:v>
                </c:pt>
                <c:pt idx="1">
                  <c:v>41.3</c:v>
                </c:pt>
                <c:pt idx="2">
                  <c:v>31.6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17.399999999999999</c:v>
                </c:pt>
                <c:pt idx="1">
                  <c:v>38</c:v>
                </c:pt>
                <c:pt idx="2">
                  <c:v>29.5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14.2</c:v>
                </c:pt>
                <c:pt idx="1">
                  <c:v>40.700000000000003</c:v>
                </c:pt>
                <c:pt idx="2">
                  <c:v>30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6.8</c:v>
                </c:pt>
                <c:pt idx="1">
                  <c:v>28.1</c:v>
                </c:pt>
                <c:pt idx="2">
                  <c:v>19.600000000000001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591232"/>
        <c:axId val="96683136"/>
      </c:barChart>
      <c:catAx>
        <c:axId val="9659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683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68313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912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11.5</c:v>
                </c:pt>
                <c:pt idx="1">
                  <c:v>30.7</c:v>
                </c:pt>
                <c:pt idx="2">
                  <c:v>22.3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10.3</c:v>
                </c:pt>
                <c:pt idx="1">
                  <c:v>25.2</c:v>
                </c:pt>
                <c:pt idx="2">
                  <c:v>18.8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9.5</c:v>
                </c:pt>
                <c:pt idx="1">
                  <c:v>23.3</c:v>
                </c:pt>
                <c:pt idx="2">
                  <c:v>17.5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6.6</c:v>
                </c:pt>
                <c:pt idx="1">
                  <c:v>21.2</c:v>
                </c:pt>
                <c:pt idx="2">
                  <c:v>15.2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6</c:v>
                </c:pt>
                <c:pt idx="1">
                  <c:v>18.2</c:v>
                </c:pt>
                <c:pt idx="2">
                  <c:v>13.2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1.6</c:v>
                </c:pt>
                <c:pt idx="1">
                  <c:v>15.6</c:v>
                </c:pt>
                <c:pt idx="2">
                  <c:v>10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807936"/>
        <c:axId val="96818304"/>
      </c:barChart>
      <c:catAx>
        <c:axId val="9680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18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81830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079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38.6</c:v>
                </c:pt>
                <c:pt idx="1">
                  <c:v>33.700000000000003</c:v>
                </c:pt>
                <c:pt idx="2">
                  <c:v>31.6</c:v>
                </c:pt>
                <c:pt idx="3">
                  <c:v>29.5</c:v>
                </c:pt>
                <c:pt idx="4">
                  <c:v>30</c:v>
                </c:pt>
                <c:pt idx="5">
                  <c:v>19.600000000000001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22.3</c:v>
                </c:pt>
                <c:pt idx="1">
                  <c:v>18.8</c:v>
                </c:pt>
                <c:pt idx="2">
                  <c:v>17.5</c:v>
                </c:pt>
                <c:pt idx="3">
                  <c:v>15.2</c:v>
                </c:pt>
                <c:pt idx="4">
                  <c:v>13.2</c:v>
                </c:pt>
                <c:pt idx="5">
                  <c:v>10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27.9</c:v>
                </c:pt>
                <c:pt idx="1">
                  <c:v>32.299999999999997</c:v>
                </c:pt>
                <c:pt idx="2">
                  <c:v>27.6</c:v>
                </c:pt>
                <c:pt idx="3">
                  <c:v>29.9</c:v>
                </c:pt>
                <c:pt idx="4">
                  <c:v>31.6</c:v>
                </c:pt>
                <c:pt idx="5">
                  <c:v>25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32.6</c:v>
                </c:pt>
                <c:pt idx="1">
                  <c:v>34.299999999999997</c:v>
                </c:pt>
                <c:pt idx="2">
                  <c:v>38.9</c:v>
                </c:pt>
                <c:pt idx="3">
                  <c:v>35.6</c:v>
                </c:pt>
                <c:pt idx="4">
                  <c:v>34.700000000000003</c:v>
                </c:pt>
                <c:pt idx="5">
                  <c:v>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9072"/>
        <c:axId val="96835840"/>
      </c:lineChart>
      <c:catAx>
        <c:axId val="9681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35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8358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19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8.6</c:v>
                </c:pt>
                <c:pt idx="1">
                  <c:v>0</c:v>
                </c:pt>
                <c:pt idx="2">
                  <c:v>0</c:v>
                </c:pt>
                <c:pt idx="3">
                  <c:v>27.2</c:v>
                </c:pt>
                <c:pt idx="4">
                  <c:v>41.3</c:v>
                </c:pt>
                <c:pt idx="5">
                  <c:v>0</c:v>
                </c:pt>
                <c:pt idx="6">
                  <c:v>9.8000000000000007</c:v>
                </c:pt>
                <c:pt idx="7">
                  <c:v>13.1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862912"/>
        <c:axId val="67865984"/>
      </c:barChart>
      <c:catAx>
        <c:axId val="6786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65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659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6291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36.1</c:v>
                </c:pt>
                <c:pt idx="1">
                  <c:v>36.799999999999997</c:v>
                </c:pt>
                <c:pt idx="2">
                  <c:v>0</c:v>
                </c:pt>
                <c:pt idx="3">
                  <c:v>0.2</c:v>
                </c:pt>
                <c:pt idx="4">
                  <c:v>3.1</c:v>
                </c:pt>
                <c:pt idx="5">
                  <c:v>0</c:v>
                </c:pt>
                <c:pt idx="6">
                  <c:v>0</c:v>
                </c:pt>
                <c:pt idx="7">
                  <c:v>23.8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097344"/>
        <c:axId val="67707648"/>
      </c:barChart>
      <c:catAx>
        <c:axId val="6709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07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70764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9734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10.7</c:v>
                </c:pt>
                <c:pt idx="1">
                  <c:v>15.4</c:v>
                </c:pt>
                <c:pt idx="2">
                  <c:v>13.3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10</c:v>
                </c:pt>
                <c:pt idx="1">
                  <c:v>18.100000000000001</c:v>
                </c:pt>
                <c:pt idx="2">
                  <c:v>14.6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8</c:v>
                </c:pt>
                <c:pt idx="1">
                  <c:v>20</c:v>
                </c:pt>
                <c:pt idx="2">
                  <c:v>15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7.7</c:v>
                </c:pt>
                <c:pt idx="1">
                  <c:v>17.899999999999999</c:v>
                </c:pt>
                <c:pt idx="2">
                  <c:v>13.7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5.7</c:v>
                </c:pt>
                <c:pt idx="1">
                  <c:v>15.2</c:v>
                </c:pt>
                <c:pt idx="2">
                  <c:v>11.3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1.6</c:v>
                </c:pt>
                <c:pt idx="1">
                  <c:v>9.1</c:v>
                </c:pt>
                <c:pt idx="2">
                  <c:v>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7940608"/>
        <c:axId val="42644224"/>
      </c:barChart>
      <c:catAx>
        <c:axId val="3794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644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6442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9406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13.3</c:v>
                </c:pt>
                <c:pt idx="1">
                  <c:v>14.6</c:v>
                </c:pt>
                <c:pt idx="2">
                  <c:v>15</c:v>
                </c:pt>
                <c:pt idx="3">
                  <c:v>13.7</c:v>
                </c:pt>
                <c:pt idx="4">
                  <c:v>11.3</c:v>
                </c:pt>
                <c:pt idx="5">
                  <c:v>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29.9</c:v>
                </c:pt>
                <c:pt idx="1">
                  <c:v>27.8</c:v>
                </c:pt>
                <c:pt idx="2">
                  <c:v>23.3</c:v>
                </c:pt>
                <c:pt idx="3">
                  <c:v>24.9</c:v>
                </c:pt>
                <c:pt idx="4">
                  <c:v>21.3</c:v>
                </c:pt>
                <c:pt idx="5">
                  <c:v>16.399999999999999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63.6</c:v>
                </c:pt>
                <c:pt idx="1">
                  <c:v>63.8</c:v>
                </c:pt>
                <c:pt idx="2">
                  <c:v>65.2</c:v>
                </c:pt>
                <c:pt idx="3">
                  <c:v>65.2</c:v>
                </c:pt>
                <c:pt idx="4">
                  <c:v>66.099999999999994</c:v>
                </c:pt>
                <c:pt idx="5">
                  <c:v>69.2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719168"/>
        <c:axId val="67724416"/>
      </c:lineChart>
      <c:catAx>
        <c:axId val="6771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24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7244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191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Citrus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254121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52314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59938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4920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566196"/>
              </p:ext>
            </p:extLst>
          </p:nvPr>
        </p:nvGraphicFramePr>
        <p:xfrm>
          <a:off x="390525" y="138271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86496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27722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9982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1984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64920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Citrus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972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Citrus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19.6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22.3%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10.0%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13.3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850774"/>
              </p:ext>
            </p:extLst>
          </p:nvPr>
        </p:nvGraphicFramePr>
        <p:xfrm>
          <a:off x="38428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125033"/>
              </p:ext>
            </p:extLst>
          </p:nvPr>
        </p:nvGraphicFramePr>
        <p:xfrm>
          <a:off x="4095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23380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52834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8269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696425"/>
              </p:ext>
            </p:extLst>
          </p:nvPr>
        </p:nvGraphicFramePr>
        <p:xfrm>
          <a:off x="36913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Citrus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05221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6087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39577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Citrus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1.0%),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(0.0</a:t>
            </a:r>
            <a:r>
              <a:rPr lang="en-US" sz="2700" dirty="0" smtClean="0">
                <a:latin typeface="Gill Sans MT"/>
              </a:rPr>
              <a:t>%) are </a:t>
            </a:r>
            <a:r>
              <a:rPr lang="en-US" sz="2700" dirty="0" smtClean="0">
                <a:latin typeface="Gill Sans MT"/>
              </a:rPr>
              <a:t>less than 2.0%.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(10.8%)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(9.8%).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Citrus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29.5%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17.5%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10.9%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0.9%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25468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34283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52332"/>
              </p:ext>
            </p:extLst>
          </p:nvPr>
        </p:nvGraphicFramePr>
        <p:xfrm>
          <a:off x="312493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7539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8947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289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93938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Citrus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(51%)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(54%)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(53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(54%)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59%)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57%)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57%)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6598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46.0%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19.6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Citrus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(29.5%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12.3%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(27.8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18.0%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21.2%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6.0%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methamphetamine.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00837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103098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Citrus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9154</TotalTime>
  <Words>1323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2016-10-22T19:41:29Z</dcterms:modified>
</cp:coreProperties>
</file>