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Charlotte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harlotte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harlotte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harlotte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harlotte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harlotte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harlotte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harlotte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harlotte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harlotte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harlotte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Charlotte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harlotte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harlotte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harlotte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harlotte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harlotte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harlotte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harlotte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harlotte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harlotte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harlotte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harlotte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harlotte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harlotte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harlotte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harlotte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harlotte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harlotte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Over-the-Counter Drugs</c:v>
                </c:pt>
                <c:pt idx="6">
                  <c:v>Inhalants</c:v>
                </c:pt>
                <c:pt idx="7">
                  <c:v>Prescription Pain Relievers</c:v>
                </c:pt>
                <c:pt idx="8">
                  <c:v>LSD, PCP or Mushrooms</c:v>
                </c:pt>
                <c:pt idx="9">
                  <c:v>Synthetic Marijuana*</c:v>
                </c:pt>
                <c:pt idx="10">
                  <c:v>Prescription Amphetamines</c:v>
                </c:pt>
                <c:pt idx="11">
                  <c:v>Depressants</c:v>
                </c:pt>
                <c:pt idx="12">
                  <c:v>Needle to Inject Illegal Drugs*</c:v>
                </c:pt>
                <c:pt idx="13">
                  <c:v>Cocaine or Crack Cocaine</c:v>
                </c:pt>
                <c:pt idx="14">
                  <c:v>Club Drugs</c:v>
                </c:pt>
                <c:pt idx="15">
                  <c:v>Steroids (without a doctor’s order)</c:v>
                </c:pt>
                <c:pt idx="16">
                  <c:v>Heroin</c:v>
                </c:pt>
                <c:pt idx="17">
                  <c:v>Methamphetamine</c:v>
                </c:pt>
                <c:pt idx="18">
                  <c:v>Flakka*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38.299999999999997</c:v>
                </c:pt>
                <c:pt idx="1">
                  <c:v>31.8</c:v>
                </c:pt>
                <c:pt idx="2">
                  <c:v>23.8</c:v>
                </c:pt>
                <c:pt idx="3">
                  <c:v>18.7</c:v>
                </c:pt>
                <c:pt idx="4">
                  <c:v>18.3</c:v>
                </c:pt>
                <c:pt idx="5">
                  <c:v>5.2</c:v>
                </c:pt>
                <c:pt idx="6">
                  <c:v>5.2</c:v>
                </c:pt>
                <c:pt idx="7">
                  <c:v>5.0999999999999996</c:v>
                </c:pt>
                <c:pt idx="8">
                  <c:v>4.5</c:v>
                </c:pt>
                <c:pt idx="9">
                  <c:v>4.3</c:v>
                </c:pt>
                <c:pt idx="10">
                  <c:v>4</c:v>
                </c:pt>
                <c:pt idx="11">
                  <c:v>4</c:v>
                </c:pt>
                <c:pt idx="12">
                  <c:v>3</c:v>
                </c:pt>
                <c:pt idx="13">
                  <c:v>2.9</c:v>
                </c:pt>
                <c:pt idx="14">
                  <c:v>2.2000000000000002</c:v>
                </c:pt>
                <c:pt idx="15">
                  <c:v>0.9</c:v>
                </c:pt>
                <c:pt idx="16">
                  <c:v>0.9</c:v>
                </c:pt>
                <c:pt idx="17">
                  <c:v>0.9</c:v>
                </c:pt>
                <c:pt idx="18">
                  <c:v>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8697984"/>
        <c:axId val="98706176"/>
      </c:barChart>
      <c:catAx>
        <c:axId val="98697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7061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70617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6979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31.8</c:v>
                </c:pt>
                <c:pt idx="1">
                  <c:v>14.2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5018112"/>
        <c:axId val="65055744"/>
      </c:barChart>
      <c:catAx>
        <c:axId val="65018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0557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05574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01811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5</c:v>
                </c:pt>
                <c:pt idx="1">
                  <c:v>17.2</c:v>
                </c:pt>
                <c:pt idx="2">
                  <c:v>12.6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4.5</c:v>
                </c:pt>
                <c:pt idx="1">
                  <c:v>21.4</c:v>
                </c:pt>
                <c:pt idx="2">
                  <c:v>14.6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7.4</c:v>
                </c:pt>
                <c:pt idx="1">
                  <c:v>23</c:v>
                </c:pt>
                <c:pt idx="2">
                  <c:v>16.600000000000001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8.4</c:v>
                </c:pt>
                <c:pt idx="1">
                  <c:v>22</c:v>
                </c:pt>
                <c:pt idx="2">
                  <c:v>16.5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4.7</c:v>
                </c:pt>
                <c:pt idx="1">
                  <c:v>17.3</c:v>
                </c:pt>
                <c:pt idx="2">
                  <c:v>12.2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3.6</c:v>
                </c:pt>
                <c:pt idx="1">
                  <c:v>20.6</c:v>
                </c:pt>
                <c:pt idx="2">
                  <c:v>14.1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5201664"/>
        <c:axId val="65220992"/>
      </c:barChart>
      <c:catAx>
        <c:axId val="65201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220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220992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20166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12.6</c:v>
                </c:pt>
                <c:pt idx="1">
                  <c:v>14.6</c:v>
                </c:pt>
                <c:pt idx="2">
                  <c:v>16.600000000000001</c:v>
                </c:pt>
                <c:pt idx="3">
                  <c:v>16.5</c:v>
                </c:pt>
                <c:pt idx="4">
                  <c:v>12.2</c:v>
                </c:pt>
                <c:pt idx="5">
                  <c:v>14.1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15.6</c:v>
                </c:pt>
                <c:pt idx="1">
                  <c:v>12.1</c:v>
                </c:pt>
                <c:pt idx="2">
                  <c:v>16.7</c:v>
                </c:pt>
                <c:pt idx="3">
                  <c:v>14.1</c:v>
                </c:pt>
                <c:pt idx="4">
                  <c:v>14.4</c:v>
                </c:pt>
                <c:pt idx="5">
                  <c:v>13.2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31.4</c:v>
                </c:pt>
                <c:pt idx="1">
                  <c:v>31.3</c:v>
                </c:pt>
                <c:pt idx="2">
                  <c:v>28.9</c:v>
                </c:pt>
                <c:pt idx="3">
                  <c:v>23.9</c:v>
                </c:pt>
                <c:pt idx="4">
                  <c:v>23.7</c:v>
                </c:pt>
                <c:pt idx="5">
                  <c:v>24.9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061248"/>
        <c:axId val="65201280"/>
      </c:lineChart>
      <c:catAx>
        <c:axId val="65061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2012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20128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0612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4.3</c:v>
                </c:pt>
                <c:pt idx="1">
                  <c:v>9</c:v>
                </c:pt>
                <c:pt idx="2">
                  <c:v>2.8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5324160"/>
        <c:axId val="65326080"/>
      </c:barChart>
      <c:catAx>
        <c:axId val="65324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326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32608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32416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23.9</c:v>
                </c:pt>
                <c:pt idx="1">
                  <c:v>26.3</c:v>
                </c:pt>
                <c:pt idx="2">
                  <c:v>8.3000000000000007</c:v>
                </c:pt>
                <c:pt idx="3">
                  <c:v>15.1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18</c:v>
                </c:pt>
                <c:pt idx="1">
                  <c:v>19.899999999999999</c:v>
                </c:pt>
                <c:pt idx="2">
                  <c:v>6</c:v>
                </c:pt>
                <c:pt idx="3">
                  <c:v>9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20</c:v>
                </c:pt>
                <c:pt idx="1">
                  <c:v>22.1</c:v>
                </c:pt>
                <c:pt idx="2">
                  <c:v>7.4</c:v>
                </c:pt>
                <c:pt idx="3">
                  <c:v>11.7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5367040"/>
        <c:axId val="65401600"/>
      </c:barChart>
      <c:catAx>
        <c:axId val="65367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4016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40160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36704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5.5</c:v>
                </c:pt>
                <c:pt idx="1">
                  <c:v>1.1000000000000001</c:v>
                </c:pt>
                <c:pt idx="2">
                  <c:v>2.9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4.8</c:v>
                </c:pt>
                <c:pt idx="1">
                  <c:v>2</c:v>
                </c:pt>
                <c:pt idx="2">
                  <c:v>3.1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3.5</c:v>
                </c:pt>
                <c:pt idx="1">
                  <c:v>1.7</c:v>
                </c:pt>
                <c:pt idx="2">
                  <c:v>2.4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4.2</c:v>
                </c:pt>
                <c:pt idx="1">
                  <c:v>1.9</c:v>
                </c:pt>
                <c:pt idx="2">
                  <c:v>2.8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2.5</c:v>
                </c:pt>
                <c:pt idx="1">
                  <c:v>1.6</c:v>
                </c:pt>
                <c:pt idx="2">
                  <c:v>1.9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2.6</c:v>
                </c:pt>
                <c:pt idx="1">
                  <c:v>1.2</c:v>
                </c:pt>
                <c:pt idx="2">
                  <c:v>1.8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0184832"/>
        <c:axId val="100186368"/>
      </c:barChart>
      <c:catAx>
        <c:axId val="100184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1863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18636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18483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1.6</c:v>
                </c:pt>
                <c:pt idx="1">
                  <c:v>1.6</c:v>
                </c:pt>
                <c:pt idx="2">
                  <c:v>1.6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1.2</c:v>
                </c:pt>
                <c:pt idx="1">
                  <c:v>4.5999999999999996</c:v>
                </c:pt>
                <c:pt idx="2">
                  <c:v>3.2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1.9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0.6</c:v>
                </c:pt>
                <c:pt idx="1">
                  <c:v>3.3</c:v>
                </c:pt>
                <c:pt idx="2">
                  <c:v>2.2999999999999998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9372416"/>
        <c:axId val="99662848"/>
      </c:barChart>
      <c:catAx>
        <c:axId val="99372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6628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66284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37241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1.5</c:v>
                </c:pt>
                <c:pt idx="1">
                  <c:v>3.2</c:v>
                </c:pt>
                <c:pt idx="2">
                  <c:v>2.5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1.5</c:v>
                </c:pt>
                <c:pt idx="1">
                  <c:v>2.8</c:v>
                </c:pt>
                <c:pt idx="2">
                  <c:v>2.2999999999999998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1.6</c:v>
                </c:pt>
                <c:pt idx="1">
                  <c:v>4.7</c:v>
                </c:pt>
                <c:pt idx="2">
                  <c:v>3.5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1.3</c:v>
                </c:pt>
                <c:pt idx="1">
                  <c:v>4.4000000000000004</c:v>
                </c:pt>
                <c:pt idx="2">
                  <c:v>3.2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0.5</c:v>
                </c:pt>
                <c:pt idx="1">
                  <c:v>2.2999999999999998</c:v>
                </c:pt>
                <c:pt idx="2">
                  <c:v>1.6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0.3</c:v>
                </c:pt>
                <c:pt idx="1">
                  <c:v>2.1</c:v>
                </c:pt>
                <c:pt idx="2">
                  <c:v>1.4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0274560"/>
        <c:axId val="100277632"/>
      </c:barChart>
      <c:catAx>
        <c:axId val="100274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2776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27763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27456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2.5</c:v>
                </c:pt>
                <c:pt idx="1">
                  <c:v>3.7</c:v>
                </c:pt>
                <c:pt idx="2">
                  <c:v>3.3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1.9</c:v>
                </c:pt>
                <c:pt idx="1">
                  <c:v>3.2</c:v>
                </c:pt>
                <c:pt idx="2">
                  <c:v>2.7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1.3</c:v>
                </c:pt>
                <c:pt idx="1">
                  <c:v>5</c:v>
                </c:pt>
                <c:pt idx="2">
                  <c:v>3.5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1.7</c:v>
                </c:pt>
                <c:pt idx="1">
                  <c:v>4.3</c:v>
                </c:pt>
                <c:pt idx="2">
                  <c:v>3.3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2.4</c:v>
                </c:pt>
                <c:pt idx="1">
                  <c:v>3.2</c:v>
                </c:pt>
                <c:pt idx="2">
                  <c:v>2.9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0334208"/>
        <c:axId val="100556160"/>
      </c:barChart>
      <c:catAx>
        <c:axId val="100334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556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55616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33420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1.4</c:v>
                </c:pt>
                <c:pt idx="1">
                  <c:v>0.9</c:v>
                </c:pt>
                <c:pt idx="2">
                  <c:v>1.1000000000000001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0.3</c:v>
                </c:pt>
                <c:pt idx="1">
                  <c:v>1.7</c:v>
                </c:pt>
                <c:pt idx="2">
                  <c:v>1.1000000000000001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0.6</c:v>
                </c:pt>
                <c:pt idx="1">
                  <c:v>0.8</c:v>
                </c:pt>
                <c:pt idx="2">
                  <c:v>0.7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0.1</c:v>
                </c:pt>
                <c:pt idx="1">
                  <c:v>1</c:v>
                </c:pt>
                <c:pt idx="2">
                  <c:v>0.7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0.8</c:v>
                </c:pt>
                <c:pt idx="1">
                  <c:v>1.7</c:v>
                </c:pt>
                <c:pt idx="2">
                  <c:v>1.3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0.5</c:v>
                </c:pt>
                <c:pt idx="1">
                  <c:v>2.5</c:v>
                </c:pt>
                <c:pt idx="2">
                  <c:v>1.8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0897408"/>
        <c:axId val="99783040"/>
      </c:barChart>
      <c:catAx>
        <c:axId val="90897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783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78304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89740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Binge Drinking</c:v>
                </c:pt>
                <c:pt idx="4">
                  <c:v>Cigarettes</c:v>
                </c:pt>
                <c:pt idx="5">
                  <c:v>Prescription Pain Relievers</c:v>
                </c:pt>
                <c:pt idx="6">
                  <c:v>Over-the-Counter Drugs</c:v>
                </c:pt>
                <c:pt idx="7">
                  <c:v>Prescription Amphetamines</c:v>
                </c:pt>
                <c:pt idx="8">
                  <c:v>Inhalants</c:v>
                </c:pt>
                <c:pt idx="9">
                  <c:v>Depressants</c:v>
                </c:pt>
                <c:pt idx="10">
                  <c:v>Club Drugs</c:v>
                </c:pt>
                <c:pt idx="11">
                  <c:v>Cocaine or Crack Cocaine</c:v>
                </c:pt>
                <c:pt idx="12">
                  <c:v>Synthetic Marijuana*</c:v>
                </c:pt>
                <c:pt idx="13">
                  <c:v>LSD, PCP or Mushrooms</c:v>
                </c:pt>
                <c:pt idx="14">
                  <c:v>Flakka*</c:v>
                </c:pt>
                <c:pt idx="15">
                  <c:v>Heroin</c:v>
                </c:pt>
                <c:pt idx="16">
                  <c:v>Methamphetamine</c:v>
                </c:pt>
                <c:pt idx="17">
                  <c:v>Steroids (without a doctor’s order)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17.3</c:v>
                </c:pt>
                <c:pt idx="1">
                  <c:v>14.2</c:v>
                </c:pt>
                <c:pt idx="2">
                  <c:v>14.1</c:v>
                </c:pt>
                <c:pt idx="3">
                  <c:v>6.9</c:v>
                </c:pt>
                <c:pt idx="4">
                  <c:v>5.6</c:v>
                </c:pt>
                <c:pt idx="5">
                  <c:v>2.9</c:v>
                </c:pt>
                <c:pt idx="6">
                  <c:v>2.2999999999999998</c:v>
                </c:pt>
                <c:pt idx="7">
                  <c:v>1.8</c:v>
                </c:pt>
                <c:pt idx="8">
                  <c:v>1.8</c:v>
                </c:pt>
                <c:pt idx="9">
                  <c:v>1.4</c:v>
                </c:pt>
                <c:pt idx="10">
                  <c:v>1.4</c:v>
                </c:pt>
                <c:pt idx="11">
                  <c:v>1.1000000000000001</c:v>
                </c:pt>
                <c:pt idx="12">
                  <c:v>1</c:v>
                </c:pt>
                <c:pt idx="13">
                  <c:v>0.9</c:v>
                </c:pt>
                <c:pt idx="14">
                  <c:v>0.7</c:v>
                </c:pt>
                <c:pt idx="15">
                  <c:v>0.5</c:v>
                </c:pt>
                <c:pt idx="16">
                  <c:v>0.5</c:v>
                </c:pt>
                <c:pt idx="17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8966912"/>
        <c:axId val="98997376"/>
      </c:barChart>
      <c:catAx>
        <c:axId val="98966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9973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99737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96691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16.8</c:v>
                </c:pt>
                <c:pt idx="1">
                  <c:v>7.4</c:v>
                </c:pt>
                <c:pt idx="2">
                  <c:v>7.9</c:v>
                </c:pt>
                <c:pt idx="3">
                  <c:v>24.5</c:v>
                </c:pt>
                <c:pt idx="4">
                  <c:v>7.4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0344960"/>
        <c:axId val="100504320"/>
      </c:barChart>
      <c:catAx>
        <c:axId val="100344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5043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50432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34496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6.9</c:v>
                </c:pt>
                <c:pt idx="1">
                  <c:v>3.9</c:v>
                </c:pt>
                <c:pt idx="2">
                  <c:v>0.9</c:v>
                </c:pt>
                <c:pt idx="3">
                  <c:v>1</c:v>
                </c:pt>
                <c:pt idx="4">
                  <c:v>0.3</c:v>
                </c:pt>
                <c:pt idx="5">
                  <c:v>8.6999999999999993</c:v>
                </c:pt>
                <c:pt idx="6">
                  <c:v>5.0999999999999996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0506624"/>
        <c:axId val="100518528"/>
      </c:barChart>
      <c:catAx>
        <c:axId val="100506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518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51852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50662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8.6999999999999993</c:v>
                </c:pt>
                <c:pt idx="1">
                  <c:v>24.4</c:v>
                </c:pt>
                <c:pt idx="2">
                  <c:v>39.6</c:v>
                </c:pt>
                <c:pt idx="3">
                  <c:v>9</c:v>
                </c:pt>
                <c:pt idx="4">
                  <c:v>8.8000000000000007</c:v>
                </c:pt>
                <c:pt idx="5">
                  <c:v>14.6</c:v>
                </c:pt>
                <c:pt idx="6">
                  <c:v>4.8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10.3</c:v>
                </c:pt>
                <c:pt idx="1">
                  <c:v>10.1</c:v>
                </c:pt>
                <c:pt idx="2">
                  <c:v>28.7</c:v>
                </c:pt>
                <c:pt idx="3">
                  <c:v>12.5</c:v>
                </c:pt>
                <c:pt idx="4">
                  <c:v>4.9000000000000004</c:v>
                </c:pt>
                <c:pt idx="5">
                  <c:v>11.7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0576640"/>
        <c:axId val="100578432"/>
      </c:barChart>
      <c:catAx>
        <c:axId val="100576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5784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57843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57664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4</c:v>
                </c:pt>
                <c:pt idx="1">
                  <c:v>11.6</c:v>
                </c:pt>
                <c:pt idx="2">
                  <c:v>2.5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6638336"/>
        <c:axId val="106644224"/>
      </c:barChart>
      <c:catAx>
        <c:axId val="106638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6442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644224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63833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45</c:v>
                </c:pt>
                <c:pt idx="1">
                  <c:v>62</c:v>
                </c:pt>
                <c:pt idx="2">
                  <c:v>55</c:v>
                </c:pt>
                <c:pt idx="3">
                  <c:v>47</c:v>
                </c:pt>
                <c:pt idx="4">
                  <c:v>43</c:v>
                </c:pt>
                <c:pt idx="5">
                  <c:v>39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6652416"/>
        <c:axId val="106653952"/>
      </c:barChart>
      <c:catAx>
        <c:axId val="10665241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65395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665395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65241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43</c:v>
                </c:pt>
                <c:pt idx="1">
                  <c:v>62</c:v>
                </c:pt>
                <c:pt idx="2">
                  <c:v>35</c:v>
                </c:pt>
                <c:pt idx="3">
                  <c:v>38</c:v>
                </c:pt>
                <c:pt idx="4">
                  <c:v>30</c:v>
                </c:pt>
                <c:pt idx="5">
                  <c:v>39</c:v>
                </c:pt>
                <c:pt idx="6">
                  <c:v>39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6690816"/>
        <c:axId val="108072960"/>
      </c:barChart>
      <c:catAx>
        <c:axId val="10669081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07296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807296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69081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37</c:v>
                </c:pt>
                <c:pt idx="1">
                  <c:v>58</c:v>
                </c:pt>
                <c:pt idx="2">
                  <c:v>38</c:v>
                </c:pt>
                <c:pt idx="3">
                  <c:v>35</c:v>
                </c:pt>
                <c:pt idx="4">
                  <c:v>22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0293248"/>
        <c:axId val="106681472"/>
      </c:barChart>
      <c:catAx>
        <c:axId val="10029324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68147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668147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29324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70</c:v>
                </c:pt>
                <c:pt idx="1">
                  <c:v>54</c:v>
                </c:pt>
                <c:pt idx="2">
                  <c:v>50</c:v>
                </c:pt>
                <c:pt idx="3">
                  <c:v>63</c:v>
                </c:pt>
                <c:pt idx="4">
                  <c:v>60</c:v>
                </c:pt>
                <c:pt idx="5">
                  <c:v>49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2825984"/>
        <c:axId val="62827520"/>
      </c:barChart>
      <c:catAx>
        <c:axId val="6282598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82752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282752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82598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50</c:v>
                </c:pt>
                <c:pt idx="1">
                  <c:v>60</c:v>
                </c:pt>
                <c:pt idx="2">
                  <c:v>35</c:v>
                </c:pt>
                <c:pt idx="3">
                  <c:v>25</c:v>
                </c:pt>
                <c:pt idx="4">
                  <c:v>40</c:v>
                </c:pt>
                <c:pt idx="5">
                  <c:v>41</c:v>
                </c:pt>
                <c:pt idx="6">
                  <c:v>35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9005568"/>
        <c:axId val="99007104"/>
      </c:barChart>
      <c:catAx>
        <c:axId val="9900556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00710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900710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00556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43</c:v>
                </c:pt>
                <c:pt idx="1">
                  <c:v>56</c:v>
                </c:pt>
                <c:pt idx="2">
                  <c:v>39</c:v>
                </c:pt>
                <c:pt idx="3">
                  <c:v>42</c:v>
                </c:pt>
                <c:pt idx="4">
                  <c:v>27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0342400"/>
        <c:axId val="108176128"/>
      </c:barChart>
      <c:catAx>
        <c:axId val="10034240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17612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817612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34240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23.9</c:v>
                </c:pt>
                <c:pt idx="1">
                  <c:v>45.4</c:v>
                </c:pt>
                <c:pt idx="2">
                  <c:v>36.799999999999997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15.7</c:v>
                </c:pt>
                <c:pt idx="1">
                  <c:v>43.3</c:v>
                </c:pt>
                <c:pt idx="2">
                  <c:v>32.299999999999997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14.6</c:v>
                </c:pt>
                <c:pt idx="1">
                  <c:v>36.700000000000003</c:v>
                </c:pt>
                <c:pt idx="2">
                  <c:v>27.6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13.3</c:v>
                </c:pt>
                <c:pt idx="1">
                  <c:v>35.6</c:v>
                </c:pt>
                <c:pt idx="2">
                  <c:v>26.6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10.4</c:v>
                </c:pt>
                <c:pt idx="1">
                  <c:v>25.1</c:v>
                </c:pt>
                <c:pt idx="2">
                  <c:v>19.2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7.9</c:v>
                </c:pt>
                <c:pt idx="1">
                  <c:v>23.1</c:v>
                </c:pt>
                <c:pt idx="2">
                  <c:v>17.3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9469184"/>
        <c:axId val="99676928"/>
      </c:barChart>
      <c:catAx>
        <c:axId val="99469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6769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67692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4691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9.1</c:v>
                </c:pt>
                <c:pt idx="1">
                  <c:v>27.5</c:v>
                </c:pt>
                <c:pt idx="2">
                  <c:v>20.100000000000001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5.9</c:v>
                </c:pt>
                <c:pt idx="1">
                  <c:v>23.8</c:v>
                </c:pt>
                <c:pt idx="2">
                  <c:v>16.7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8.1</c:v>
                </c:pt>
                <c:pt idx="1">
                  <c:v>20</c:v>
                </c:pt>
                <c:pt idx="2">
                  <c:v>15.1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5</c:v>
                </c:pt>
                <c:pt idx="1">
                  <c:v>19.7</c:v>
                </c:pt>
                <c:pt idx="2">
                  <c:v>13.7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4.5</c:v>
                </c:pt>
                <c:pt idx="1">
                  <c:v>11.9</c:v>
                </c:pt>
                <c:pt idx="2">
                  <c:v>8.9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2.4</c:v>
                </c:pt>
                <c:pt idx="1">
                  <c:v>9.6</c:v>
                </c:pt>
                <c:pt idx="2">
                  <c:v>6.9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9704832"/>
        <c:axId val="99706752"/>
      </c:barChart>
      <c:catAx>
        <c:axId val="99704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7067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70675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7048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36.799999999999997</c:v>
                </c:pt>
                <c:pt idx="1">
                  <c:v>32.299999999999997</c:v>
                </c:pt>
                <c:pt idx="2">
                  <c:v>27.6</c:v>
                </c:pt>
                <c:pt idx="3">
                  <c:v>26.6</c:v>
                </c:pt>
                <c:pt idx="4">
                  <c:v>19.2</c:v>
                </c:pt>
                <c:pt idx="5">
                  <c:v>17.3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20.100000000000001</c:v>
                </c:pt>
                <c:pt idx="1">
                  <c:v>16.7</c:v>
                </c:pt>
                <c:pt idx="2">
                  <c:v>15.1</c:v>
                </c:pt>
                <c:pt idx="3">
                  <c:v>13.7</c:v>
                </c:pt>
                <c:pt idx="4">
                  <c:v>8.9</c:v>
                </c:pt>
                <c:pt idx="5">
                  <c:v>6.9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36.200000000000003</c:v>
                </c:pt>
                <c:pt idx="1">
                  <c:v>33.799999999999997</c:v>
                </c:pt>
                <c:pt idx="2">
                  <c:v>26.2</c:v>
                </c:pt>
                <c:pt idx="3">
                  <c:v>22.6</c:v>
                </c:pt>
                <c:pt idx="4">
                  <c:v>19.7</c:v>
                </c:pt>
                <c:pt idx="5">
                  <c:v>19.399999999999999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40.6</c:v>
                </c:pt>
                <c:pt idx="1">
                  <c:v>38.9</c:v>
                </c:pt>
                <c:pt idx="2">
                  <c:v>43.2</c:v>
                </c:pt>
                <c:pt idx="3">
                  <c:v>36.799999999999997</c:v>
                </c:pt>
                <c:pt idx="4">
                  <c:v>37.6</c:v>
                </c:pt>
                <c:pt idx="5">
                  <c:v>41.2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816576"/>
        <c:axId val="99975168"/>
      </c:lineChart>
      <c:catAx>
        <c:axId val="99816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9751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97516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81657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7.4</c:v>
                </c:pt>
                <c:pt idx="1">
                  <c:v>0</c:v>
                </c:pt>
                <c:pt idx="2">
                  <c:v>0</c:v>
                </c:pt>
                <c:pt idx="3">
                  <c:v>10.9</c:v>
                </c:pt>
                <c:pt idx="4">
                  <c:v>59.6</c:v>
                </c:pt>
                <c:pt idx="5">
                  <c:v>2.2000000000000002</c:v>
                </c:pt>
                <c:pt idx="6">
                  <c:v>8.1</c:v>
                </c:pt>
                <c:pt idx="7">
                  <c:v>11.8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9846400"/>
        <c:axId val="100087296"/>
      </c:barChart>
      <c:catAx>
        <c:axId val="99846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0872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08729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84640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41.6</c:v>
                </c:pt>
                <c:pt idx="1">
                  <c:v>37.200000000000003</c:v>
                </c:pt>
                <c:pt idx="2">
                  <c:v>0</c:v>
                </c:pt>
                <c:pt idx="3">
                  <c:v>1</c:v>
                </c:pt>
                <c:pt idx="4">
                  <c:v>5.6</c:v>
                </c:pt>
                <c:pt idx="5">
                  <c:v>1.3</c:v>
                </c:pt>
                <c:pt idx="6">
                  <c:v>0.2</c:v>
                </c:pt>
                <c:pt idx="7">
                  <c:v>13.1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1110016"/>
        <c:axId val="91211264"/>
      </c:barChart>
      <c:catAx>
        <c:axId val="91110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2112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121126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11001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7.4</c:v>
                </c:pt>
                <c:pt idx="1">
                  <c:v>17.899999999999999</c:v>
                </c:pt>
                <c:pt idx="2">
                  <c:v>13.8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6.9</c:v>
                </c:pt>
                <c:pt idx="1">
                  <c:v>14.7</c:v>
                </c:pt>
                <c:pt idx="2">
                  <c:v>11.6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17.8</c:v>
                </c:pt>
                <c:pt idx="2">
                  <c:v>13.8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5.3</c:v>
                </c:pt>
                <c:pt idx="1">
                  <c:v>17.899999999999999</c:v>
                </c:pt>
                <c:pt idx="2">
                  <c:v>12.8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2.8</c:v>
                </c:pt>
                <c:pt idx="1">
                  <c:v>7.4</c:v>
                </c:pt>
                <c:pt idx="2">
                  <c:v>5.6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37609472"/>
        <c:axId val="37611392"/>
      </c:barChart>
      <c:catAx>
        <c:axId val="37609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76113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761139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760947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13.8</c:v>
                </c:pt>
                <c:pt idx="1">
                  <c:v>11.6</c:v>
                </c:pt>
                <c:pt idx="2">
                  <c:v>13.8</c:v>
                </c:pt>
                <c:pt idx="3">
                  <c:v>12.8</c:v>
                </c:pt>
                <c:pt idx="4">
                  <c:v>7.8</c:v>
                </c:pt>
                <c:pt idx="5">
                  <c:v>5.6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28</c:v>
                </c:pt>
                <c:pt idx="1">
                  <c:v>26</c:v>
                </c:pt>
                <c:pt idx="2">
                  <c:v>26.4</c:v>
                </c:pt>
                <c:pt idx="3">
                  <c:v>18.8</c:v>
                </c:pt>
                <c:pt idx="4">
                  <c:v>16.100000000000001</c:v>
                </c:pt>
                <c:pt idx="5">
                  <c:v>13.3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66.900000000000006</c:v>
                </c:pt>
                <c:pt idx="1">
                  <c:v>67.7</c:v>
                </c:pt>
                <c:pt idx="2">
                  <c:v>65.2</c:v>
                </c:pt>
                <c:pt idx="3">
                  <c:v>66</c:v>
                </c:pt>
                <c:pt idx="4">
                  <c:v>66.5</c:v>
                </c:pt>
                <c:pt idx="5">
                  <c:v>68.599999999999994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527744"/>
        <c:axId val="65176704"/>
      </c:lineChart>
      <c:catAx>
        <c:axId val="64527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1767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17670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52774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Charlotte </a:t>
            </a: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Charlotte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28692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567768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Charlotte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Charlotte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67485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Charlotte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Charlotte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46824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Charlotte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Charlotte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Charlotte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72195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26629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Charlotte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Charlotte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65750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Charlotte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Charlotte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Charlotte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11122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11239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Charlotte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Charlotte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886659"/>
              </p:ext>
            </p:extLst>
          </p:nvPr>
        </p:nvGraphicFramePr>
        <p:xfrm>
          <a:off x="381000" y="141922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Charlotte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Charlotte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861 </a:t>
            </a:r>
            <a:r>
              <a:rPr lang="en-US" sz="2800" dirty="0" smtClean="0">
                <a:latin typeface="Gill Sans MT" pitchFamily="34" charset="0"/>
              </a:rPr>
              <a:t>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6.3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6.4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Charlotte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17.3%,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20.1%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6.9%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13.8%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22.1%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87908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Charlotte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Charlotte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8007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Charlotte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Charlotte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53484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Charlotte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Charlotte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23483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Charlotte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Charlotte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32567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Charlotte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Charlotte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633752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Charlotte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Charlotte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Charlotte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9.6%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13995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Charlotte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Charlotte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19196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Charlotte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5658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Charlotte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Charlotte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Charlotte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(1.0%),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(0.9%),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(0.3%) </a:t>
            </a:r>
            <a:r>
              <a:rPr lang="en-US" sz="2700" dirty="0" smtClean="0">
                <a:latin typeface="Gill Sans MT"/>
              </a:rPr>
              <a:t>are </a:t>
            </a:r>
            <a:r>
              <a:rPr lang="en-US" sz="2700" dirty="0" smtClean="0">
                <a:latin typeface="Gill Sans MT"/>
              </a:rPr>
              <a:t>1.0%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(8.7%) </a:t>
            </a:r>
            <a:r>
              <a:rPr lang="en-US" sz="2700" dirty="0" smtClean="0">
                <a:latin typeface="Gill Sans MT"/>
              </a:rPr>
              <a:t>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(6.9%).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Charlotte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32.9%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15.7%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11.1%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4.0%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</a:t>
            </a:r>
            <a:r>
              <a:rPr lang="en-US" sz="2700" dirty="0" smtClean="0">
                <a:latin typeface="Gill Sans MT"/>
              </a:rPr>
              <a:t>2.5%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05873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Charlotte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Charlotte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57575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Charlotte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Charlotte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49295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Charlotte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Charlotte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52930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Charlotte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Charlotte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68260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Charlotte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Charlotte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Charlotte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56839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3588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Charlotte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Charlotte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</a:t>
            </a:r>
            <a:r>
              <a:rPr lang="en-US" sz="2800" dirty="0" smtClean="0">
                <a:latin typeface="Gill Sans MT" pitchFamily="34" charset="0"/>
              </a:rPr>
              <a:t>(43%)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Community </a:t>
            </a:r>
            <a:r>
              <a:rPr lang="en-US" sz="2800" i="1" dirty="0">
                <a:latin typeface="Gill Sans MT" pitchFamily="34" charset="0"/>
              </a:rPr>
              <a:t>Rewards for Prosocial Involvement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45%)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49%) and</a:t>
            </a:r>
            <a:r>
              <a:rPr lang="en-US" sz="2800" i="1" dirty="0" smtClean="0">
                <a:latin typeface="Gill Sans MT" pitchFamily="34" charset="0"/>
              </a:rPr>
              <a:t> </a:t>
            </a:r>
            <a:r>
              <a:rPr lang="en-US" sz="2800" i="1" dirty="0">
                <a:latin typeface="Gill Sans MT" pitchFamily="34" charset="0"/>
              </a:rPr>
              <a:t>Family </a:t>
            </a:r>
            <a:r>
              <a:rPr lang="en-US" sz="2800" i="1" dirty="0" smtClean="0">
                <a:latin typeface="Gill Sans MT" pitchFamily="34" charset="0"/>
              </a:rPr>
              <a:t>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50%)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(62%) and </a:t>
            </a:r>
            <a:r>
              <a:rPr lang="en-US" sz="2800" i="1" dirty="0" smtClean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58%)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(60%) </a:t>
            </a:r>
            <a:r>
              <a:rPr lang="en-US" sz="2800" smtClean="0">
                <a:latin typeface="Gill Sans MT" pitchFamily="34" charset="0"/>
              </a:rPr>
              <a:t>and </a:t>
            </a:r>
            <a:r>
              <a:rPr lang="en-US" sz="2800" i="1">
                <a:latin typeface="Gill Sans MT" pitchFamily="34" charset="0"/>
              </a:rPr>
              <a:t>Lack of Commitment to School </a:t>
            </a:r>
            <a:r>
              <a:rPr lang="en-US" sz="280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56%) </a:t>
            </a:r>
            <a:r>
              <a:rPr lang="en-US" sz="2800" dirty="0" smtClean="0">
                <a:latin typeface="Gill Sans MT" pitchFamily="34" charset="0"/>
              </a:rPr>
              <a:t>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Charlotte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22927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38.3%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17.3%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Charlotte </a:t>
            </a:r>
            <a:r>
              <a:rPr lang="en-US" sz="2600" dirty="0" smtClean="0">
                <a:latin typeface="Gill Sans MT"/>
              </a:rPr>
              <a:t>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</a:t>
            </a:r>
            <a:r>
              <a:rPr lang="en-US" sz="2600" dirty="0" smtClean="0">
                <a:latin typeface="Gill Sans MT"/>
              </a:rPr>
              <a:t>(31.8%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14.2</a:t>
            </a:r>
            <a:r>
              <a:rPr lang="en-US" sz="2600" dirty="0" smtClean="0">
                <a:latin typeface="Gill Sans MT"/>
              </a:rPr>
              <a:t>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</a:t>
            </a:r>
            <a:r>
              <a:rPr lang="en-US" sz="2600" dirty="0" smtClean="0">
                <a:latin typeface="Gill Sans MT"/>
              </a:rPr>
              <a:t>(23.8</a:t>
            </a:r>
            <a:r>
              <a:rPr lang="en-US" sz="2600" dirty="0" smtClean="0">
                <a:latin typeface="Gill Sans MT"/>
              </a:rPr>
              <a:t>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14.1%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18.7% </a:t>
            </a:r>
            <a:r>
              <a:rPr lang="en-US" sz="2600" dirty="0" smtClean="0">
                <a:latin typeface="Gill Sans MT"/>
              </a:rPr>
              <a:t>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5.6%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0.2%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23712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Charlotte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Charlotte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341387"/>
              </p:ext>
            </p:extLst>
          </p:nvPr>
        </p:nvGraphicFramePr>
        <p:xfrm>
          <a:off x="386212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Charlotte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Charlotte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9149</TotalTime>
  <Words>1326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339</cp:revision>
  <dcterms:created xsi:type="dcterms:W3CDTF">2010-11-20T14:45:41Z</dcterms:created>
  <dcterms:modified xsi:type="dcterms:W3CDTF">2016-10-22T19:15:42Z</dcterms:modified>
</cp:coreProperties>
</file>