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alhoun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Cigarettes</c:v>
                </c:pt>
                <c:pt idx="3">
                  <c:v>Marijuana or Hashish</c:v>
                </c:pt>
                <c:pt idx="4">
                  <c:v>Blacking Out from Drinking*</c:v>
                </c:pt>
                <c:pt idx="5">
                  <c:v>Synthetic Marijuana*</c:v>
                </c:pt>
                <c:pt idx="6">
                  <c:v>Inhalants</c:v>
                </c:pt>
                <c:pt idx="7">
                  <c:v>Prescription Pain Relievers</c:v>
                </c:pt>
                <c:pt idx="8">
                  <c:v>Depressants</c:v>
                </c:pt>
                <c:pt idx="9">
                  <c:v>Over-the-Counter Drugs</c:v>
                </c:pt>
                <c:pt idx="10">
                  <c:v>Prescription Amphetamines</c:v>
                </c:pt>
                <c:pt idx="11">
                  <c:v>Cocaine or Crack Cocaine</c:v>
                </c:pt>
                <c:pt idx="12">
                  <c:v>LSD, PCP or Mushrooms</c:v>
                </c:pt>
                <c:pt idx="13">
                  <c:v>Club Drugs</c:v>
                </c:pt>
                <c:pt idx="14">
                  <c:v>Methamphetamine</c:v>
                </c:pt>
                <c:pt idx="15">
                  <c:v>Needle to Inject Illegal Drugs*</c:v>
                </c:pt>
                <c:pt idx="16">
                  <c:v>Steroids (without a doctor’s order)</c:v>
                </c:pt>
                <c:pt idx="17">
                  <c:v>Heroin</c:v>
                </c:pt>
                <c:pt idx="18">
                  <c:v>Flakka*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44.3</c:v>
                </c:pt>
                <c:pt idx="1">
                  <c:v>29.5</c:v>
                </c:pt>
                <c:pt idx="2">
                  <c:v>27.2</c:v>
                </c:pt>
                <c:pt idx="3">
                  <c:v>25.4</c:v>
                </c:pt>
                <c:pt idx="4">
                  <c:v>18.7</c:v>
                </c:pt>
                <c:pt idx="5">
                  <c:v>9.8000000000000007</c:v>
                </c:pt>
                <c:pt idx="6">
                  <c:v>6.7</c:v>
                </c:pt>
                <c:pt idx="7">
                  <c:v>5.8</c:v>
                </c:pt>
                <c:pt idx="8">
                  <c:v>5.8</c:v>
                </c:pt>
                <c:pt idx="9">
                  <c:v>5.0999999999999996</c:v>
                </c:pt>
                <c:pt idx="10">
                  <c:v>4.2</c:v>
                </c:pt>
                <c:pt idx="11">
                  <c:v>3.1</c:v>
                </c:pt>
                <c:pt idx="12">
                  <c:v>1.6</c:v>
                </c:pt>
                <c:pt idx="13">
                  <c:v>1.6</c:v>
                </c:pt>
                <c:pt idx="14">
                  <c:v>0.9</c:v>
                </c:pt>
                <c:pt idx="15">
                  <c:v>0.3</c:v>
                </c:pt>
                <c:pt idx="16">
                  <c:v>0.2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7474048"/>
        <c:axId val="97523200"/>
      </c:barChart>
      <c:catAx>
        <c:axId val="9747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523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52320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4740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29.5</c:v>
                </c:pt>
                <c:pt idx="1">
                  <c:v>12.9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3039744"/>
        <c:axId val="65348736"/>
      </c:barChart>
      <c:catAx>
        <c:axId val="43039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348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34873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03974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6.9</c:v>
                </c:pt>
                <c:pt idx="1">
                  <c:v>12.8</c:v>
                </c:pt>
                <c:pt idx="2">
                  <c:v>10.4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7</c:v>
                </c:pt>
                <c:pt idx="1">
                  <c:v>15</c:v>
                </c:pt>
                <c:pt idx="2">
                  <c:v>11.6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6.6</c:v>
                </c:pt>
                <c:pt idx="1">
                  <c:v>17.5</c:v>
                </c:pt>
                <c:pt idx="2">
                  <c:v>12.6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5.5</c:v>
                </c:pt>
                <c:pt idx="1">
                  <c:v>13</c:v>
                </c:pt>
                <c:pt idx="2">
                  <c:v>9.5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2.7</c:v>
                </c:pt>
                <c:pt idx="1">
                  <c:v>12.8</c:v>
                </c:pt>
                <c:pt idx="2">
                  <c:v>8.1999999999999993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18.8</c:v>
                </c:pt>
                <c:pt idx="2">
                  <c:v>12.5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5670144"/>
        <c:axId val="65692416"/>
      </c:barChart>
      <c:catAx>
        <c:axId val="65670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692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692416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6701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10.4</c:v>
                </c:pt>
                <c:pt idx="1">
                  <c:v>11.6</c:v>
                </c:pt>
                <c:pt idx="2">
                  <c:v>12.6</c:v>
                </c:pt>
                <c:pt idx="3">
                  <c:v>9.5</c:v>
                </c:pt>
                <c:pt idx="4">
                  <c:v>8.1999999999999993</c:v>
                </c:pt>
                <c:pt idx="5">
                  <c:v>12.5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10.7</c:v>
                </c:pt>
                <c:pt idx="1">
                  <c:v>10.4</c:v>
                </c:pt>
                <c:pt idx="2">
                  <c:v>14.5</c:v>
                </c:pt>
                <c:pt idx="3">
                  <c:v>13.8</c:v>
                </c:pt>
                <c:pt idx="4">
                  <c:v>12.5</c:v>
                </c:pt>
                <c:pt idx="5">
                  <c:v>13.3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43.3</c:v>
                </c:pt>
                <c:pt idx="1">
                  <c:v>40.299999999999997</c:v>
                </c:pt>
                <c:pt idx="2">
                  <c:v>36.9</c:v>
                </c:pt>
                <c:pt idx="3">
                  <c:v>36.4</c:v>
                </c:pt>
                <c:pt idx="4">
                  <c:v>37.5</c:v>
                </c:pt>
                <c:pt idx="5">
                  <c:v>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388544"/>
        <c:axId val="45390464"/>
      </c:lineChart>
      <c:catAx>
        <c:axId val="4538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390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539046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3885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4.7</c:v>
                </c:pt>
                <c:pt idx="1">
                  <c:v>9.1</c:v>
                </c:pt>
                <c:pt idx="2">
                  <c:v>3.6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5721856"/>
        <c:axId val="65723392"/>
      </c:barChart>
      <c:catAx>
        <c:axId val="65721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723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72339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7218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20.100000000000001</c:v>
                </c:pt>
                <c:pt idx="1">
                  <c:v>15.9</c:v>
                </c:pt>
                <c:pt idx="2">
                  <c:v>6.5</c:v>
                </c:pt>
                <c:pt idx="3">
                  <c:v>10.199999999999999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18.2</c:v>
                </c:pt>
                <c:pt idx="1">
                  <c:v>15.6</c:v>
                </c:pt>
                <c:pt idx="2">
                  <c:v>3.8</c:v>
                </c:pt>
                <c:pt idx="3">
                  <c:v>8.1999999999999993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18.2</c:v>
                </c:pt>
                <c:pt idx="1">
                  <c:v>25.2</c:v>
                </c:pt>
                <c:pt idx="2">
                  <c:v>6.3</c:v>
                </c:pt>
                <c:pt idx="3">
                  <c:v>12.4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5817984"/>
        <c:axId val="65924096"/>
      </c:barChart>
      <c:catAx>
        <c:axId val="6581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924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92409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8179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7.3</c:v>
                </c:pt>
                <c:pt idx="1">
                  <c:v>3.1</c:v>
                </c:pt>
                <c:pt idx="2">
                  <c:v>4.9000000000000004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5.3</c:v>
                </c:pt>
                <c:pt idx="1">
                  <c:v>5</c:v>
                </c:pt>
                <c:pt idx="2">
                  <c:v>5.0999999999999996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4.5</c:v>
                </c:pt>
                <c:pt idx="1">
                  <c:v>5.5</c:v>
                </c:pt>
                <c:pt idx="2">
                  <c:v>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3.9</c:v>
                </c:pt>
                <c:pt idx="1">
                  <c:v>1</c:v>
                </c:pt>
                <c:pt idx="2">
                  <c:v>2.2999999999999998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0.7</c:v>
                </c:pt>
                <c:pt idx="2">
                  <c:v>0.9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2.6</c:v>
                </c:pt>
                <c:pt idx="1">
                  <c:v>0.3</c:v>
                </c:pt>
                <c:pt idx="2">
                  <c:v>1.3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3154816"/>
        <c:axId val="65921408"/>
      </c:barChart>
      <c:catAx>
        <c:axId val="63154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921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9214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5481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0.5</c:v>
                </c:pt>
                <c:pt idx="1">
                  <c:v>2.7</c:v>
                </c:pt>
                <c:pt idx="2">
                  <c:v>1.7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</c:v>
                </c:pt>
                <c:pt idx="1">
                  <c:v>4</c:v>
                </c:pt>
                <c:pt idx="2">
                  <c:v>2.6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2.1</c:v>
                </c:pt>
                <c:pt idx="1">
                  <c:v>4.2</c:v>
                </c:pt>
                <c:pt idx="2">
                  <c:v>3.2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1.3</c:v>
                </c:pt>
                <c:pt idx="1">
                  <c:v>4.0999999999999996</c:v>
                </c:pt>
                <c:pt idx="2">
                  <c:v>2.9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3171584"/>
        <c:axId val="66989056"/>
      </c:barChart>
      <c:catAx>
        <c:axId val="63171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989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98905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7158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3.6</c:v>
                </c:pt>
                <c:pt idx="1">
                  <c:v>2.7</c:v>
                </c:pt>
                <c:pt idx="2">
                  <c:v>3.1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5.3</c:v>
                </c:pt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</c:v>
                </c:pt>
                <c:pt idx="1">
                  <c:v>2.5</c:v>
                </c:pt>
                <c:pt idx="2">
                  <c:v>1.8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1.5</c:v>
                </c:pt>
                <c:pt idx="1">
                  <c:v>4.5999999999999996</c:v>
                </c:pt>
                <c:pt idx="2">
                  <c:v>3.2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0.4</c:v>
                </c:pt>
                <c:pt idx="1">
                  <c:v>3.7</c:v>
                </c:pt>
                <c:pt idx="2">
                  <c:v>2.2000000000000002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1.3</c:v>
                </c:pt>
                <c:pt idx="1">
                  <c:v>4.4000000000000004</c:v>
                </c:pt>
                <c:pt idx="2">
                  <c:v>3.1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005056"/>
        <c:axId val="67093248"/>
      </c:barChart>
      <c:catAx>
        <c:axId val="67005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093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09324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00505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5.5</c:v>
                </c:pt>
                <c:pt idx="1">
                  <c:v>5.5</c:v>
                </c:pt>
                <c:pt idx="2">
                  <c:v>5.7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2.7</c:v>
                </c:pt>
                <c:pt idx="1">
                  <c:v>6.9</c:v>
                </c:pt>
                <c:pt idx="2">
                  <c:v>5.0999999999999996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5.0999999999999996</c:v>
                </c:pt>
                <c:pt idx="2">
                  <c:v>3.8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1.4</c:v>
                </c:pt>
                <c:pt idx="1">
                  <c:v>4.2</c:v>
                </c:pt>
                <c:pt idx="2">
                  <c:v>2.9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0.9</c:v>
                </c:pt>
                <c:pt idx="1">
                  <c:v>2.5</c:v>
                </c:pt>
                <c:pt idx="2">
                  <c:v>1.8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1.7</c:v>
                </c:pt>
                <c:pt idx="1">
                  <c:v>1.7</c:v>
                </c:pt>
                <c:pt idx="2">
                  <c:v>1.7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094400"/>
        <c:axId val="67104768"/>
      </c:barChart>
      <c:catAx>
        <c:axId val="67094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104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1047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09440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1.9</c:v>
                </c:pt>
                <c:pt idx="1">
                  <c:v>0.4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0.8</c:v>
                </c:pt>
                <c:pt idx="1">
                  <c:v>3.4</c:v>
                </c:pt>
                <c:pt idx="2">
                  <c:v>2.2999999999999998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1.8</c:v>
                </c:pt>
                <c:pt idx="1">
                  <c:v>0.4</c:v>
                </c:pt>
                <c:pt idx="2">
                  <c:v>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0.7</c:v>
                </c:pt>
                <c:pt idx="1">
                  <c:v>4.3</c:v>
                </c:pt>
                <c:pt idx="2">
                  <c:v>2.6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</c:v>
                </c:pt>
                <c:pt idx="1">
                  <c:v>5.9</c:v>
                </c:pt>
                <c:pt idx="2">
                  <c:v>3.2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0.5</c:v>
                </c:pt>
                <c:pt idx="1">
                  <c:v>2</c:v>
                </c:pt>
                <c:pt idx="2">
                  <c:v>1.3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116032"/>
        <c:axId val="67124608"/>
      </c:barChart>
      <c:catAx>
        <c:axId val="67116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124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1246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11603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Cigarettes</c:v>
                </c:pt>
                <c:pt idx="4">
                  <c:v>Binge Drinking</c:v>
                </c:pt>
                <c:pt idx="5">
                  <c:v>Depressants</c:v>
                </c:pt>
                <c:pt idx="6">
                  <c:v>Over-the-Counter Drugs</c:v>
                </c:pt>
                <c:pt idx="7">
                  <c:v>Prescription Pain Relievers</c:v>
                </c:pt>
                <c:pt idx="8">
                  <c:v>Synthetic Marijuana*</c:v>
                </c:pt>
                <c:pt idx="9">
                  <c:v>Prescription Amphetamines</c:v>
                </c:pt>
                <c:pt idx="10">
                  <c:v>Inhalants</c:v>
                </c:pt>
                <c:pt idx="11">
                  <c:v>Cocaine or Crack Cocaine</c:v>
                </c:pt>
                <c:pt idx="12">
                  <c:v>Methamphetamine</c:v>
                </c:pt>
                <c:pt idx="13">
                  <c:v>LSD, PCP or Mushrooms</c:v>
                </c:pt>
                <c:pt idx="14">
                  <c:v>Club Drugs</c:v>
                </c:pt>
                <c:pt idx="15">
                  <c:v>Steroids (without a doctor’s order)</c:v>
                </c:pt>
                <c:pt idx="16">
                  <c:v>Heroin</c:v>
                </c:pt>
                <c:pt idx="17">
                  <c:v>Flakka*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21.4</c:v>
                </c:pt>
                <c:pt idx="1">
                  <c:v>12.9</c:v>
                </c:pt>
                <c:pt idx="2">
                  <c:v>12.5</c:v>
                </c:pt>
                <c:pt idx="3">
                  <c:v>10.1</c:v>
                </c:pt>
                <c:pt idx="4">
                  <c:v>8.8000000000000007</c:v>
                </c:pt>
                <c:pt idx="5">
                  <c:v>3.1</c:v>
                </c:pt>
                <c:pt idx="6">
                  <c:v>2.9</c:v>
                </c:pt>
                <c:pt idx="7">
                  <c:v>1.7</c:v>
                </c:pt>
                <c:pt idx="8">
                  <c:v>1.7</c:v>
                </c:pt>
                <c:pt idx="9">
                  <c:v>1.3</c:v>
                </c:pt>
                <c:pt idx="10">
                  <c:v>1.3</c:v>
                </c:pt>
                <c:pt idx="11">
                  <c:v>0.7</c:v>
                </c:pt>
                <c:pt idx="12">
                  <c:v>0.4</c:v>
                </c:pt>
                <c:pt idx="13">
                  <c:v>0.2</c:v>
                </c:pt>
                <c:pt idx="14">
                  <c:v>0.2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7544448"/>
        <c:axId val="97670656"/>
      </c:barChart>
      <c:catAx>
        <c:axId val="9754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670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67065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5444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15.1</c:v>
                </c:pt>
                <c:pt idx="1">
                  <c:v>7</c:v>
                </c:pt>
                <c:pt idx="2">
                  <c:v>12.8</c:v>
                </c:pt>
                <c:pt idx="3">
                  <c:v>27.6</c:v>
                </c:pt>
                <c:pt idx="4">
                  <c:v>6.7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888064"/>
        <c:axId val="68889600"/>
      </c:barChart>
      <c:catAx>
        <c:axId val="6888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889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8896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8880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8.1999999999999993</c:v>
                </c:pt>
                <c:pt idx="1">
                  <c:v>5.8</c:v>
                </c:pt>
                <c:pt idx="2">
                  <c:v>1.2</c:v>
                </c:pt>
                <c:pt idx="3">
                  <c:v>1.5</c:v>
                </c:pt>
                <c:pt idx="4">
                  <c:v>0.6</c:v>
                </c:pt>
                <c:pt idx="5">
                  <c:v>10.1</c:v>
                </c:pt>
                <c:pt idx="6">
                  <c:v>7.2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022464"/>
        <c:axId val="69024000"/>
      </c:barChart>
      <c:catAx>
        <c:axId val="69022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024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02400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0224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11.5</c:v>
                </c:pt>
                <c:pt idx="1">
                  <c:v>23.1</c:v>
                </c:pt>
                <c:pt idx="2">
                  <c:v>42.8</c:v>
                </c:pt>
                <c:pt idx="3">
                  <c:v>7.9</c:v>
                </c:pt>
                <c:pt idx="4">
                  <c:v>7.9</c:v>
                </c:pt>
                <c:pt idx="5">
                  <c:v>14</c:v>
                </c:pt>
                <c:pt idx="6">
                  <c:v>3.5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12.2</c:v>
                </c:pt>
                <c:pt idx="1">
                  <c:v>7.2</c:v>
                </c:pt>
                <c:pt idx="2">
                  <c:v>22.7</c:v>
                </c:pt>
                <c:pt idx="3">
                  <c:v>6.4</c:v>
                </c:pt>
                <c:pt idx="4">
                  <c:v>3.6</c:v>
                </c:pt>
                <c:pt idx="5">
                  <c:v>7.3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038080"/>
        <c:axId val="69040000"/>
      </c:barChart>
      <c:catAx>
        <c:axId val="69038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040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0400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0380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3.8</c:v>
                </c:pt>
                <c:pt idx="1">
                  <c:v>20.5</c:v>
                </c:pt>
                <c:pt idx="2">
                  <c:v>2.1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9903488"/>
        <c:axId val="89906176"/>
      </c:barChart>
      <c:catAx>
        <c:axId val="8990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906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90617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9034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58</c:v>
                </c:pt>
                <c:pt idx="1">
                  <c:v>59</c:v>
                </c:pt>
                <c:pt idx="2">
                  <c:v>56</c:v>
                </c:pt>
                <c:pt idx="3">
                  <c:v>48</c:v>
                </c:pt>
                <c:pt idx="4">
                  <c:v>67</c:v>
                </c:pt>
                <c:pt idx="5">
                  <c:v>64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0129152"/>
        <c:axId val="90130688"/>
      </c:barChart>
      <c:catAx>
        <c:axId val="9012915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13068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013068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12915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43</c:v>
                </c:pt>
                <c:pt idx="1">
                  <c:v>48</c:v>
                </c:pt>
                <c:pt idx="2">
                  <c:v>38</c:v>
                </c:pt>
                <c:pt idx="3">
                  <c:v>35</c:v>
                </c:pt>
                <c:pt idx="4">
                  <c:v>34</c:v>
                </c:pt>
                <c:pt idx="5">
                  <c:v>41</c:v>
                </c:pt>
                <c:pt idx="6">
                  <c:v>32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7463680"/>
        <c:axId val="98231808"/>
      </c:barChart>
      <c:catAx>
        <c:axId val="974636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2318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82318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4636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43</c:v>
                </c:pt>
                <c:pt idx="1">
                  <c:v>51</c:v>
                </c:pt>
                <c:pt idx="2">
                  <c:v>34</c:v>
                </c:pt>
                <c:pt idx="3">
                  <c:v>36</c:v>
                </c:pt>
                <c:pt idx="4">
                  <c:v>26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8582528"/>
        <c:axId val="98585216"/>
      </c:barChart>
      <c:catAx>
        <c:axId val="985825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852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858521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825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79</c:v>
                </c:pt>
                <c:pt idx="1">
                  <c:v>58</c:v>
                </c:pt>
                <c:pt idx="2">
                  <c:v>55</c:v>
                </c:pt>
                <c:pt idx="3">
                  <c:v>68</c:v>
                </c:pt>
                <c:pt idx="4">
                  <c:v>66</c:v>
                </c:pt>
                <c:pt idx="5">
                  <c:v>71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8929664"/>
        <c:axId val="98994048"/>
      </c:barChart>
      <c:catAx>
        <c:axId val="989296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9940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89940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9296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58</c:v>
                </c:pt>
                <c:pt idx="1">
                  <c:v>49</c:v>
                </c:pt>
                <c:pt idx="2">
                  <c:v>38</c:v>
                </c:pt>
                <c:pt idx="3">
                  <c:v>30</c:v>
                </c:pt>
                <c:pt idx="4">
                  <c:v>59</c:v>
                </c:pt>
                <c:pt idx="5">
                  <c:v>38</c:v>
                </c:pt>
                <c:pt idx="6">
                  <c:v>29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9109504"/>
        <c:axId val="99152640"/>
      </c:barChart>
      <c:catAx>
        <c:axId val="991095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1526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91526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1095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43</c:v>
                </c:pt>
                <c:pt idx="1">
                  <c:v>56</c:v>
                </c:pt>
                <c:pt idx="2">
                  <c:v>35</c:v>
                </c:pt>
                <c:pt idx="3">
                  <c:v>42</c:v>
                </c:pt>
                <c:pt idx="4">
                  <c:v>35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9158272"/>
        <c:axId val="99168640"/>
      </c:barChart>
      <c:catAx>
        <c:axId val="991582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1686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91686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1582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19.2</c:v>
                </c:pt>
                <c:pt idx="1">
                  <c:v>41.9</c:v>
                </c:pt>
                <c:pt idx="2">
                  <c:v>31.8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21.8</c:v>
                </c:pt>
                <c:pt idx="1">
                  <c:v>44.1</c:v>
                </c:pt>
                <c:pt idx="2">
                  <c:v>34.6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22.3</c:v>
                </c:pt>
                <c:pt idx="1">
                  <c:v>41.1</c:v>
                </c:pt>
                <c:pt idx="2">
                  <c:v>32.799999999999997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18.3</c:v>
                </c:pt>
                <c:pt idx="1">
                  <c:v>33.1</c:v>
                </c:pt>
                <c:pt idx="2">
                  <c:v>26.1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10.7</c:v>
                </c:pt>
                <c:pt idx="1">
                  <c:v>25.1</c:v>
                </c:pt>
                <c:pt idx="2">
                  <c:v>18.399999999999999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9.5</c:v>
                </c:pt>
                <c:pt idx="1">
                  <c:v>30.6</c:v>
                </c:pt>
                <c:pt idx="2">
                  <c:v>21.4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7964032"/>
        <c:axId val="97965568"/>
      </c:barChart>
      <c:catAx>
        <c:axId val="9796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965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96556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9640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13.3</c:v>
                </c:pt>
                <c:pt idx="1">
                  <c:v>27.3</c:v>
                </c:pt>
                <c:pt idx="2">
                  <c:v>21.3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10.6</c:v>
                </c:pt>
                <c:pt idx="1">
                  <c:v>27.2</c:v>
                </c:pt>
                <c:pt idx="2">
                  <c:v>20.2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9.4</c:v>
                </c:pt>
                <c:pt idx="1">
                  <c:v>21.1</c:v>
                </c:pt>
                <c:pt idx="2">
                  <c:v>15.9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9.6999999999999993</c:v>
                </c:pt>
                <c:pt idx="1">
                  <c:v>18.8</c:v>
                </c:pt>
                <c:pt idx="2">
                  <c:v>14.5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2.9</c:v>
                </c:pt>
                <c:pt idx="1">
                  <c:v>9.6999999999999993</c:v>
                </c:pt>
                <c:pt idx="2">
                  <c:v>6.6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5.5</c:v>
                </c:pt>
                <c:pt idx="1">
                  <c:v>11.3</c:v>
                </c:pt>
                <c:pt idx="2">
                  <c:v>8.8000000000000007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8567296"/>
        <c:axId val="98579584"/>
      </c:barChart>
      <c:catAx>
        <c:axId val="98567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79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57958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672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31.8</c:v>
                </c:pt>
                <c:pt idx="1">
                  <c:v>34.6</c:v>
                </c:pt>
                <c:pt idx="2">
                  <c:v>32.799999999999997</c:v>
                </c:pt>
                <c:pt idx="3">
                  <c:v>26.1</c:v>
                </c:pt>
                <c:pt idx="4">
                  <c:v>18.399999999999999</c:v>
                </c:pt>
                <c:pt idx="5">
                  <c:v>21.4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21.3</c:v>
                </c:pt>
                <c:pt idx="1">
                  <c:v>20.2</c:v>
                </c:pt>
                <c:pt idx="2">
                  <c:v>15.9</c:v>
                </c:pt>
                <c:pt idx="3">
                  <c:v>14.5</c:v>
                </c:pt>
                <c:pt idx="4">
                  <c:v>6.6</c:v>
                </c:pt>
                <c:pt idx="5">
                  <c:v>8.8000000000000007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38.700000000000003</c:v>
                </c:pt>
                <c:pt idx="1">
                  <c:v>32.5</c:v>
                </c:pt>
                <c:pt idx="2">
                  <c:v>33.799999999999997</c:v>
                </c:pt>
                <c:pt idx="3">
                  <c:v>23.9</c:v>
                </c:pt>
                <c:pt idx="4">
                  <c:v>21.2</c:v>
                </c:pt>
                <c:pt idx="5">
                  <c:v>29.1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43.3</c:v>
                </c:pt>
                <c:pt idx="1">
                  <c:v>44.2</c:v>
                </c:pt>
                <c:pt idx="2">
                  <c:v>43.3</c:v>
                </c:pt>
                <c:pt idx="3">
                  <c:v>40.700000000000003</c:v>
                </c:pt>
                <c:pt idx="4">
                  <c:v>42.3</c:v>
                </c:pt>
                <c:pt idx="5">
                  <c:v>45.9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768768"/>
        <c:axId val="98801536"/>
      </c:lineChart>
      <c:catAx>
        <c:axId val="98768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801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80153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7687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5.3</c:v>
                </c:pt>
                <c:pt idx="1">
                  <c:v>0</c:v>
                </c:pt>
                <c:pt idx="2">
                  <c:v>0</c:v>
                </c:pt>
                <c:pt idx="3">
                  <c:v>17.399999999999999</c:v>
                </c:pt>
                <c:pt idx="4">
                  <c:v>45.7</c:v>
                </c:pt>
                <c:pt idx="5">
                  <c:v>0</c:v>
                </c:pt>
                <c:pt idx="6">
                  <c:v>6.3</c:v>
                </c:pt>
                <c:pt idx="7">
                  <c:v>25.2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8190080"/>
        <c:axId val="98192000"/>
      </c:barChart>
      <c:catAx>
        <c:axId val="98190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192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19200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1900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28.5</c:v>
                </c:pt>
                <c:pt idx="1">
                  <c:v>40.799999999999997</c:v>
                </c:pt>
                <c:pt idx="2">
                  <c:v>1.7</c:v>
                </c:pt>
                <c:pt idx="3">
                  <c:v>1.3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27.6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5595264"/>
        <c:axId val="67016576"/>
      </c:barChart>
      <c:catAx>
        <c:axId val="65595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016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01657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59526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11</c:v>
                </c:pt>
                <c:pt idx="1">
                  <c:v>18.8</c:v>
                </c:pt>
                <c:pt idx="2">
                  <c:v>15.7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6.3</c:v>
                </c:pt>
                <c:pt idx="1">
                  <c:v>21</c:v>
                </c:pt>
                <c:pt idx="2">
                  <c:v>14.8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4.7</c:v>
                </c:pt>
                <c:pt idx="1">
                  <c:v>13.8</c:v>
                </c:pt>
                <c:pt idx="2">
                  <c:v>9.6999999999999993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6.8</c:v>
                </c:pt>
                <c:pt idx="1">
                  <c:v>16.5</c:v>
                </c:pt>
                <c:pt idx="2">
                  <c:v>11.9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3.7</c:v>
                </c:pt>
                <c:pt idx="1">
                  <c:v>8.3000000000000007</c:v>
                </c:pt>
                <c:pt idx="2">
                  <c:v>6.1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5.2</c:v>
                </c:pt>
                <c:pt idx="1">
                  <c:v>14</c:v>
                </c:pt>
                <c:pt idx="2">
                  <c:v>10.1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37558528"/>
        <c:axId val="37651584"/>
      </c:barChart>
      <c:catAx>
        <c:axId val="37558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651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65158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5585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15.7</c:v>
                </c:pt>
                <c:pt idx="1">
                  <c:v>14.8</c:v>
                </c:pt>
                <c:pt idx="2">
                  <c:v>9.6999999999999993</c:v>
                </c:pt>
                <c:pt idx="3">
                  <c:v>11.9</c:v>
                </c:pt>
                <c:pt idx="4">
                  <c:v>6.1</c:v>
                </c:pt>
                <c:pt idx="5">
                  <c:v>10.1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34.1</c:v>
                </c:pt>
                <c:pt idx="1">
                  <c:v>31.7</c:v>
                </c:pt>
                <c:pt idx="2">
                  <c:v>28</c:v>
                </c:pt>
                <c:pt idx="3">
                  <c:v>24.2</c:v>
                </c:pt>
                <c:pt idx="4">
                  <c:v>18.399999999999999</c:v>
                </c:pt>
                <c:pt idx="5">
                  <c:v>23.5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61.5</c:v>
                </c:pt>
                <c:pt idx="1">
                  <c:v>63.4</c:v>
                </c:pt>
                <c:pt idx="2">
                  <c:v>66.2</c:v>
                </c:pt>
                <c:pt idx="3">
                  <c:v>61.9</c:v>
                </c:pt>
                <c:pt idx="4">
                  <c:v>60.1</c:v>
                </c:pt>
                <c:pt idx="5">
                  <c:v>65.8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508096"/>
        <c:axId val="65510016"/>
      </c:lineChart>
      <c:catAx>
        <c:axId val="65508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510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51001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5080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Calhoun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Calhoun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654101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061846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Calhoun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Calhoun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85141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Calhoun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Calhoun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52929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Calhoun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Calhoun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Calhoun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4251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95301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Calhoun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Calhoun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6986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Calhoun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Calhoun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Calhoun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817475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14723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Calhoun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Calhoun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659231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Calhoun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Calhoun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440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7.5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7.1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Calhoun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21.4%,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21.3%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8.8% 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25.2%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34355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Calhoun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Calhoun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7536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Calhoun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Calhoun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71533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Calhoun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Calhoun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7489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Calhoun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Calhoun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59912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Calhoun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Calhoun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217973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Calhoun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Calhoun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Calhoun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9846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Calhoun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Calhoun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28387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Calhoun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79179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Calhoun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Calhoun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Calhoun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(1.5%),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1.2%),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(0.6%) </a:t>
            </a:r>
            <a:r>
              <a:rPr lang="en-US" sz="2700" dirty="0" smtClean="0">
                <a:latin typeface="Gill Sans MT"/>
              </a:rPr>
              <a:t>are less than </a:t>
            </a:r>
            <a:r>
              <a:rPr lang="en-US" sz="2700" dirty="0" smtClean="0">
                <a:latin typeface="Gill Sans MT"/>
              </a:rPr>
              <a:t>2.0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(10.1%)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(8.2%).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Calhoun </a:t>
            </a:r>
            <a:r>
              <a:rPr lang="en-US" sz="2700" dirty="0" smtClean="0">
                <a:latin typeface="Gill Sans MT"/>
              </a:rPr>
              <a:t>County, 24.6% 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10.0% 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6.8%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3.8%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2.1%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71601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Calhoun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Calhoun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97387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Calhoun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Calhoun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61547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Calhoun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Calhoun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33087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Calhoun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Calhoun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72755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Calhoun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Calhoun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Calhoun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69077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336703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Calhoun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Calhoun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Opportunities for Prosocial Involvement </a:t>
            </a:r>
            <a:r>
              <a:rPr lang="en-US" sz="2800" dirty="0" smtClean="0">
                <a:latin typeface="Gill Sans MT" pitchFamily="34" charset="0"/>
              </a:rPr>
              <a:t>(48%)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(56%)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58%) and </a:t>
            </a:r>
            <a:r>
              <a:rPr lang="en-US" sz="2800" i="1" dirty="0" smtClean="0">
                <a:latin typeface="Gill Sans MT" pitchFamily="34" charset="0"/>
              </a:rPr>
              <a:t>Family Opportunities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(58</a:t>
            </a:r>
            <a:r>
              <a:rPr lang="en-US" sz="2800" dirty="0">
                <a:latin typeface="Gill Sans MT" pitchFamily="34" charset="0"/>
              </a:rPr>
              <a:t>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(48%)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(51%)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 smtClean="0">
                <a:latin typeface="Gill Sans MT" pitchFamily="34" charset="0"/>
              </a:rPr>
              <a:t>Perceived Availability of Handguns </a:t>
            </a:r>
            <a:r>
              <a:rPr lang="en-US" sz="2800" dirty="0" smtClean="0">
                <a:latin typeface="Gill Sans MT" pitchFamily="34" charset="0"/>
              </a:rPr>
              <a:t>(59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smtClean="0">
                <a:latin typeface="Gill Sans MT" pitchFamily="34" charset="0"/>
              </a:rPr>
              <a:t>Community Disorganization </a:t>
            </a:r>
            <a:r>
              <a:rPr lang="en-US" sz="2800" smtClean="0">
                <a:latin typeface="Gill Sans MT" pitchFamily="34" charset="0"/>
              </a:rPr>
              <a:t>(58</a:t>
            </a:r>
            <a:r>
              <a:rPr lang="en-US" sz="2800" dirty="0" smtClean="0">
                <a:latin typeface="Gill Sans MT" pitchFamily="34" charset="0"/>
              </a:rPr>
              <a:t>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Calhoun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10439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44.3%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21.4%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Calhoun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(29.5%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12.9%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(25.4%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12.5%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18.7%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10.1%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37914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Calhoun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Calhoun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056552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Calhoun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Calhoun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9148</TotalTime>
  <Words>1331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337</cp:revision>
  <dcterms:created xsi:type="dcterms:W3CDTF">2010-11-20T14:45:41Z</dcterms:created>
  <dcterms:modified xsi:type="dcterms:W3CDTF">2016-10-22T18:54:16Z</dcterms:modified>
</cp:coreProperties>
</file>