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12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ker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Cigarettes</c:v>
                </c:pt>
                <c:pt idx="3">
                  <c:v>Marijuana or Hashish</c:v>
                </c:pt>
                <c:pt idx="4">
                  <c:v>Blacking Out from Drinking*</c:v>
                </c:pt>
                <c:pt idx="5">
                  <c:v>Inhalants</c:v>
                </c:pt>
                <c:pt idx="6">
                  <c:v>Over-the-Counter Drugs</c:v>
                </c:pt>
                <c:pt idx="7">
                  <c:v>Prescription Pain Relievers</c:v>
                </c:pt>
                <c:pt idx="8">
                  <c:v>Depressants</c:v>
                </c:pt>
                <c:pt idx="9">
                  <c:v>Prescription Amphetamines</c:v>
                </c:pt>
                <c:pt idx="10">
                  <c:v>Cocaine or Crack Cocaine</c:v>
                </c:pt>
                <c:pt idx="11">
                  <c:v>LSD, PCP or Mushrooms</c:v>
                </c:pt>
                <c:pt idx="12">
                  <c:v>Synthetic Marijuana*</c:v>
                </c:pt>
                <c:pt idx="13">
                  <c:v>Club Drugs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Needle to Inject Illegal Drugs*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41.4</c:v>
                </c:pt>
                <c:pt idx="1">
                  <c:v>29.8</c:v>
                </c:pt>
                <c:pt idx="2">
                  <c:v>24.1</c:v>
                </c:pt>
                <c:pt idx="3">
                  <c:v>21.8</c:v>
                </c:pt>
                <c:pt idx="4">
                  <c:v>19</c:v>
                </c:pt>
                <c:pt idx="5">
                  <c:v>5.9</c:v>
                </c:pt>
                <c:pt idx="6">
                  <c:v>5.2</c:v>
                </c:pt>
                <c:pt idx="7">
                  <c:v>4.3</c:v>
                </c:pt>
                <c:pt idx="8">
                  <c:v>3.6</c:v>
                </c:pt>
                <c:pt idx="9">
                  <c:v>3.2</c:v>
                </c:pt>
                <c:pt idx="10">
                  <c:v>3</c:v>
                </c:pt>
                <c:pt idx="11">
                  <c:v>3</c:v>
                </c:pt>
                <c:pt idx="12">
                  <c:v>2.8</c:v>
                </c:pt>
                <c:pt idx="13">
                  <c:v>1.9</c:v>
                </c:pt>
                <c:pt idx="14">
                  <c:v>1.8</c:v>
                </c:pt>
                <c:pt idx="15">
                  <c:v>1.3</c:v>
                </c:pt>
                <c:pt idx="16">
                  <c:v>1.1000000000000001</c:v>
                </c:pt>
                <c:pt idx="17">
                  <c:v>0.7</c:v>
                </c:pt>
                <c:pt idx="18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2285696"/>
        <c:axId val="102287232"/>
      </c:barChart>
      <c:catAx>
        <c:axId val="102285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287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28723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2856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29.8</c:v>
                </c:pt>
                <c:pt idx="1">
                  <c:v>10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3093376"/>
        <c:axId val="103094912"/>
      </c:barChart>
      <c:catAx>
        <c:axId val="10309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094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09491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09337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6.8</c:v>
                </c:pt>
                <c:pt idx="1">
                  <c:v>14.1</c:v>
                </c:pt>
                <c:pt idx="2">
                  <c:v>10.9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5</c:v>
                </c:pt>
                <c:pt idx="1">
                  <c:v>16.399999999999999</c:v>
                </c:pt>
                <c:pt idx="2">
                  <c:v>11.4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5.9</c:v>
                </c:pt>
                <c:pt idx="1">
                  <c:v>18.3</c:v>
                </c:pt>
                <c:pt idx="2">
                  <c:v>12.8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5</c:v>
                </c:pt>
                <c:pt idx="1">
                  <c:v>11</c:v>
                </c:pt>
                <c:pt idx="2">
                  <c:v>8.1999999999999993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13</c:v>
                </c:pt>
                <c:pt idx="2">
                  <c:v>9.1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5.7</c:v>
                </c:pt>
                <c:pt idx="1">
                  <c:v>15.8</c:v>
                </c:pt>
                <c:pt idx="2">
                  <c:v>11.3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056512"/>
        <c:axId val="103058048"/>
      </c:barChart>
      <c:catAx>
        <c:axId val="103056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058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05804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0565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10.9</c:v>
                </c:pt>
                <c:pt idx="1">
                  <c:v>11.4</c:v>
                </c:pt>
                <c:pt idx="2">
                  <c:v>12.8</c:v>
                </c:pt>
                <c:pt idx="3">
                  <c:v>8.1999999999999993</c:v>
                </c:pt>
                <c:pt idx="4">
                  <c:v>9.1</c:v>
                </c:pt>
                <c:pt idx="5">
                  <c:v>11.3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14.9</c:v>
                </c:pt>
                <c:pt idx="1">
                  <c:v>11.9</c:v>
                </c:pt>
                <c:pt idx="2">
                  <c:v>12.7</c:v>
                </c:pt>
                <c:pt idx="3">
                  <c:v>10.9</c:v>
                </c:pt>
                <c:pt idx="4">
                  <c:v>9.4</c:v>
                </c:pt>
                <c:pt idx="5">
                  <c:v>9.4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39.299999999999997</c:v>
                </c:pt>
                <c:pt idx="1">
                  <c:v>37.200000000000003</c:v>
                </c:pt>
                <c:pt idx="2">
                  <c:v>40.1</c:v>
                </c:pt>
                <c:pt idx="3">
                  <c:v>35.9</c:v>
                </c:pt>
                <c:pt idx="4">
                  <c:v>30.5</c:v>
                </c:pt>
                <c:pt idx="5">
                  <c:v>27.9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861440"/>
        <c:axId val="102871808"/>
      </c:lineChart>
      <c:catAx>
        <c:axId val="102861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71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87180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614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6.9</c:v>
                </c:pt>
                <c:pt idx="1">
                  <c:v>8.6</c:v>
                </c:pt>
                <c:pt idx="2">
                  <c:v>1.9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2982400"/>
        <c:axId val="102983936"/>
      </c:barChart>
      <c:catAx>
        <c:axId val="102982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983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98393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9824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22.8</c:v>
                </c:pt>
                <c:pt idx="1">
                  <c:v>19</c:v>
                </c:pt>
                <c:pt idx="2">
                  <c:v>6.1</c:v>
                </c:pt>
                <c:pt idx="3">
                  <c:v>7.3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20.5</c:v>
                </c:pt>
                <c:pt idx="1">
                  <c:v>25</c:v>
                </c:pt>
                <c:pt idx="2">
                  <c:v>12</c:v>
                </c:pt>
                <c:pt idx="3">
                  <c:v>10.3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25.1</c:v>
                </c:pt>
                <c:pt idx="1">
                  <c:v>23.4</c:v>
                </c:pt>
                <c:pt idx="2">
                  <c:v>8.4</c:v>
                </c:pt>
                <c:pt idx="3">
                  <c:v>10.3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2924288"/>
        <c:axId val="102925824"/>
      </c:barChart>
      <c:catAx>
        <c:axId val="10292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925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92582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9242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5.2</c:v>
                </c:pt>
                <c:pt idx="1">
                  <c:v>2.9</c:v>
                </c:pt>
                <c:pt idx="2">
                  <c:v>4.0999999999999996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2.4</c:v>
                </c:pt>
                <c:pt idx="2">
                  <c:v>3.6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5</c:v>
                </c:pt>
                <c:pt idx="1">
                  <c:v>1.1000000000000001</c:v>
                </c:pt>
                <c:pt idx="2">
                  <c:v>2.8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5</c:v>
                </c:pt>
                <c:pt idx="1">
                  <c:v>1.1000000000000001</c:v>
                </c:pt>
                <c:pt idx="2">
                  <c:v>2.9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3.3</c:v>
                </c:pt>
                <c:pt idx="1">
                  <c:v>2.6</c:v>
                </c:pt>
                <c:pt idx="2">
                  <c:v>2.9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3.9</c:v>
                </c:pt>
                <c:pt idx="1">
                  <c:v>2.2000000000000002</c:v>
                </c:pt>
                <c:pt idx="2">
                  <c:v>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216640"/>
        <c:axId val="103218176"/>
      </c:barChart>
      <c:catAx>
        <c:axId val="103216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218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21817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21664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1.2</c:v>
                </c:pt>
                <c:pt idx="1">
                  <c:v>2.8</c:v>
                </c:pt>
                <c:pt idx="2">
                  <c:v>2.1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1.8</c:v>
                </c:pt>
                <c:pt idx="1">
                  <c:v>3.4</c:v>
                </c:pt>
                <c:pt idx="2">
                  <c:v>2.6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1.8</c:v>
                </c:pt>
                <c:pt idx="1">
                  <c:v>1.9</c:v>
                </c:pt>
                <c:pt idx="2">
                  <c:v>1.9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1.3</c:v>
                </c:pt>
                <c:pt idx="1">
                  <c:v>3.6</c:v>
                </c:pt>
                <c:pt idx="2">
                  <c:v>2.6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269504"/>
        <c:axId val="103271040"/>
      </c:barChart>
      <c:catAx>
        <c:axId val="10326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271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2710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26950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0.7</c:v>
                </c:pt>
                <c:pt idx="1">
                  <c:v>7.6</c:v>
                </c:pt>
                <c:pt idx="2">
                  <c:v>4.5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0.7</c:v>
                </c:pt>
                <c:pt idx="1">
                  <c:v>4.0999999999999996</c:v>
                </c:pt>
                <c:pt idx="2">
                  <c:v>2.6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1.4</c:v>
                </c:pt>
                <c:pt idx="1">
                  <c:v>3.8</c:v>
                </c:pt>
                <c:pt idx="2">
                  <c:v>2.8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0.3</c:v>
                </c:pt>
                <c:pt idx="1">
                  <c:v>3.2</c:v>
                </c:pt>
                <c:pt idx="2">
                  <c:v>1.8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1.7</c:v>
                </c:pt>
                <c:pt idx="1">
                  <c:v>2</c:v>
                </c:pt>
                <c:pt idx="2">
                  <c:v>1.9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422208"/>
        <c:axId val="103436288"/>
      </c:barChart>
      <c:catAx>
        <c:axId val="103422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436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4362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4222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3.2</c:v>
                </c:pt>
                <c:pt idx="1">
                  <c:v>5.3</c:v>
                </c:pt>
                <c:pt idx="2">
                  <c:v>4.5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1.7</c:v>
                </c:pt>
                <c:pt idx="1">
                  <c:v>7.6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4.5</c:v>
                </c:pt>
                <c:pt idx="2">
                  <c:v>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1.4</c:v>
                </c:pt>
                <c:pt idx="1">
                  <c:v>2.8</c:v>
                </c:pt>
                <c:pt idx="2">
                  <c:v>2.1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0.9</c:v>
                </c:pt>
                <c:pt idx="1">
                  <c:v>1.6</c:v>
                </c:pt>
                <c:pt idx="2">
                  <c:v>1.3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1.6</c:v>
                </c:pt>
                <c:pt idx="1">
                  <c:v>2.1</c:v>
                </c:pt>
                <c:pt idx="2">
                  <c:v>1.9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505280"/>
        <c:axId val="103519360"/>
      </c:barChart>
      <c:catAx>
        <c:axId val="103505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519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5193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5052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1.9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0.5</c:v>
                </c:pt>
                <c:pt idx="1">
                  <c:v>0.6</c:v>
                </c:pt>
                <c:pt idx="2">
                  <c:v>0.6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0.2</c:v>
                </c:pt>
                <c:pt idx="1">
                  <c:v>1.2</c:v>
                </c:pt>
                <c:pt idx="2">
                  <c:v>0.8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0.7</c:v>
                </c:pt>
                <c:pt idx="1">
                  <c:v>1.4</c:v>
                </c:pt>
                <c:pt idx="2">
                  <c:v>1.1000000000000001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1</c:v>
                </c:pt>
                <c:pt idx="1">
                  <c:v>1.3</c:v>
                </c:pt>
                <c:pt idx="2">
                  <c:v>1.2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1.5</c:v>
                </c:pt>
                <c:pt idx="1">
                  <c:v>1.3</c:v>
                </c:pt>
                <c:pt idx="2">
                  <c:v>1.4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645952"/>
        <c:axId val="103647488"/>
      </c:barChart>
      <c:catAx>
        <c:axId val="103645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647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6474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64595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Binge Drinking</c:v>
                </c:pt>
                <c:pt idx="2">
                  <c:v>Marijuana or Hashish</c:v>
                </c:pt>
                <c:pt idx="3">
                  <c:v>Vaporizer/E-Cigarette</c:v>
                </c:pt>
                <c:pt idx="4">
                  <c:v>Cigarettes</c:v>
                </c:pt>
                <c:pt idx="5">
                  <c:v>Inhalants</c:v>
                </c:pt>
                <c:pt idx="6">
                  <c:v>Over-the-Counter Drugs</c:v>
                </c:pt>
                <c:pt idx="7">
                  <c:v>Prescription Pain Relievers</c:v>
                </c:pt>
                <c:pt idx="8">
                  <c:v>Depressants</c:v>
                </c:pt>
                <c:pt idx="9">
                  <c:v>Cocaine or Crack Cocaine</c:v>
                </c:pt>
                <c:pt idx="10">
                  <c:v>Flakka*</c:v>
                </c:pt>
                <c:pt idx="11">
                  <c:v>Prescription Amphetamines</c:v>
                </c:pt>
                <c:pt idx="12">
                  <c:v>Methamphetamine</c:v>
                </c:pt>
                <c:pt idx="13">
                  <c:v>LSD, PCP or Mushrooms</c:v>
                </c:pt>
                <c:pt idx="14">
                  <c:v>Synthetic Marijuana*</c:v>
                </c:pt>
                <c:pt idx="15">
                  <c:v>Club Drugs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21.2</c:v>
                </c:pt>
                <c:pt idx="1">
                  <c:v>12.5</c:v>
                </c:pt>
                <c:pt idx="2">
                  <c:v>11.3</c:v>
                </c:pt>
                <c:pt idx="3">
                  <c:v>10</c:v>
                </c:pt>
                <c:pt idx="4">
                  <c:v>5.7</c:v>
                </c:pt>
                <c:pt idx="5">
                  <c:v>3</c:v>
                </c:pt>
                <c:pt idx="6">
                  <c:v>2.6</c:v>
                </c:pt>
                <c:pt idx="7">
                  <c:v>1.9</c:v>
                </c:pt>
                <c:pt idx="8">
                  <c:v>1.9</c:v>
                </c:pt>
                <c:pt idx="9">
                  <c:v>1.9</c:v>
                </c:pt>
                <c:pt idx="10">
                  <c:v>1.6</c:v>
                </c:pt>
                <c:pt idx="11">
                  <c:v>1.4</c:v>
                </c:pt>
                <c:pt idx="12">
                  <c:v>1.4</c:v>
                </c:pt>
                <c:pt idx="13">
                  <c:v>1.3</c:v>
                </c:pt>
                <c:pt idx="14">
                  <c:v>1.1000000000000001</c:v>
                </c:pt>
                <c:pt idx="15">
                  <c:v>1</c:v>
                </c:pt>
                <c:pt idx="16">
                  <c:v>0.5</c:v>
                </c:pt>
                <c:pt idx="17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2208256"/>
        <c:axId val="102209792"/>
      </c:barChart>
      <c:catAx>
        <c:axId val="102208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209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20979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2082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16.399999999999999</c:v>
                </c:pt>
                <c:pt idx="1">
                  <c:v>8.3000000000000007</c:v>
                </c:pt>
                <c:pt idx="2">
                  <c:v>11.6</c:v>
                </c:pt>
                <c:pt idx="3">
                  <c:v>27.1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3586432"/>
        <c:axId val="103592320"/>
      </c:barChart>
      <c:catAx>
        <c:axId val="103586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592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5923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5864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10.199999999999999</c:v>
                </c:pt>
                <c:pt idx="1">
                  <c:v>4.9000000000000004</c:v>
                </c:pt>
                <c:pt idx="2">
                  <c:v>1.6</c:v>
                </c:pt>
                <c:pt idx="3">
                  <c:v>3.4</c:v>
                </c:pt>
                <c:pt idx="4">
                  <c:v>0.7</c:v>
                </c:pt>
                <c:pt idx="5">
                  <c:v>12.3</c:v>
                </c:pt>
                <c:pt idx="6">
                  <c:v>7.7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3728640"/>
        <c:axId val="103730176"/>
      </c:barChart>
      <c:catAx>
        <c:axId val="103728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730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73017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7286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9.8000000000000007</c:v>
                </c:pt>
                <c:pt idx="1">
                  <c:v>18.399999999999999</c:v>
                </c:pt>
                <c:pt idx="2">
                  <c:v>33.5</c:v>
                </c:pt>
                <c:pt idx="3">
                  <c:v>8.6</c:v>
                </c:pt>
                <c:pt idx="4">
                  <c:v>7.2</c:v>
                </c:pt>
                <c:pt idx="5">
                  <c:v>14.1</c:v>
                </c:pt>
                <c:pt idx="6">
                  <c:v>3.3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8.8000000000000007</c:v>
                </c:pt>
                <c:pt idx="1">
                  <c:v>11.3</c:v>
                </c:pt>
                <c:pt idx="2">
                  <c:v>24.4</c:v>
                </c:pt>
                <c:pt idx="3">
                  <c:v>7.1</c:v>
                </c:pt>
                <c:pt idx="4">
                  <c:v>4.5</c:v>
                </c:pt>
                <c:pt idx="5">
                  <c:v>6.4</c:v>
                </c:pt>
                <c:pt idx="6">
                  <c:v>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3779712"/>
        <c:axId val="103785600"/>
      </c:barChart>
      <c:catAx>
        <c:axId val="103779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785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7856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7797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15.7</c:v>
                </c:pt>
                <c:pt idx="2">
                  <c:v>2.5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3880192"/>
        <c:axId val="103881728"/>
      </c:barChart>
      <c:catAx>
        <c:axId val="103880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881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88172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8801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50</c:v>
                </c:pt>
                <c:pt idx="1">
                  <c:v>59</c:v>
                </c:pt>
                <c:pt idx="2">
                  <c:v>50</c:v>
                </c:pt>
                <c:pt idx="3">
                  <c:v>52</c:v>
                </c:pt>
                <c:pt idx="4">
                  <c:v>50</c:v>
                </c:pt>
                <c:pt idx="5">
                  <c:v>56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3939456"/>
        <c:axId val="103953536"/>
      </c:barChart>
      <c:catAx>
        <c:axId val="10393945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9535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39535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93945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41</c:v>
                </c:pt>
                <c:pt idx="1">
                  <c:v>55</c:v>
                </c:pt>
                <c:pt idx="2">
                  <c:v>49</c:v>
                </c:pt>
                <c:pt idx="3">
                  <c:v>51</c:v>
                </c:pt>
                <c:pt idx="4">
                  <c:v>46</c:v>
                </c:pt>
                <c:pt idx="5">
                  <c:v>41</c:v>
                </c:pt>
                <c:pt idx="6">
                  <c:v>38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014976"/>
        <c:axId val="104016512"/>
      </c:barChart>
      <c:catAx>
        <c:axId val="1040149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165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0165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149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47</c:v>
                </c:pt>
                <c:pt idx="1">
                  <c:v>57</c:v>
                </c:pt>
                <c:pt idx="2">
                  <c:v>43</c:v>
                </c:pt>
                <c:pt idx="3">
                  <c:v>44</c:v>
                </c:pt>
                <c:pt idx="4">
                  <c:v>35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086144"/>
        <c:axId val="104092032"/>
      </c:barChart>
      <c:catAx>
        <c:axId val="10408614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920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0920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8614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76</c:v>
                </c:pt>
                <c:pt idx="1">
                  <c:v>61</c:v>
                </c:pt>
                <c:pt idx="2">
                  <c:v>57</c:v>
                </c:pt>
                <c:pt idx="3">
                  <c:v>57</c:v>
                </c:pt>
                <c:pt idx="4">
                  <c:v>59</c:v>
                </c:pt>
                <c:pt idx="5">
                  <c:v>67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223104"/>
        <c:axId val="104224640"/>
      </c:barChart>
      <c:catAx>
        <c:axId val="1042231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246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2246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231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43</c:v>
                </c:pt>
                <c:pt idx="1">
                  <c:v>55</c:v>
                </c:pt>
                <c:pt idx="2">
                  <c:v>34</c:v>
                </c:pt>
                <c:pt idx="3">
                  <c:v>26</c:v>
                </c:pt>
                <c:pt idx="4">
                  <c:v>50</c:v>
                </c:pt>
                <c:pt idx="5">
                  <c:v>40</c:v>
                </c:pt>
                <c:pt idx="6">
                  <c:v>24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8849920"/>
        <c:axId val="98851456"/>
      </c:barChart>
      <c:catAx>
        <c:axId val="988499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8514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88514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8499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41</c:v>
                </c:pt>
                <c:pt idx="1">
                  <c:v>61</c:v>
                </c:pt>
                <c:pt idx="2">
                  <c:v>29</c:v>
                </c:pt>
                <c:pt idx="3">
                  <c:v>37</c:v>
                </c:pt>
                <c:pt idx="4">
                  <c:v>24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282752"/>
        <c:axId val="104288640"/>
      </c:barChart>
      <c:catAx>
        <c:axId val="10428275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886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2886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8275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22.7</c:v>
                </c:pt>
                <c:pt idx="1">
                  <c:v>43.3</c:v>
                </c:pt>
                <c:pt idx="2">
                  <c:v>34.200000000000003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18.3</c:v>
                </c:pt>
                <c:pt idx="1">
                  <c:v>44.6</c:v>
                </c:pt>
                <c:pt idx="2">
                  <c:v>32.9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20.7</c:v>
                </c:pt>
                <c:pt idx="1">
                  <c:v>42.1</c:v>
                </c:pt>
                <c:pt idx="2">
                  <c:v>32.700000000000003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15.4</c:v>
                </c:pt>
                <c:pt idx="1">
                  <c:v>25.8</c:v>
                </c:pt>
                <c:pt idx="2">
                  <c:v>20.9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14.9</c:v>
                </c:pt>
                <c:pt idx="1">
                  <c:v>29.2</c:v>
                </c:pt>
                <c:pt idx="2">
                  <c:v>22.5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17</c:v>
                </c:pt>
                <c:pt idx="1">
                  <c:v>24.4</c:v>
                </c:pt>
                <c:pt idx="2">
                  <c:v>21.2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2622720"/>
        <c:axId val="102624256"/>
      </c:barChart>
      <c:catAx>
        <c:axId val="102622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624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62425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6227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12.8</c:v>
                </c:pt>
                <c:pt idx="1">
                  <c:v>30.1</c:v>
                </c:pt>
                <c:pt idx="2">
                  <c:v>22.6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10.3</c:v>
                </c:pt>
                <c:pt idx="1">
                  <c:v>27.2</c:v>
                </c:pt>
                <c:pt idx="2">
                  <c:v>19.7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11.1</c:v>
                </c:pt>
                <c:pt idx="1">
                  <c:v>25.7</c:v>
                </c:pt>
                <c:pt idx="2">
                  <c:v>19.3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7.1</c:v>
                </c:pt>
                <c:pt idx="1">
                  <c:v>13.5</c:v>
                </c:pt>
                <c:pt idx="2">
                  <c:v>10.5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7.5</c:v>
                </c:pt>
                <c:pt idx="1">
                  <c:v>16.8</c:v>
                </c:pt>
                <c:pt idx="2">
                  <c:v>12.4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7.7</c:v>
                </c:pt>
                <c:pt idx="1">
                  <c:v>16.3</c:v>
                </c:pt>
                <c:pt idx="2">
                  <c:v>12.5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2091392"/>
        <c:axId val="102093184"/>
      </c:barChart>
      <c:catAx>
        <c:axId val="102091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093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09318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0913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34.200000000000003</c:v>
                </c:pt>
                <c:pt idx="1">
                  <c:v>32.9</c:v>
                </c:pt>
                <c:pt idx="2">
                  <c:v>32.700000000000003</c:v>
                </c:pt>
                <c:pt idx="3">
                  <c:v>20.9</c:v>
                </c:pt>
                <c:pt idx="4">
                  <c:v>22.5</c:v>
                </c:pt>
                <c:pt idx="5">
                  <c:v>21.2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22.6</c:v>
                </c:pt>
                <c:pt idx="1">
                  <c:v>19.7</c:v>
                </c:pt>
                <c:pt idx="2">
                  <c:v>19.3</c:v>
                </c:pt>
                <c:pt idx="3">
                  <c:v>10.5</c:v>
                </c:pt>
                <c:pt idx="4">
                  <c:v>12.4</c:v>
                </c:pt>
                <c:pt idx="5">
                  <c:v>12.5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38.6</c:v>
                </c:pt>
                <c:pt idx="1">
                  <c:v>33.5</c:v>
                </c:pt>
                <c:pt idx="2">
                  <c:v>29.4</c:v>
                </c:pt>
                <c:pt idx="3">
                  <c:v>23.2</c:v>
                </c:pt>
                <c:pt idx="4">
                  <c:v>24.8</c:v>
                </c:pt>
                <c:pt idx="5">
                  <c:v>19.7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38.200000000000003</c:v>
                </c:pt>
                <c:pt idx="1">
                  <c:v>33.700000000000003</c:v>
                </c:pt>
                <c:pt idx="2">
                  <c:v>43.1</c:v>
                </c:pt>
                <c:pt idx="3">
                  <c:v>44</c:v>
                </c:pt>
                <c:pt idx="4">
                  <c:v>36.700000000000003</c:v>
                </c:pt>
                <c:pt idx="5">
                  <c:v>35.6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303232"/>
        <c:axId val="102304768"/>
      </c:lineChart>
      <c:catAx>
        <c:axId val="102303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304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30476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3032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18.3</c:v>
                </c:pt>
                <c:pt idx="1">
                  <c:v>2.2000000000000002</c:v>
                </c:pt>
                <c:pt idx="2">
                  <c:v>0</c:v>
                </c:pt>
                <c:pt idx="3">
                  <c:v>14.3</c:v>
                </c:pt>
                <c:pt idx="4">
                  <c:v>39.799999999999997</c:v>
                </c:pt>
                <c:pt idx="5">
                  <c:v>0</c:v>
                </c:pt>
                <c:pt idx="6">
                  <c:v>6.9</c:v>
                </c:pt>
                <c:pt idx="7">
                  <c:v>18.5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2353152"/>
        <c:axId val="102363136"/>
      </c:barChart>
      <c:catAx>
        <c:axId val="102353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363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36313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35315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36.799999999999997</c:v>
                </c:pt>
                <c:pt idx="1">
                  <c:v>29.3</c:v>
                </c:pt>
                <c:pt idx="2">
                  <c:v>7.4</c:v>
                </c:pt>
                <c:pt idx="3">
                  <c:v>0</c:v>
                </c:pt>
                <c:pt idx="4">
                  <c:v>0</c:v>
                </c:pt>
                <c:pt idx="5">
                  <c:v>3.2</c:v>
                </c:pt>
                <c:pt idx="6">
                  <c:v>0</c:v>
                </c:pt>
                <c:pt idx="7">
                  <c:v>23.2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2506880"/>
        <c:axId val="102508416"/>
      </c:barChart>
      <c:catAx>
        <c:axId val="102506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08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50841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068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11.1</c:v>
                </c:pt>
                <c:pt idx="1">
                  <c:v>19.899999999999999</c:v>
                </c:pt>
                <c:pt idx="2">
                  <c:v>16.2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7.7</c:v>
                </c:pt>
                <c:pt idx="1">
                  <c:v>20.9</c:v>
                </c:pt>
                <c:pt idx="2">
                  <c:v>15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10.199999999999999</c:v>
                </c:pt>
                <c:pt idx="1">
                  <c:v>21.5</c:v>
                </c:pt>
                <c:pt idx="2">
                  <c:v>16.600000000000001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5.4</c:v>
                </c:pt>
                <c:pt idx="1">
                  <c:v>12.8</c:v>
                </c:pt>
                <c:pt idx="2">
                  <c:v>9.3000000000000007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5.2</c:v>
                </c:pt>
                <c:pt idx="1">
                  <c:v>12.9</c:v>
                </c:pt>
                <c:pt idx="2">
                  <c:v>9.3000000000000007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4.3</c:v>
                </c:pt>
                <c:pt idx="1">
                  <c:v>6.9</c:v>
                </c:pt>
                <c:pt idx="2">
                  <c:v>5.7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2647296"/>
        <c:axId val="102648832"/>
      </c:barChart>
      <c:catAx>
        <c:axId val="102647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648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64883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64729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16.2</c:v>
                </c:pt>
                <c:pt idx="1">
                  <c:v>15</c:v>
                </c:pt>
                <c:pt idx="2">
                  <c:v>16.600000000000001</c:v>
                </c:pt>
                <c:pt idx="3">
                  <c:v>9.3000000000000007</c:v>
                </c:pt>
                <c:pt idx="4">
                  <c:v>9.3000000000000007</c:v>
                </c:pt>
                <c:pt idx="5">
                  <c:v>5.7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32.799999999999997</c:v>
                </c:pt>
                <c:pt idx="1">
                  <c:v>29.8</c:v>
                </c:pt>
                <c:pt idx="2">
                  <c:v>26.2</c:v>
                </c:pt>
                <c:pt idx="3">
                  <c:v>19.399999999999999</c:v>
                </c:pt>
                <c:pt idx="4">
                  <c:v>15.4</c:v>
                </c:pt>
                <c:pt idx="5">
                  <c:v>12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61.4</c:v>
                </c:pt>
                <c:pt idx="1">
                  <c:v>62.7</c:v>
                </c:pt>
                <c:pt idx="2">
                  <c:v>65.599999999999994</c:v>
                </c:pt>
                <c:pt idx="3">
                  <c:v>64</c:v>
                </c:pt>
                <c:pt idx="4">
                  <c:v>64.900000000000006</c:v>
                </c:pt>
                <c:pt idx="5">
                  <c:v>65.8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693888"/>
        <c:axId val="102732928"/>
      </c:lineChart>
      <c:catAx>
        <c:axId val="10269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732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73292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6938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Baker 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438363"/>
              </p:ext>
            </p:extLst>
          </p:nvPr>
        </p:nvGraphicFramePr>
        <p:xfrm>
          <a:off x="390525" y="1382713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592199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629709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90949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07956"/>
              </p:ext>
            </p:extLst>
          </p:nvPr>
        </p:nvGraphicFramePr>
        <p:xfrm>
          <a:off x="381000" y="1382713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07475"/>
              </p:ext>
            </p:extLst>
          </p:nvPr>
        </p:nvGraphicFramePr>
        <p:xfrm>
          <a:off x="3714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69183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143218"/>
              </p:ext>
            </p:extLst>
          </p:nvPr>
        </p:nvGraphicFramePr>
        <p:xfrm>
          <a:off x="390525" y="1411288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6258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, Baker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357684"/>
              </p:ext>
            </p:extLst>
          </p:nvPr>
        </p:nvGraphicFramePr>
        <p:xfrm>
          <a:off x="381000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Baker 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Baker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702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5.5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7.0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Baker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21.2%,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22.6% in 2006 to 12.5% 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25.1%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23.4%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477862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90172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09581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91174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1610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>
                <a:solidFill>
                  <a:srgbClr val="000000"/>
                </a:solidFill>
                <a:cs typeface="Arial" charset="0"/>
              </a:rPr>
              <a:t>prescription </a:t>
            </a:r>
            <a:r>
              <a:rPr lang="en-US" sz="200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50852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Baker County, 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05641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00052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25755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Baker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Baker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Selling Drugs </a:t>
            </a:r>
            <a:r>
              <a:rPr lang="en-US" sz="2700" dirty="0" smtClean="0">
                <a:latin typeface="Gill Sans MT"/>
              </a:rPr>
              <a:t>(4.9%),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1.6%),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(3.4%),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(0.7%) are 5.0%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(12.3%)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(10.2%).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Baker County, 28.5% 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14.5% 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7.8%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4.1%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2.5%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83377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94600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558131"/>
              </p:ext>
            </p:extLst>
          </p:nvPr>
        </p:nvGraphicFramePr>
        <p:xfrm>
          <a:off x="312493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580947"/>
              </p:ext>
            </p:extLst>
          </p:nvPr>
        </p:nvGraphicFramePr>
        <p:xfrm>
          <a:off x="390525" y="16002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789008"/>
              </p:ext>
            </p:extLst>
          </p:nvPr>
        </p:nvGraphicFramePr>
        <p:xfrm>
          <a:off x="3714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290861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976900"/>
              </p:ext>
            </p:extLst>
          </p:nvPr>
        </p:nvGraphicFramePr>
        <p:xfrm>
          <a:off x="390525" y="16002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(50%), </a:t>
            </a:r>
            <a:r>
              <a:rPr lang="en-US" sz="2800" i="1" dirty="0" smtClean="0">
                <a:latin typeface="Gill Sans MT" pitchFamily="34" charset="0"/>
              </a:rPr>
              <a:t>Family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(50%) and</a:t>
            </a:r>
            <a:r>
              <a:rPr lang="en-US" sz="2800" i="1" dirty="0" smtClean="0">
                <a:latin typeface="Gill Sans MT" pitchFamily="34" charset="0"/>
              </a:rPr>
              <a:t> School Rewards for Prosocial </a:t>
            </a:r>
            <a:r>
              <a:rPr lang="en-US" sz="2800" i="1" dirty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57%) and </a:t>
            </a:r>
            <a:r>
              <a:rPr lang="en-US" sz="2800" i="1" dirty="0" smtClean="0">
                <a:latin typeface="Gill Sans MT" pitchFamily="34" charset="0"/>
              </a:rPr>
              <a:t>School Opportunities for </a:t>
            </a:r>
            <a:r>
              <a:rPr lang="en-US" sz="2800" i="1" dirty="0">
                <a:latin typeface="Gill Sans MT" pitchFamily="34" charset="0"/>
              </a:rPr>
              <a:t>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(57%)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</a:t>
            </a:r>
            <a:r>
              <a:rPr lang="en-US" sz="2800" dirty="0" smtClean="0">
                <a:latin typeface="Gill Sans MT" pitchFamily="34" charset="0"/>
              </a:rPr>
              <a:t>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57%),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(55%) and </a:t>
            </a:r>
            <a:r>
              <a:rPr lang="en-US" sz="2800" i="1" dirty="0" smtClean="0">
                <a:latin typeface="Gill Sans MT" pitchFamily="34" charset="0"/>
              </a:rPr>
              <a:t>Perceived Availability of Drugs</a:t>
            </a:r>
            <a:r>
              <a:rPr lang="en-US" sz="2800" dirty="0" smtClean="0">
                <a:latin typeface="Gill Sans MT" pitchFamily="34" charset="0"/>
              </a:rPr>
              <a:t> (51%)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(61%) and </a:t>
            </a:r>
            <a:r>
              <a:rPr lang="en-US" sz="2800" i="1" dirty="0" smtClean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(55%)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10325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41.4%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21.2%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Baker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(29.8%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10.0%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(21.8%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11.3%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19.0%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5.7%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0.4%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55091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6299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9191</TotalTime>
  <Words>1352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337</cp:revision>
  <dcterms:created xsi:type="dcterms:W3CDTF">2010-11-20T14:45:41Z</dcterms:created>
  <dcterms:modified xsi:type="dcterms:W3CDTF">2016-10-22T15:33:18Z</dcterms:modified>
</cp:coreProperties>
</file>