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olmes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Cigarettes</c:v>
                </c:pt>
                <c:pt idx="3">
                  <c:v>Blacking Out from Drinking*</c:v>
                </c:pt>
                <c:pt idx="4">
                  <c:v>Marijuana or Hashish</c:v>
                </c:pt>
                <c:pt idx="5">
                  <c:v>Inhalants</c:v>
                </c:pt>
                <c:pt idx="6">
                  <c:v>Synthetic Marijuana*</c:v>
                </c:pt>
                <c:pt idx="7">
                  <c:v>Depressants</c:v>
                </c:pt>
                <c:pt idx="8">
                  <c:v>Over-the-Counter Drugs</c:v>
                </c:pt>
                <c:pt idx="9">
                  <c:v>Prescription Pain Relievers</c:v>
                </c:pt>
                <c:pt idx="10">
                  <c:v>LSD, PCP or Mushrooms</c:v>
                </c:pt>
                <c:pt idx="11">
                  <c:v>Club Drugs</c:v>
                </c:pt>
                <c:pt idx="12">
                  <c:v>Cocaine or Crack Cocaine</c:v>
                </c:pt>
                <c:pt idx="13">
                  <c:v>Prescription Amphetamines</c:v>
                </c:pt>
                <c:pt idx="14">
                  <c:v>Methamphetamine</c:v>
                </c:pt>
                <c:pt idx="15">
                  <c:v>Steroids (without a doctor’s order)</c:v>
                </c:pt>
                <c:pt idx="16">
                  <c:v>Flakka*</c:v>
                </c:pt>
                <c:pt idx="17">
                  <c:v>Heroin</c:v>
                </c:pt>
                <c:pt idx="18">
                  <c:v>Needle to Inject Illegal Drugs*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33.6</c:v>
                </c:pt>
                <c:pt idx="1">
                  <c:v>25.3</c:v>
                </c:pt>
                <c:pt idx="2">
                  <c:v>21.5</c:v>
                </c:pt>
                <c:pt idx="3">
                  <c:v>19.899999999999999</c:v>
                </c:pt>
                <c:pt idx="4">
                  <c:v>12.3</c:v>
                </c:pt>
                <c:pt idx="5">
                  <c:v>6.3</c:v>
                </c:pt>
                <c:pt idx="6">
                  <c:v>6</c:v>
                </c:pt>
                <c:pt idx="7">
                  <c:v>4.7</c:v>
                </c:pt>
                <c:pt idx="8">
                  <c:v>3.9</c:v>
                </c:pt>
                <c:pt idx="9">
                  <c:v>3.3</c:v>
                </c:pt>
                <c:pt idx="10">
                  <c:v>2.4</c:v>
                </c:pt>
                <c:pt idx="11">
                  <c:v>1.8</c:v>
                </c:pt>
                <c:pt idx="12">
                  <c:v>1.7</c:v>
                </c:pt>
                <c:pt idx="13">
                  <c:v>1.5</c:v>
                </c:pt>
                <c:pt idx="14">
                  <c:v>1.5</c:v>
                </c:pt>
                <c:pt idx="15">
                  <c:v>1.4</c:v>
                </c:pt>
                <c:pt idx="16">
                  <c:v>0.9</c:v>
                </c:pt>
                <c:pt idx="17">
                  <c:v>0.6</c:v>
                </c:pt>
                <c:pt idx="18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56-4343-BACC-6986BF7140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2527872"/>
        <c:axId val="52556160"/>
      </c:barChart>
      <c:catAx>
        <c:axId val="52527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556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255616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5278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25.3</c:v>
                </c:pt>
                <c:pt idx="1">
                  <c:v>11.6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1B-457E-ADD3-C24B078018BE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1B-457E-ADD3-C24B078018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2650624"/>
        <c:axId val="54080256"/>
      </c:barChart>
      <c:catAx>
        <c:axId val="42650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0802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408025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65062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7.3</c:v>
                </c:pt>
                <c:pt idx="1">
                  <c:v>17</c:v>
                </c:pt>
                <c:pt idx="2">
                  <c:v>12.9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79-4501-BE11-BE3B68D48B88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4.5</c:v>
                </c:pt>
                <c:pt idx="1">
                  <c:v>12.7</c:v>
                </c:pt>
                <c:pt idx="2">
                  <c:v>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79-4501-BE11-BE3B68D48B88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5.9</c:v>
                </c:pt>
                <c:pt idx="1">
                  <c:v>16.100000000000001</c:v>
                </c:pt>
                <c:pt idx="2">
                  <c:v>11.6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79-4501-BE11-BE3B68D48B88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3.1</c:v>
                </c:pt>
                <c:pt idx="1">
                  <c:v>11</c:v>
                </c:pt>
                <c:pt idx="2">
                  <c:v>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979-4501-BE11-BE3B68D48B88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1.9</c:v>
                </c:pt>
                <c:pt idx="1">
                  <c:v>13.4</c:v>
                </c:pt>
                <c:pt idx="2">
                  <c:v>8.3000000000000007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979-4501-BE11-BE3B68D48B88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1.5</c:v>
                </c:pt>
                <c:pt idx="1">
                  <c:v>8.3000000000000007</c:v>
                </c:pt>
                <c:pt idx="2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979-4501-BE11-BE3B68D48B88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979-4501-BE11-BE3B68D48B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7905152"/>
        <c:axId val="57906688"/>
      </c:barChart>
      <c:catAx>
        <c:axId val="57905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906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7906688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90515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12.9</c:v>
                </c:pt>
                <c:pt idx="1">
                  <c:v>8.9</c:v>
                </c:pt>
                <c:pt idx="2">
                  <c:v>11.6</c:v>
                </c:pt>
                <c:pt idx="3">
                  <c:v>7.6</c:v>
                </c:pt>
                <c:pt idx="4">
                  <c:v>8.3000000000000007</c:v>
                </c:pt>
                <c:pt idx="5">
                  <c:v>5.2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ED-49DE-8EA8-6772AE188D5E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16.399999999999999</c:v>
                </c:pt>
                <c:pt idx="1">
                  <c:v>10.1</c:v>
                </c:pt>
                <c:pt idx="2">
                  <c:v>13.2</c:v>
                </c:pt>
                <c:pt idx="3">
                  <c:v>12.8</c:v>
                </c:pt>
                <c:pt idx="4">
                  <c:v>11.7</c:v>
                </c:pt>
                <c:pt idx="5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CED-49DE-8EA8-6772AE188D5E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45</c:v>
                </c:pt>
                <c:pt idx="1">
                  <c:v>43.8</c:v>
                </c:pt>
                <c:pt idx="2">
                  <c:v>43.5</c:v>
                </c:pt>
                <c:pt idx="3">
                  <c:v>35.1</c:v>
                </c:pt>
                <c:pt idx="4">
                  <c:v>37.9</c:v>
                </c:pt>
                <c:pt idx="5">
                  <c:v>40.299999999999997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CED-49DE-8EA8-6772AE188D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448896"/>
        <c:axId val="54450816"/>
      </c:lineChart>
      <c:catAx>
        <c:axId val="54448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4508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445081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4488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4.3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47-4FE0-937F-5B22E58FA48C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47-4FE0-937F-5B22E58FA4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4556928"/>
        <c:axId val="54562816"/>
      </c:barChart>
      <c:catAx>
        <c:axId val="54556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5628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456281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55692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22.5</c:v>
                </c:pt>
                <c:pt idx="1">
                  <c:v>19.100000000000001</c:v>
                </c:pt>
                <c:pt idx="2">
                  <c:v>7.7</c:v>
                </c:pt>
                <c:pt idx="3">
                  <c:v>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CF-485B-8A66-7D087821CBF1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17.5</c:v>
                </c:pt>
                <c:pt idx="1">
                  <c:v>19.8</c:v>
                </c:pt>
                <c:pt idx="2">
                  <c:v>8.1999999999999993</c:v>
                </c:pt>
                <c:pt idx="3">
                  <c:v>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CF-485B-8A66-7D087821CBF1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15.2</c:v>
                </c:pt>
                <c:pt idx="1">
                  <c:v>12.2</c:v>
                </c:pt>
                <c:pt idx="2">
                  <c:v>6.4</c:v>
                </c:pt>
                <c:pt idx="3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CF-485B-8A66-7D087821CBF1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2CF-485B-8A66-7D087821CB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4638848"/>
        <c:axId val="55447936"/>
      </c:barChart>
      <c:catAx>
        <c:axId val="54638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447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544793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63884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9.6999999999999993</c:v>
                </c:pt>
                <c:pt idx="1">
                  <c:v>3.6</c:v>
                </c:pt>
                <c:pt idx="2">
                  <c:v>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AF-49D3-8620-7095DEE7F2EF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5.6</c:v>
                </c:pt>
                <c:pt idx="1">
                  <c:v>6.3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AF-49D3-8620-7095DEE7F2EF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3.5</c:v>
                </c:pt>
                <c:pt idx="1">
                  <c:v>2.2999999999999998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1AF-49D3-8620-7095DEE7F2EF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3.5</c:v>
                </c:pt>
                <c:pt idx="1">
                  <c:v>0.9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1AF-49D3-8620-7095DEE7F2EF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1AF-49D3-8620-7095DEE7F2EF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2.4</c:v>
                </c:pt>
                <c:pt idx="1">
                  <c:v>0.6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1AF-49D3-8620-7095DEE7F2EF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1AF-49D3-8620-7095DEE7F2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0745600"/>
        <c:axId val="85318272"/>
      </c:barChart>
      <c:catAx>
        <c:axId val="60745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3182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531827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4560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2.6</c:v>
                </c:pt>
                <c:pt idx="1">
                  <c:v>2.4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D3-41AA-9E64-FA2194F38173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1.4</c:v>
                </c:pt>
                <c:pt idx="1">
                  <c:v>1.9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D3-41AA-9E64-FA2194F38173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2.5</c:v>
                </c:pt>
                <c:pt idx="1">
                  <c:v>3.9</c:v>
                </c:pt>
                <c:pt idx="2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D3-41AA-9E64-FA2194F38173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2</c:v>
                </c:pt>
                <c:pt idx="1">
                  <c:v>2.9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7D3-41AA-9E64-FA2194F38173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7D3-41AA-9E64-FA2194F381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4648192"/>
        <c:axId val="99423744"/>
      </c:barChart>
      <c:catAx>
        <c:axId val="54648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4237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42374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64819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2.7</c:v>
                </c:pt>
                <c:pt idx="1">
                  <c:v>6.1</c:v>
                </c:pt>
                <c:pt idx="2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72-4670-AE33-D9BF32A5D520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2.6</c:v>
                </c:pt>
                <c:pt idx="1">
                  <c:v>5.0999999999999996</c:v>
                </c:pt>
                <c:pt idx="2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72-4670-AE33-D9BF32A5D520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4</c:v>
                </c:pt>
                <c:pt idx="2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72-4670-AE33-D9BF32A5D520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1.3</c:v>
                </c:pt>
                <c:pt idx="1">
                  <c:v>3.3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B72-4670-AE33-D9BF32A5D520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0.3</c:v>
                </c:pt>
                <c:pt idx="1">
                  <c:v>2.6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B72-4670-AE33-D9BF32A5D520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</c:v>
                </c:pt>
                <c:pt idx="1">
                  <c:v>1.7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B72-4670-AE33-D9BF32A5D520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B72-4670-AE33-D9BF32A5D5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0281344"/>
        <c:axId val="100401152"/>
      </c:barChart>
      <c:catAx>
        <c:axId val="100281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401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40115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28134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4</c:v>
                </c:pt>
                <c:pt idx="1">
                  <c:v>5.4</c:v>
                </c:pt>
                <c:pt idx="2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D9-410F-BC1C-424C5B6B220B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3.9</c:v>
                </c:pt>
                <c:pt idx="1">
                  <c:v>5.5</c:v>
                </c:pt>
                <c:pt idx="2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D9-410F-BC1C-424C5B6B220B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</c:v>
                </c:pt>
                <c:pt idx="1">
                  <c:v>6.3</c:v>
                </c:pt>
                <c:pt idx="2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D9-410F-BC1C-424C5B6B220B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0.7</c:v>
                </c:pt>
                <c:pt idx="1">
                  <c:v>2.2000000000000002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BD9-410F-BC1C-424C5B6B220B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0.7</c:v>
                </c:pt>
                <c:pt idx="1">
                  <c:v>2.9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BD9-410F-BC1C-424C5B6B220B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0.4</c:v>
                </c:pt>
                <c:pt idx="1">
                  <c:v>2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BD9-410F-BC1C-424C5B6B220B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BD9-410F-BC1C-424C5B6B22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5506048"/>
        <c:axId val="55507968"/>
      </c:barChart>
      <c:catAx>
        <c:axId val="55506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507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550796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50604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2.4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45-4D02-9796-305F752BA163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0.8</c:v>
                </c:pt>
                <c:pt idx="1">
                  <c:v>4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45-4D02-9796-305F752BA163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1.6</c:v>
                </c:pt>
                <c:pt idx="1">
                  <c:v>3.2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45-4D02-9796-305F752BA163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</c:v>
                </c:pt>
                <c:pt idx="1">
                  <c:v>0.8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F45-4D02-9796-305F752BA163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1</c:v>
                </c:pt>
                <c:pt idx="1">
                  <c:v>0.7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F45-4D02-9796-305F752BA163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</c:v>
                </c:pt>
                <c:pt idx="1">
                  <c:v>0.8</c:v>
                </c:pt>
                <c:pt idx="2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F45-4D02-9796-305F752BA163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F45-4D02-9796-305F752BA1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5603584"/>
        <c:axId val="55605120"/>
      </c:barChart>
      <c:catAx>
        <c:axId val="55603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6051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560512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60358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B8C-41F4-B3AD-A7ABE225B172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Binge Drinking</c:v>
                </c:pt>
                <c:pt idx="3">
                  <c:v>Cigarettes</c:v>
                </c:pt>
                <c:pt idx="4">
                  <c:v>Marijuana or Hashish</c:v>
                </c:pt>
                <c:pt idx="5">
                  <c:v>Over-the-Counter Drugs</c:v>
                </c:pt>
                <c:pt idx="6">
                  <c:v>Inhalants</c:v>
                </c:pt>
                <c:pt idx="7">
                  <c:v>Prescription Pain Relievers</c:v>
                </c:pt>
                <c:pt idx="8">
                  <c:v>LSD, PCP or Mushrooms</c:v>
                </c:pt>
                <c:pt idx="9">
                  <c:v>Depressants</c:v>
                </c:pt>
                <c:pt idx="10">
                  <c:v>Methamphetamine</c:v>
                </c:pt>
                <c:pt idx="11">
                  <c:v>Steroids (without a doctor’s order)</c:v>
                </c:pt>
                <c:pt idx="12">
                  <c:v>Prescription Amphetamines</c:v>
                </c:pt>
                <c:pt idx="13">
                  <c:v>Heroin</c:v>
                </c:pt>
                <c:pt idx="14">
                  <c:v>Club Drugs</c:v>
                </c:pt>
                <c:pt idx="15">
                  <c:v>Synthetic Marijuana*</c:v>
                </c:pt>
                <c:pt idx="16">
                  <c:v>Cocaine or Crack Cocaine</c:v>
                </c:pt>
                <c:pt idx="17">
                  <c:v>Flakka*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15.7</c:v>
                </c:pt>
                <c:pt idx="1">
                  <c:v>11.6</c:v>
                </c:pt>
                <c:pt idx="2">
                  <c:v>8.1999999999999993</c:v>
                </c:pt>
                <c:pt idx="3">
                  <c:v>5.8</c:v>
                </c:pt>
                <c:pt idx="4">
                  <c:v>5.2</c:v>
                </c:pt>
                <c:pt idx="5">
                  <c:v>2.5</c:v>
                </c:pt>
                <c:pt idx="6">
                  <c:v>1.4</c:v>
                </c:pt>
                <c:pt idx="7">
                  <c:v>1.3</c:v>
                </c:pt>
                <c:pt idx="8">
                  <c:v>1</c:v>
                </c:pt>
                <c:pt idx="9">
                  <c:v>0.9</c:v>
                </c:pt>
                <c:pt idx="10">
                  <c:v>0.8</c:v>
                </c:pt>
                <c:pt idx="11">
                  <c:v>0.5</c:v>
                </c:pt>
                <c:pt idx="12">
                  <c:v>0.4</c:v>
                </c:pt>
                <c:pt idx="13">
                  <c:v>0.4</c:v>
                </c:pt>
                <c:pt idx="14">
                  <c:v>0.4</c:v>
                </c:pt>
                <c:pt idx="15">
                  <c:v>0.4</c:v>
                </c:pt>
                <c:pt idx="16">
                  <c:v>0.3</c:v>
                </c:pt>
                <c:pt idx="17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8C-41F4-B3AD-A7ABE225B1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2610688"/>
        <c:axId val="43454464"/>
      </c:barChart>
      <c:catAx>
        <c:axId val="42610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454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45446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6106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9.3000000000000007</c:v>
                </c:pt>
                <c:pt idx="1">
                  <c:v>6.1</c:v>
                </c:pt>
                <c:pt idx="2">
                  <c:v>10.4</c:v>
                </c:pt>
                <c:pt idx="3">
                  <c:v>19.100000000000001</c:v>
                </c:pt>
                <c:pt idx="4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32-42B5-BFB5-44AC69E3F366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32-42B5-BFB5-44AC69E3F3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5606272"/>
        <c:axId val="55686656"/>
      </c:barChart>
      <c:catAx>
        <c:axId val="55606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686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568665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6062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9.5</c:v>
                </c:pt>
                <c:pt idx="1">
                  <c:v>2.2999999999999998</c:v>
                </c:pt>
                <c:pt idx="2">
                  <c:v>1.1000000000000001</c:v>
                </c:pt>
                <c:pt idx="3">
                  <c:v>2.1</c:v>
                </c:pt>
                <c:pt idx="4">
                  <c:v>0.8</c:v>
                </c:pt>
                <c:pt idx="5">
                  <c:v>8.3000000000000007</c:v>
                </c:pt>
                <c:pt idx="6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6A-4581-87B3-9FA40999B377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6A-4581-87B3-9FA40999B3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5688576"/>
        <c:axId val="57889152"/>
      </c:barChart>
      <c:catAx>
        <c:axId val="55688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889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788915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68857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10.5</c:v>
                </c:pt>
                <c:pt idx="1">
                  <c:v>23.9</c:v>
                </c:pt>
                <c:pt idx="2">
                  <c:v>49.4</c:v>
                </c:pt>
                <c:pt idx="3">
                  <c:v>8.5</c:v>
                </c:pt>
                <c:pt idx="4">
                  <c:v>9.5</c:v>
                </c:pt>
                <c:pt idx="5">
                  <c:v>13.5</c:v>
                </c:pt>
                <c:pt idx="6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32-491B-B205-0090A3501BD0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9.6999999999999993</c:v>
                </c:pt>
                <c:pt idx="1">
                  <c:v>11.9</c:v>
                </c:pt>
                <c:pt idx="2">
                  <c:v>29.6</c:v>
                </c:pt>
                <c:pt idx="3">
                  <c:v>14.1</c:v>
                </c:pt>
                <c:pt idx="4">
                  <c:v>7.1</c:v>
                </c:pt>
                <c:pt idx="5">
                  <c:v>13.2</c:v>
                </c:pt>
                <c:pt idx="6">
                  <c:v>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32-491B-B205-0090A3501B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7895168"/>
        <c:axId val="57896960"/>
      </c:barChart>
      <c:catAx>
        <c:axId val="57895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896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789696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8951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2.7</c:v>
                </c:pt>
                <c:pt idx="1">
                  <c:v>14.1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9A-4961-98EB-62A824E31FB3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9A-4961-98EB-62A824E31F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7909632"/>
        <c:axId val="57911552"/>
      </c:barChart>
      <c:catAx>
        <c:axId val="57909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9115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791155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90963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58</c:v>
                </c:pt>
                <c:pt idx="1">
                  <c:v>66</c:v>
                </c:pt>
                <c:pt idx="2">
                  <c:v>65</c:v>
                </c:pt>
                <c:pt idx="3">
                  <c:v>50</c:v>
                </c:pt>
                <c:pt idx="4">
                  <c:v>46</c:v>
                </c:pt>
                <c:pt idx="5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B2-4E94-A2EF-B895094ECDBB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B2-4E94-A2EF-B895094ECD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0719104"/>
        <c:axId val="60721024"/>
      </c:barChart>
      <c:catAx>
        <c:axId val="6071910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2102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072102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1910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47</c:v>
                </c:pt>
                <c:pt idx="1">
                  <c:v>49</c:v>
                </c:pt>
                <c:pt idx="2">
                  <c:v>43</c:v>
                </c:pt>
                <c:pt idx="3">
                  <c:v>36</c:v>
                </c:pt>
                <c:pt idx="4">
                  <c:v>45</c:v>
                </c:pt>
                <c:pt idx="5">
                  <c:v>31</c:v>
                </c:pt>
                <c:pt idx="6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34-42EA-9BBC-F814A54666FA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34-42EA-9BBC-F814A54666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54524928"/>
        <c:axId val="57917824"/>
      </c:barChart>
      <c:catAx>
        <c:axId val="5452492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91782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5791782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52492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41</c:v>
                </c:pt>
                <c:pt idx="1">
                  <c:v>48</c:v>
                </c:pt>
                <c:pt idx="2">
                  <c:v>39</c:v>
                </c:pt>
                <c:pt idx="3">
                  <c:v>28</c:v>
                </c:pt>
                <c:pt idx="4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39-49D9-AE19-B7D35CCD70D2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39-49D9-AE19-B7D35CCD70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0703488"/>
        <c:axId val="60705408"/>
      </c:barChart>
      <c:catAx>
        <c:axId val="6070348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0540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070540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0348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80</c:v>
                </c:pt>
                <c:pt idx="1">
                  <c:v>59</c:v>
                </c:pt>
                <c:pt idx="2">
                  <c:v>55</c:v>
                </c:pt>
                <c:pt idx="3">
                  <c:v>65</c:v>
                </c:pt>
                <c:pt idx="4">
                  <c:v>63</c:v>
                </c:pt>
                <c:pt idx="5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B7-47A9-A303-06646176F0AA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B7-47A9-A303-06646176F0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0728064"/>
        <c:axId val="60729600"/>
      </c:barChart>
      <c:catAx>
        <c:axId val="6072806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2960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072960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2806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47</c:v>
                </c:pt>
                <c:pt idx="1">
                  <c:v>41</c:v>
                </c:pt>
                <c:pt idx="2">
                  <c:v>23</c:v>
                </c:pt>
                <c:pt idx="3">
                  <c:v>22</c:v>
                </c:pt>
                <c:pt idx="4">
                  <c:v>46</c:v>
                </c:pt>
                <c:pt idx="5">
                  <c:v>35</c:v>
                </c:pt>
                <c:pt idx="6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20-4302-A8EF-67DFBF851BB5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20-4302-A8EF-67DFBF851B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0703872"/>
        <c:axId val="60750080"/>
      </c:barChart>
      <c:catAx>
        <c:axId val="6070387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5008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075008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0387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40</c:v>
                </c:pt>
                <c:pt idx="1">
                  <c:v>56</c:v>
                </c:pt>
                <c:pt idx="2">
                  <c:v>33</c:v>
                </c:pt>
                <c:pt idx="3">
                  <c:v>29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71-4F50-BEF9-53B1C70BD66F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71-4F50-BEF9-53B1C70BD6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1879424"/>
        <c:axId val="61880960"/>
      </c:barChart>
      <c:catAx>
        <c:axId val="6187942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88096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188096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87942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23.9</c:v>
                </c:pt>
                <c:pt idx="1">
                  <c:v>38.6</c:v>
                </c:pt>
                <c:pt idx="2">
                  <c:v>32.200000000000003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82-4C52-9C35-2D66F2A7DD07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15.5</c:v>
                </c:pt>
                <c:pt idx="1">
                  <c:v>35.1</c:v>
                </c:pt>
                <c:pt idx="2">
                  <c:v>26.1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82-4C52-9C35-2D66F2A7DD07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19.2</c:v>
                </c:pt>
                <c:pt idx="1">
                  <c:v>32.799999999999997</c:v>
                </c:pt>
                <c:pt idx="2">
                  <c:v>26.8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82-4C52-9C35-2D66F2A7DD07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16.5</c:v>
                </c:pt>
                <c:pt idx="1">
                  <c:v>29.5</c:v>
                </c:pt>
                <c:pt idx="2">
                  <c:v>23.8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982-4C52-9C35-2D66F2A7DD07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26.5</c:v>
                </c:pt>
                <c:pt idx="2">
                  <c:v>18.399999999999999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982-4C52-9C35-2D66F2A7DD07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7.7</c:v>
                </c:pt>
                <c:pt idx="1">
                  <c:v>22.3</c:v>
                </c:pt>
                <c:pt idx="2">
                  <c:v>15.7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982-4C52-9C35-2D66F2A7DD07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982-4C52-9C35-2D66F2A7DD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2626048"/>
        <c:axId val="43499904"/>
      </c:barChart>
      <c:catAx>
        <c:axId val="42626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499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49990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6260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14.1</c:v>
                </c:pt>
                <c:pt idx="1">
                  <c:v>27.3</c:v>
                </c:pt>
                <c:pt idx="2">
                  <c:v>21.6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67-4E3C-9852-7FD60378E2C3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8</c:v>
                </c:pt>
                <c:pt idx="1">
                  <c:v>21.5</c:v>
                </c:pt>
                <c:pt idx="2">
                  <c:v>15.2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67-4E3C-9852-7FD60378E2C3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9.3000000000000007</c:v>
                </c:pt>
                <c:pt idx="1">
                  <c:v>20.2</c:v>
                </c:pt>
                <c:pt idx="2">
                  <c:v>15.4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67-4E3C-9852-7FD60378E2C3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6.8</c:v>
                </c:pt>
                <c:pt idx="1">
                  <c:v>16.8</c:v>
                </c:pt>
                <c:pt idx="2">
                  <c:v>12.4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367-4E3C-9852-7FD60378E2C3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2.4</c:v>
                </c:pt>
                <c:pt idx="1">
                  <c:v>15.3</c:v>
                </c:pt>
                <c:pt idx="2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367-4E3C-9852-7FD60378E2C3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3.2</c:v>
                </c:pt>
                <c:pt idx="1">
                  <c:v>12.3</c:v>
                </c:pt>
                <c:pt idx="2">
                  <c:v>8.1999999999999993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367-4E3C-9852-7FD60378E2C3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367-4E3C-9852-7FD60378E2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2119552"/>
        <c:axId val="42121088"/>
      </c:barChart>
      <c:catAx>
        <c:axId val="42119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121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212108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1195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32.200000000000003</c:v>
                </c:pt>
                <c:pt idx="1">
                  <c:v>26.1</c:v>
                </c:pt>
                <c:pt idx="2">
                  <c:v>26.8</c:v>
                </c:pt>
                <c:pt idx="3">
                  <c:v>23.8</c:v>
                </c:pt>
                <c:pt idx="4">
                  <c:v>18.399999999999999</c:v>
                </c:pt>
                <c:pt idx="5">
                  <c:v>15.7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490-4D45-90C3-AC6B0A758016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21.6</c:v>
                </c:pt>
                <c:pt idx="1">
                  <c:v>15.2</c:v>
                </c:pt>
                <c:pt idx="2">
                  <c:v>15.4</c:v>
                </c:pt>
                <c:pt idx="3">
                  <c:v>12.4</c:v>
                </c:pt>
                <c:pt idx="4">
                  <c:v>9.6</c:v>
                </c:pt>
                <c:pt idx="5">
                  <c:v>8.1999999999999993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490-4D45-90C3-AC6B0A758016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32.700000000000003</c:v>
                </c:pt>
                <c:pt idx="1">
                  <c:v>29.4</c:v>
                </c:pt>
                <c:pt idx="2">
                  <c:v>26.4</c:v>
                </c:pt>
                <c:pt idx="3">
                  <c:v>25.4</c:v>
                </c:pt>
                <c:pt idx="4">
                  <c:v>27.2</c:v>
                </c:pt>
                <c:pt idx="5">
                  <c:v>16.600000000000001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490-4D45-90C3-AC6B0A758016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39.6</c:v>
                </c:pt>
                <c:pt idx="1">
                  <c:v>42.3</c:v>
                </c:pt>
                <c:pt idx="2">
                  <c:v>42.9</c:v>
                </c:pt>
                <c:pt idx="3">
                  <c:v>42.7</c:v>
                </c:pt>
                <c:pt idx="4">
                  <c:v>44.6</c:v>
                </c:pt>
                <c:pt idx="5">
                  <c:v>45.5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490-4D45-90C3-AC6B0A7580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921088"/>
        <c:axId val="52941184"/>
      </c:lineChart>
      <c:catAx>
        <c:axId val="52921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941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294118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9210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9.6999999999999993</c:v>
                </c:pt>
                <c:pt idx="1">
                  <c:v>0</c:v>
                </c:pt>
                <c:pt idx="2">
                  <c:v>0</c:v>
                </c:pt>
                <c:pt idx="3">
                  <c:v>22.1</c:v>
                </c:pt>
                <c:pt idx="4">
                  <c:v>45.7</c:v>
                </c:pt>
                <c:pt idx="5">
                  <c:v>0</c:v>
                </c:pt>
                <c:pt idx="6">
                  <c:v>3.7</c:v>
                </c:pt>
                <c:pt idx="7">
                  <c:v>18.7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D2-4F50-BD9B-72DD561B375B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D2-4F50-BD9B-72DD561B37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2662528"/>
        <c:axId val="43463808"/>
      </c:barChart>
      <c:catAx>
        <c:axId val="42662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4638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46380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66252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19.3</c:v>
                </c:pt>
                <c:pt idx="1">
                  <c:v>47</c:v>
                </c:pt>
                <c:pt idx="2">
                  <c:v>8.4</c:v>
                </c:pt>
                <c:pt idx="3">
                  <c:v>1.9</c:v>
                </c:pt>
                <c:pt idx="4">
                  <c:v>0</c:v>
                </c:pt>
                <c:pt idx="5">
                  <c:v>0</c:v>
                </c:pt>
                <c:pt idx="6">
                  <c:v>4</c:v>
                </c:pt>
                <c:pt idx="7">
                  <c:v>19.399999999999999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91-4101-B0BB-0B6401C82829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91-4101-B0BB-0B6401C828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1649280"/>
        <c:axId val="41651200"/>
      </c:barChart>
      <c:catAx>
        <c:axId val="41649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651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65120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64928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12.7</c:v>
                </c:pt>
                <c:pt idx="1">
                  <c:v>22</c:v>
                </c:pt>
                <c:pt idx="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3B-4C0E-9B10-E21C087022BC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10.199999999999999</c:v>
                </c:pt>
                <c:pt idx="1">
                  <c:v>18.3</c:v>
                </c:pt>
                <c:pt idx="2">
                  <c:v>14.6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3B-4C0E-9B10-E21C087022BC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6</c:v>
                </c:pt>
                <c:pt idx="1">
                  <c:v>20.8</c:v>
                </c:pt>
                <c:pt idx="2">
                  <c:v>14.3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3B-4C0E-9B10-E21C087022BC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5.2</c:v>
                </c:pt>
                <c:pt idx="1">
                  <c:v>14</c:v>
                </c:pt>
                <c:pt idx="2">
                  <c:v>10.1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B3B-4C0E-9B10-E21C087022BC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3.4</c:v>
                </c:pt>
                <c:pt idx="1">
                  <c:v>14.1</c:v>
                </c:pt>
                <c:pt idx="2">
                  <c:v>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B3B-4C0E-9B10-E21C087022BC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1.8</c:v>
                </c:pt>
                <c:pt idx="1">
                  <c:v>9.1999999999999993</c:v>
                </c:pt>
                <c:pt idx="2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B3B-4C0E-9B10-E21C087022BC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B3B-4C0E-9B10-E21C087022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2091264"/>
        <c:axId val="42660608"/>
      </c:barChart>
      <c:catAx>
        <c:axId val="42091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6606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266060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09126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18</c:v>
                </c:pt>
                <c:pt idx="1">
                  <c:v>14.6</c:v>
                </c:pt>
                <c:pt idx="2">
                  <c:v>14.3</c:v>
                </c:pt>
                <c:pt idx="3">
                  <c:v>10.1</c:v>
                </c:pt>
                <c:pt idx="4">
                  <c:v>9.4</c:v>
                </c:pt>
                <c:pt idx="5">
                  <c:v>5.8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47D-4E35-B530-9066E21EC3F4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36.799999999999997</c:v>
                </c:pt>
                <c:pt idx="1">
                  <c:v>28.2</c:v>
                </c:pt>
                <c:pt idx="2">
                  <c:v>25.8</c:v>
                </c:pt>
                <c:pt idx="3">
                  <c:v>26.8</c:v>
                </c:pt>
                <c:pt idx="4">
                  <c:v>24.5</c:v>
                </c:pt>
                <c:pt idx="5">
                  <c:v>17.899999999999999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47D-4E35-B530-9066E21EC3F4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63.2</c:v>
                </c:pt>
                <c:pt idx="1">
                  <c:v>66.3</c:v>
                </c:pt>
                <c:pt idx="2">
                  <c:v>62.4</c:v>
                </c:pt>
                <c:pt idx="3">
                  <c:v>60.7</c:v>
                </c:pt>
                <c:pt idx="4">
                  <c:v>64.2</c:v>
                </c:pt>
                <c:pt idx="5">
                  <c:v>64.900000000000006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47D-4E35-B530-9066E21EC3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482432"/>
        <c:axId val="54489472"/>
      </c:lineChart>
      <c:catAx>
        <c:axId val="54482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489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448947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4824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Holmes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Holmes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923712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012491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Holmes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Holmes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74168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Holmes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Holmes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39845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Holmes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Holmes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Holmes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748446"/>
              </p:ext>
            </p:extLst>
          </p:nvPr>
        </p:nvGraphicFramePr>
        <p:xfrm>
          <a:off x="390525" y="1363663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12911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Holmes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Holmes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166243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Holmes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Holmes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Holmes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64288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82366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Holmes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Holmes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603995"/>
              </p:ext>
            </p:extLst>
          </p:nvPr>
        </p:nvGraphicFramePr>
        <p:xfrm>
          <a:off x="390525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Holmes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Holmes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572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6.3 percentage points for M.S. prevalence rates and 6.9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Holmes County, past-30-day alcohol use was reported at 15.7%,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21.6% in 2006 to 8.2%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18.0% in 2006 to 5.8%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15.2% of high school students have ridden in a car with a driver who was under the influence of alcohol, and 12.2%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67870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Holmes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Holmes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1481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Holmes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Holmes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14746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Holmes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Holmes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14352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Holmes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Holmes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721684"/>
              </p:ext>
            </p:extLst>
          </p:nvPr>
        </p:nvGraphicFramePr>
        <p:xfrm>
          <a:off x="37147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Holmes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Holmes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986042"/>
              </p:ext>
            </p:extLst>
          </p:nvPr>
        </p:nvGraphicFramePr>
        <p:xfrm>
          <a:off x="369139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Holmes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Holmes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Holmes County, 6.1%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6.2% in 2006 to 1.4%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4.3% in 2012 to 0.4%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2.4% reported the use of inhalants in the past 30 days, a rate higher than any other illicit drug.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492717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Holmes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Holmes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14831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Holmes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94139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Holmes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Holmes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Holmes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(1.1%)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(0.8%) are less than 3.0%.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(8.3%)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(9.5%).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Holmes County, 38.7% of students have been socially bullied, 17.4% have been physically bullied, and 11.5%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2.7% of students have belonged to a gang, and 2.9%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29749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Holmes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Holmes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367646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Holmes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Holmes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5827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Holmes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Holmes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30147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Holmes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Holmes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57865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Holmes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Holmes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Holmes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362727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976817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Holmes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Holmes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(46%) and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>
                <a:latin typeface="Gill Sans MT" pitchFamily="34" charset="0"/>
              </a:rPr>
              <a:t>(50%)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(55%), and </a:t>
            </a:r>
            <a:r>
              <a:rPr lang="en-US" sz="2800" i="1" dirty="0">
                <a:latin typeface="Gill Sans MT" pitchFamily="34" charset="0"/>
              </a:rPr>
              <a:t>Family Opportunities for Prosocial Involvement </a:t>
            </a:r>
            <a:r>
              <a:rPr lang="en-US" sz="2800" dirty="0">
                <a:latin typeface="Gill Sans MT" pitchFamily="34" charset="0"/>
              </a:rPr>
              <a:t>(59%)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(49%),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(48%), and </a:t>
            </a:r>
            <a:r>
              <a:rPr lang="en-US" sz="2800" i="1" dirty="0">
                <a:latin typeface="Gill Sans MT" pitchFamily="34" charset="0"/>
              </a:rPr>
              <a:t>Community Disorganization</a:t>
            </a:r>
            <a:r>
              <a:rPr lang="en-US" sz="2800" dirty="0">
                <a:latin typeface="Gill Sans MT" pitchFamily="34" charset="0"/>
              </a:rPr>
              <a:t> (47%)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(56%),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(47%), and </a:t>
            </a:r>
            <a:r>
              <a:rPr lang="en-US" sz="2800" i="1" dirty="0">
                <a:latin typeface="Gill Sans MT" pitchFamily="34" charset="0"/>
              </a:rPr>
              <a:t>Perceived Availability of Handguns</a:t>
            </a:r>
            <a:r>
              <a:rPr lang="en-US" sz="2800" dirty="0">
                <a:latin typeface="Gill Sans MT" pitchFamily="34" charset="0"/>
              </a:rPr>
              <a:t> (46%)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Holmes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716711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33.6% for lifetime use and 15.7% for past-30-day use, alcohol is the most commonly used drug among Holmes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(25.3% lifetime and 11.6% past-30-day) and cigarettes (21.5% lifetime and 5.8%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19.9%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5.2% for marijuana to 0.3% for cocaine or crack cocaine.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038291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Holmes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Holmes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97988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Holmes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Holmes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9147</TotalTime>
  <Words>1367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Holmes County PowerPoint</dc:title>
  <dc:creator>Bert Rothenbach</dc:creator>
  <cp:lastModifiedBy>VanDyke, Misty N</cp:lastModifiedBy>
  <cp:revision>337</cp:revision>
  <dcterms:created xsi:type="dcterms:W3CDTF">2010-11-20T14:45:41Z</dcterms:created>
  <dcterms:modified xsi:type="dcterms:W3CDTF">2025-06-23T14:44:42Z</dcterms:modified>
</cp:coreProperties>
</file>