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Cigarettes</c:v>
                </c:pt>
                <c:pt idx="2">
                  <c:v>Vaporizer/E-Cigarette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Needle to Inject Illegal Drugs*</c:v>
                </c:pt>
                <c:pt idx="12">
                  <c:v>Cocaine or Crack Cocaine</c:v>
                </c:pt>
                <c:pt idx="13">
                  <c:v>LSD, PCP or Mushrooms</c:v>
                </c:pt>
                <c:pt idx="14">
                  <c:v>Club Drugs</c:v>
                </c:pt>
                <c:pt idx="15">
                  <c:v>Heroin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31.2</c:v>
                </c:pt>
                <c:pt idx="1">
                  <c:v>20.8</c:v>
                </c:pt>
                <c:pt idx="2">
                  <c:v>20.5</c:v>
                </c:pt>
                <c:pt idx="3">
                  <c:v>15.5</c:v>
                </c:pt>
                <c:pt idx="4">
                  <c:v>11.1</c:v>
                </c:pt>
                <c:pt idx="5">
                  <c:v>5.4</c:v>
                </c:pt>
                <c:pt idx="6">
                  <c:v>4.7</c:v>
                </c:pt>
                <c:pt idx="7">
                  <c:v>4.5</c:v>
                </c:pt>
                <c:pt idx="8">
                  <c:v>3.8</c:v>
                </c:pt>
                <c:pt idx="9">
                  <c:v>2.5</c:v>
                </c:pt>
                <c:pt idx="10">
                  <c:v>1.2</c:v>
                </c:pt>
                <c:pt idx="11">
                  <c:v>1.1000000000000001</c:v>
                </c:pt>
                <c:pt idx="12">
                  <c:v>0.9</c:v>
                </c:pt>
                <c:pt idx="13">
                  <c:v>0.9</c:v>
                </c:pt>
                <c:pt idx="14">
                  <c:v>0.7</c:v>
                </c:pt>
                <c:pt idx="15">
                  <c:v>0.6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9-43D5-B9E2-B15520B4B8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609344"/>
        <c:axId val="113644288"/>
      </c:barChart>
      <c:catAx>
        <c:axId val="11360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44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6442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093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20.5</c:v>
                </c:pt>
                <c:pt idx="1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6-444A-A91F-E3914F25A546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56-444A-A91F-E3914F25A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771968"/>
        <c:axId val="104773504"/>
      </c:barChart>
      <c:catAx>
        <c:axId val="1047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73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735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719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15.1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B-4F69-AAEB-813B3140B32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6.3</c:v>
                </c:pt>
                <c:pt idx="1">
                  <c:v>10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B-4F69-AAEB-813B3140B32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5.8</c:v>
                </c:pt>
                <c:pt idx="1">
                  <c:v>13.9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2B-4F69-AAEB-813B3140B32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3.2</c:v>
                </c:pt>
                <c:pt idx="1">
                  <c:v>13.1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2B-4F69-AAEB-813B3140B32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2B-4F69-AAEB-813B3140B32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5.7</c:v>
                </c:pt>
                <c:pt idx="1">
                  <c:v>6.5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2B-4F69-AAEB-813B3140B32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2B-4F69-AAEB-813B3140B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866176"/>
        <c:axId val="104867712"/>
      </c:barChart>
      <c:catAx>
        <c:axId val="1048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6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86771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661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10.7</c:v>
                </c:pt>
                <c:pt idx="1">
                  <c:v>8.5</c:v>
                </c:pt>
                <c:pt idx="2">
                  <c:v>10.199999999999999</c:v>
                </c:pt>
                <c:pt idx="3">
                  <c:v>8.5</c:v>
                </c:pt>
                <c:pt idx="4">
                  <c:v>5.4</c:v>
                </c:pt>
                <c:pt idx="5">
                  <c:v>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96-4F7C-913B-ACB768F8A5BB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15.5</c:v>
                </c:pt>
                <c:pt idx="1">
                  <c:v>9.3000000000000007</c:v>
                </c:pt>
                <c:pt idx="2">
                  <c:v>10.6</c:v>
                </c:pt>
                <c:pt idx="3">
                  <c:v>16.100000000000001</c:v>
                </c:pt>
                <c:pt idx="4">
                  <c:v>7.8</c:v>
                </c:pt>
                <c:pt idx="5">
                  <c:v>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96-4F7C-913B-ACB768F8A5BB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39.5</c:v>
                </c:pt>
                <c:pt idx="1">
                  <c:v>32.1</c:v>
                </c:pt>
                <c:pt idx="2">
                  <c:v>37.5</c:v>
                </c:pt>
                <c:pt idx="3">
                  <c:v>25.2</c:v>
                </c:pt>
                <c:pt idx="4">
                  <c:v>30.7</c:v>
                </c:pt>
                <c:pt idx="5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96-4F7C-913B-ACB768F8A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81024"/>
        <c:axId val="105282944"/>
      </c:lineChart>
      <c:catAx>
        <c:axId val="10528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8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282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81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3.8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8-4FEC-9B82-4A815EDB088E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98-4FEC-9B82-4A815EDB0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401728"/>
        <c:axId val="105956480"/>
      </c:barChart>
      <c:catAx>
        <c:axId val="10540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95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9564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01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</c:v>
                </c:pt>
                <c:pt idx="1">
                  <c:v>18.2</c:v>
                </c:pt>
                <c:pt idx="2">
                  <c:v>7.2</c:v>
                </c:pt>
                <c:pt idx="3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C-46C1-877C-45375BE6E546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30.3</c:v>
                </c:pt>
                <c:pt idx="1">
                  <c:v>18.2</c:v>
                </c:pt>
                <c:pt idx="2">
                  <c:v>6.7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8C-46C1-877C-45375BE6E546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19.8</c:v>
                </c:pt>
                <c:pt idx="1">
                  <c:v>15.7</c:v>
                </c:pt>
                <c:pt idx="2">
                  <c:v>6.2</c:v>
                </c:pt>
                <c:pt idx="3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8C-46C1-877C-45375BE6E546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8C-46C1-877C-45375BE6E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8763776"/>
        <c:axId val="109908352"/>
      </c:barChart>
      <c:catAx>
        <c:axId val="10876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90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9083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763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8</c:v>
                </c:pt>
                <c:pt idx="1">
                  <c:v>2.4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5-4285-A206-B6AF0773189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6.1</c:v>
                </c:pt>
                <c:pt idx="1">
                  <c:v>3.2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A5-4285-A206-B6AF0773189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5.8</c:v>
                </c:pt>
                <c:pt idx="1">
                  <c:v>1.3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A5-4285-A206-B6AF0773189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A5-4285-A206-B6AF0773189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1.8</c:v>
                </c:pt>
                <c:pt idx="1">
                  <c:v>0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A5-4285-A206-B6AF0773189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3.4</c:v>
                </c:pt>
                <c:pt idx="1">
                  <c:v>0.5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A5-4285-A206-B6AF0773189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A5-4285-A206-B6AF07731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203264"/>
        <c:axId val="110204800"/>
      </c:barChart>
      <c:catAx>
        <c:axId val="11020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04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2048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03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3.7</c:v>
                </c:pt>
                <c:pt idx="1">
                  <c:v>2.9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6-4F83-BEC2-83F1D30DAAC6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3.3</c:v>
                </c:pt>
                <c:pt idx="1">
                  <c:v>3.1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6-4F83-BEC2-83F1D30DAAC6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76-4F83-BEC2-83F1D30DAAC6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</c:v>
                </c:pt>
                <c:pt idx="1">
                  <c:v>2.5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76-4F83-BEC2-83F1D30DAAC6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76-4F83-BEC2-83F1D30DA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272512"/>
        <c:axId val="110274048"/>
      </c:barChart>
      <c:catAx>
        <c:axId val="11027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7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2740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725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</c:v>
                </c:pt>
                <c:pt idx="1">
                  <c:v>0.8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FC-4BFF-9C2E-9BF68F1071E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</c:v>
                </c:pt>
                <c:pt idx="1">
                  <c:v>1.1000000000000001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FC-4BFF-9C2E-9BF68F1071E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1.2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FC-4BFF-9C2E-9BF68F1071E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FC-4BFF-9C2E-9BF68F1071E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0.8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FC-4BFF-9C2E-9BF68F1071E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FC-4BFF-9C2E-9BF68F1071E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FC-4BFF-9C2E-9BF68F107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359680"/>
        <c:axId val="110361216"/>
      </c:barChart>
      <c:catAx>
        <c:axId val="11035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36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361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3596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1.7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7-46E0-AD6E-E853C505DAD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3.8</c:v>
                </c:pt>
                <c:pt idx="1">
                  <c:v>2.7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7-46E0-AD6E-E853C505DAD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2.7</c:v>
                </c:pt>
                <c:pt idx="1">
                  <c:v>3.5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97-46E0-AD6E-E853C505DAD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2.1</c:v>
                </c:pt>
                <c:pt idx="1">
                  <c:v>5.5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97-46E0-AD6E-E853C505DAD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2.5</c:v>
                </c:pt>
                <c:pt idx="1">
                  <c:v>0.9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97-46E0-AD6E-E853C505DAD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1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97-46E0-AD6E-E853C505DAD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97-46E0-AD6E-E853C505D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663936"/>
        <c:axId val="110669824"/>
      </c:barChart>
      <c:catAx>
        <c:axId val="11066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69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6698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639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1-4E15-BE38-32D769AB973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2.7</c:v>
                </c:pt>
                <c:pt idx="1">
                  <c:v>1.9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A1-4E15-BE38-32D769AB973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A1-4E15-BE38-32D769AB973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A1-4E15-BE38-32D769AB973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A1-4E15-BE38-32D769AB973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2.1</c:v>
                </c:pt>
                <c:pt idx="1">
                  <c:v>0.7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A1-4E15-BE38-32D769AB973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A1-4E15-BE38-32D769AB9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967808"/>
        <c:axId val="110973696"/>
      </c:barChart>
      <c:catAx>
        <c:axId val="11096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7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9736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678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6C-4AE6-A97E-426506715C9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Amphetamines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Heroin</c:v>
                </c:pt>
                <c:pt idx="11">
                  <c:v>Methamphetamine</c:v>
                </c:pt>
                <c:pt idx="12">
                  <c:v>Club Drugs</c:v>
                </c:pt>
                <c:pt idx="13">
                  <c:v>Steroids (without a doctor’s order)</c:v>
                </c:pt>
                <c:pt idx="14">
                  <c:v>Cocaine or Crack Cocaine</c:v>
                </c:pt>
                <c:pt idx="15">
                  <c:v>LSD, PCP or Mushrooms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12.5</c:v>
                </c:pt>
                <c:pt idx="1">
                  <c:v>6.3</c:v>
                </c:pt>
                <c:pt idx="2">
                  <c:v>6.2</c:v>
                </c:pt>
                <c:pt idx="3">
                  <c:v>4.4000000000000004</c:v>
                </c:pt>
                <c:pt idx="4">
                  <c:v>3.2</c:v>
                </c:pt>
                <c:pt idx="5">
                  <c:v>1.8</c:v>
                </c:pt>
                <c:pt idx="6">
                  <c:v>1.4</c:v>
                </c:pt>
                <c:pt idx="7">
                  <c:v>1.3</c:v>
                </c:pt>
                <c:pt idx="8">
                  <c:v>1.1000000000000001</c:v>
                </c:pt>
                <c:pt idx="9">
                  <c:v>0.5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6C-4AE6-A97E-426506715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4314624"/>
        <c:axId val="114377856"/>
      </c:barChart>
      <c:catAx>
        <c:axId val="11431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77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778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14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9.8000000000000007</c:v>
                </c:pt>
                <c:pt idx="1">
                  <c:v>5.0999999999999996</c:v>
                </c:pt>
                <c:pt idx="2">
                  <c:v>9.5</c:v>
                </c:pt>
                <c:pt idx="3">
                  <c:v>18.8</c:v>
                </c:pt>
                <c:pt idx="4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0-4CFE-9C90-75B901D6A089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30-4CFE-9C90-75B901D6A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120384"/>
        <c:axId val="113121920"/>
      </c:barChart>
      <c:catAx>
        <c:axId val="1131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121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1219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120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6.7</c:v>
                </c:pt>
                <c:pt idx="1">
                  <c:v>2</c:v>
                </c:pt>
                <c:pt idx="2">
                  <c:v>1.5</c:v>
                </c:pt>
                <c:pt idx="3">
                  <c:v>3.2</c:v>
                </c:pt>
                <c:pt idx="4">
                  <c:v>0</c:v>
                </c:pt>
                <c:pt idx="5">
                  <c:v>13.2</c:v>
                </c:pt>
                <c:pt idx="6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88-446C-9042-7BD2CE808B5C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88-446C-9042-7BD2CE808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986560"/>
        <c:axId val="114180864"/>
      </c:barChart>
      <c:catAx>
        <c:axId val="11398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8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80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86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10.1</c:v>
                </c:pt>
                <c:pt idx="1">
                  <c:v>23.2</c:v>
                </c:pt>
                <c:pt idx="2">
                  <c:v>34.1</c:v>
                </c:pt>
                <c:pt idx="3">
                  <c:v>9.6</c:v>
                </c:pt>
                <c:pt idx="4">
                  <c:v>9.8000000000000007</c:v>
                </c:pt>
                <c:pt idx="5">
                  <c:v>18.7</c:v>
                </c:pt>
                <c:pt idx="6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17-4467-AE28-58AE7FF9BE93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9.9</c:v>
                </c:pt>
                <c:pt idx="1">
                  <c:v>11.8</c:v>
                </c:pt>
                <c:pt idx="2">
                  <c:v>27.3</c:v>
                </c:pt>
                <c:pt idx="3">
                  <c:v>10.4</c:v>
                </c:pt>
                <c:pt idx="4">
                  <c:v>7.5</c:v>
                </c:pt>
                <c:pt idx="5">
                  <c:v>13.8</c:v>
                </c:pt>
                <c:pt idx="6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17-4467-AE28-58AE7FF9BE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553984"/>
        <c:axId val="114555520"/>
      </c:barChart>
      <c:catAx>
        <c:axId val="11455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5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555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53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16-4037-871A-87118787251F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16-4037-871A-871187872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33929984"/>
        <c:axId val="133935872"/>
      </c:barChart>
      <c:catAx>
        <c:axId val="13392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3935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9358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39299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60</c:v>
                </c:pt>
                <c:pt idx="1">
                  <c:v>70</c:v>
                </c:pt>
                <c:pt idx="2">
                  <c:v>58</c:v>
                </c:pt>
                <c:pt idx="3">
                  <c:v>53</c:v>
                </c:pt>
                <c:pt idx="4">
                  <c:v>54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C6-4131-A5BE-CCF708FD2946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C6-4131-A5BE-CCF708FD2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4190208"/>
        <c:axId val="134191744"/>
      </c:barChart>
      <c:catAx>
        <c:axId val="1341902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1917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41917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1902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50</c:v>
                </c:pt>
                <c:pt idx="1">
                  <c:v>54</c:v>
                </c:pt>
                <c:pt idx="2">
                  <c:v>47</c:v>
                </c:pt>
                <c:pt idx="3">
                  <c:v>35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4-4EF8-B379-FA723189DCEE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14-4EF8-B379-FA723189D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4269568"/>
        <c:axId val="134275456"/>
      </c:barChart>
      <c:catAx>
        <c:axId val="134269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275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4275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269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40</c:v>
                </c:pt>
                <c:pt idx="1">
                  <c:v>41</c:v>
                </c:pt>
                <c:pt idx="2">
                  <c:v>37</c:v>
                </c:pt>
                <c:pt idx="3">
                  <c:v>38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F-4654-895C-DFCF140DCD5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F-4654-895C-DFCF140DCD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8436992"/>
        <c:axId val="138438528"/>
      </c:barChart>
      <c:catAx>
        <c:axId val="138436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438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8438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436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78</c:v>
                </c:pt>
                <c:pt idx="1">
                  <c:v>51</c:v>
                </c:pt>
                <c:pt idx="2">
                  <c:v>44</c:v>
                </c:pt>
                <c:pt idx="3">
                  <c:v>40</c:v>
                </c:pt>
                <c:pt idx="4">
                  <c:v>53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D-46DA-B026-4023123DFBB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0D-46DA-B026-4023123DF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8606464"/>
        <c:axId val="138608000"/>
      </c:barChart>
      <c:catAx>
        <c:axId val="1386064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608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8608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6064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60</c:v>
                </c:pt>
                <c:pt idx="1">
                  <c:v>42</c:v>
                </c:pt>
                <c:pt idx="2">
                  <c:v>37</c:v>
                </c:pt>
                <c:pt idx="3">
                  <c:v>16</c:v>
                </c:pt>
                <c:pt idx="4">
                  <c:v>35</c:v>
                </c:pt>
                <c:pt idx="5">
                  <c:v>46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5-4088-A6C7-21382357BF79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E5-4088-A6C7-21382357B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8636672"/>
        <c:axId val="138699904"/>
      </c:barChart>
      <c:catAx>
        <c:axId val="1386366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699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8699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6366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54</c:v>
                </c:pt>
                <c:pt idx="2">
                  <c:v>30</c:v>
                </c:pt>
                <c:pt idx="3">
                  <c:v>34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6-493C-8B40-3583FD7F2C5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6-493C-8B40-3583FD7F2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8818688"/>
        <c:axId val="138820224"/>
      </c:barChart>
      <c:catAx>
        <c:axId val="1388186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820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8820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8186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14.9</c:v>
                </c:pt>
                <c:pt idx="1">
                  <c:v>33.799999999999997</c:v>
                </c:pt>
                <c:pt idx="2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4-4EC9-9643-22B5C22C0F6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20.8</c:v>
                </c:pt>
                <c:pt idx="1">
                  <c:v>33.299999999999997</c:v>
                </c:pt>
                <c:pt idx="2">
                  <c:v>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54-4EC9-9643-22B5C22C0F6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22.6</c:v>
                </c:pt>
                <c:pt idx="1">
                  <c:v>31.2</c:v>
                </c:pt>
                <c:pt idx="2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54-4EC9-9643-22B5C22C0F6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15.2</c:v>
                </c:pt>
                <c:pt idx="1">
                  <c:v>27.6</c:v>
                </c:pt>
                <c:pt idx="2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54-4EC9-9643-22B5C22C0F6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10.5</c:v>
                </c:pt>
                <c:pt idx="1">
                  <c:v>22.8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54-4EC9-9643-22B5C22C0F6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7.3</c:v>
                </c:pt>
                <c:pt idx="1">
                  <c:v>16.7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54-4EC9-9643-22B5C22C0F6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54-4EC9-9643-22B5C22C0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656384"/>
        <c:axId val="114670976"/>
      </c:barChart>
      <c:catAx>
        <c:axId val="11465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70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6709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56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8.4</c:v>
                </c:pt>
                <c:pt idx="1">
                  <c:v>23.3</c:v>
                </c:pt>
                <c:pt idx="2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5-48DB-8D66-213BB986B6D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18.2</c:v>
                </c:pt>
                <c:pt idx="1">
                  <c:v>23.2</c:v>
                </c:pt>
                <c:pt idx="2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5-48DB-8D66-213BB986B6D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8.6</c:v>
                </c:pt>
                <c:pt idx="1">
                  <c:v>14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95-48DB-8D66-213BB986B6D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2.8</c:v>
                </c:pt>
                <c:pt idx="1">
                  <c:v>10.1</c:v>
                </c:pt>
                <c:pt idx="2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95-48DB-8D66-213BB986B6D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</c:v>
                </c:pt>
                <c:pt idx="1">
                  <c:v>11.8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95-48DB-8D66-213BB986B6D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3.1</c:v>
                </c:pt>
                <c:pt idx="1">
                  <c:v>5.5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95-48DB-8D66-213BB986B6D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95-48DB-8D66-213BB986B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32284416"/>
        <c:axId val="132285952"/>
      </c:barChart>
      <c:catAx>
        <c:axId val="13228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2285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22859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22844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25.5</c:v>
                </c:pt>
                <c:pt idx="1">
                  <c:v>28.1</c:v>
                </c:pt>
                <c:pt idx="2">
                  <c:v>27.3</c:v>
                </c:pt>
                <c:pt idx="3">
                  <c:v>21.6</c:v>
                </c:pt>
                <c:pt idx="4">
                  <c:v>16.5</c:v>
                </c:pt>
                <c:pt idx="5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AC-4E00-A8C6-16836AA84CCC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16.7</c:v>
                </c:pt>
                <c:pt idx="1">
                  <c:v>21.2</c:v>
                </c:pt>
                <c:pt idx="2">
                  <c:v>11.6</c:v>
                </c:pt>
                <c:pt idx="3">
                  <c:v>6.6</c:v>
                </c:pt>
                <c:pt idx="4">
                  <c:v>7.3</c:v>
                </c:pt>
                <c:pt idx="5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AC-4E00-A8C6-16836AA84CCC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31.2</c:v>
                </c:pt>
                <c:pt idx="1">
                  <c:v>40.6</c:v>
                </c:pt>
                <c:pt idx="2">
                  <c:v>24.2</c:v>
                </c:pt>
                <c:pt idx="3">
                  <c:v>31.5</c:v>
                </c:pt>
                <c:pt idx="4">
                  <c:v>28.1</c:v>
                </c:pt>
                <c:pt idx="5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AC-4E00-A8C6-16836AA84CCC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38.5</c:v>
                </c:pt>
                <c:pt idx="1">
                  <c:v>33</c:v>
                </c:pt>
                <c:pt idx="2">
                  <c:v>36.799999999999997</c:v>
                </c:pt>
                <c:pt idx="3">
                  <c:v>33.9</c:v>
                </c:pt>
                <c:pt idx="4">
                  <c:v>38.799999999999997</c:v>
                </c:pt>
                <c:pt idx="5">
                  <c:v>39.799999999999997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AC-4E00-A8C6-16836AA84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803520"/>
        <c:axId val="103277312"/>
      </c:lineChart>
      <c:catAx>
        <c:axId val="14780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77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773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803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0</c:v>
                </c:pt>
                <c:pt idx="1">
                  <c:v>5.6</c:v>
                </c:pt>
                <c:pt idx="2">
                  <c:v>0</c:v>
                </c:pt>
                <c:pt idx="3">
                  <c:v>6.8</c:v>
                </c:pt>
                <c:pt idx="4">
                  <c:v>53.4</c:v>
                </c:pt>
                <c:pt idx="5">
                  <c:v>0</c:v>
                </c:pt>
                <c:pt idx="6">
                  <c:v>0</c:v>
                </c:pt>
                <c:pt idx="7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D-4F6E-ADF7-F79B5B4DB21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CD-4F6E-ADF7-F79B5B4DB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375040"/>
        <c:axId val="104376576"/>
      </c:barChart>
      <c:catAx>
        <c:axId val="10437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3765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50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32.5</c:v>
                </c:pt>
                <c:pt idx="1">
                  <c:v>31.6</c:v>
                </c:pt>
                <c:pt idx="2">
                  <c:v>2.1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9.1999999999999993</c:v>
                </c:pt>
                <c:pt idx="7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F08-ADAB-A8A8F14D8A4C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21-4F08-ADAB-A8A8F14D8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450688"/>
        <c:axId val="104452480"/>
      </c:barChart>
      <c:catAx>
        <c:axId val="10445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5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4524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506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</c:v>
                </c:pt>
                <c:pt idx="1">
                  <c:v>21.6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C-4BB7-A0E4-5A35F325A92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7.5</c:v>
                </c:pt>
                <c:pt idx="1">
                  <c:v>11.7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C-4BB7-A0E4-5A35F325A92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6.3</c:v>
                </c:pt>
                <c:pt idx="1">
                  <c:v>14.8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C-4BB7-A0E4-5A35F325A92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5.6</c:v>
                </c:pt>
                <c:pt idx="1">
                  <c:v>10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CC-4BB7-A0E4-5A35F325A92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2.1</c:v>
                </c:pt>
                <c:pt idx="1">
                  <c:v>7.9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CC-4BB7-A0E4-5A35F325A92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2.4</c:v>
                </c:pt>
                <c:pt idx="1">
                  <c:v>3.8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CC-4BB7-A0E4-5A35F325A92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CC-4BB7-A0E4-5A35F325A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583936"/>
        <c:axId val="104585472"/>
      </c:barChart>
      <c:catAx>
        <c:axId val="10458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8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5854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839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16.2</c:v>
                </c:pt>
                <c:pt idx="1">
                  <c:v>10</c:v>
                </c:pt>
                <c:pt idx="2">
                  <c:v>11</c:v>
                </c:pt>
                <c:pt idx="3">
                  <c:v>7.8</c:v>
                </c:pt>
                <c:pt idx="4">
                  <c:v>5</c:v>
                </c:pt>
                <c:pt idx="5">
                  <c:v>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D9-401E-9717-0C9288E3F0F3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38.799999999999997</c:v>
                </c:pt>
                <c:pt idx="1">
                  <c:v>30</c:v>
                </c:pt>
                <c:pt idx="2">
                  <c:v>17.2</c:v>
                </c:pt>
                <c:pt idx="3">
                  <c:v>27.5</c:v>
                </c:pt>
                <c:pt idx="4">
                  <c:v>19.2</c:v>
                </c:pt>
                <c:pt idx="5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D9-401E-9717-0C9288E3F0F3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56.4</c:v>
                </c:pt>
                <c:pt idx="1">
                  <c:v>53.3</c:v>
                </c:pt>
                <c:pt idx="2">
                  <c:v>55.8</c:v>
                </c:pt>
                <c:pt idx="3">
                  <c:v>57.9</c:v>
                </c:pt>
                <c:pt idx="4">
                  <c:v>59.4</c:v>
                </c:pt>
                <c:pt idx="5">
                  <c:v>58.9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D9-401E-9717-0C9288E3F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42816"/>
        <c:axId val="104649088"/>
      </c:lineChart>
      <c:catAx>
        <c:axId val="10464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4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649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428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Hamilton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Hamilton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3953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5449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Hamilton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72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Hamilton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823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Hamilton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Hamilton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9634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13747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Hamilton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2336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Hamilton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Hamilton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079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70388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Hamilton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99258"/>
              </p:ext>
            </p:extLst>
          </p:nvPr>
        </p:nvGraphicFramePr>
        <p:xfrm>
          <a:off x="37147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Hamilton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Hamilton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280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9.9 percentage points for M.S. prevalence rates and 9.0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Hamilton County, past-30-day alcohol use was reported at 12.5%,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16.7% in 2006 to 4.4%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16.2% in 2006 to 3.2%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19.8% of high school students have ridden in a car with a driver who was under the influence of alcohol, and 15.7%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38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Hamilton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846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Hamilton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490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Hamilton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0948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Hamilton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200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Hamilton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2729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Hamilton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Hamilton County, 5.1%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4.8% in 2006 to 1.8%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10.7% in 2012 to 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015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Hamilton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2026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Hamilton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360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Hamilton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Hamilton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(0.0%)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(13.2%)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(6.7%).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Hamilton County, 30.4% of students have been socially bullied, 17.1% have been physically bullied, and 10.0%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4.4% of students have belonged to a gang, and 3.6%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566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4643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703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719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473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Hamilton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508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9108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>
                <a:latin typeface="Gill Sans MT" pitchFamily="34" charset="0"/>
              </a:rPr>
              <a:t>the </a:t>
            </a:r>
            <a:r>
              <a:rPr lang="en-US" sz="2800" i="1">
                <a:latin typeface="Gill Sans MT" pitchFamily="34" charset="0"/>
              </a:rPr>
              <a:t>Community Disorganization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Hamilton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848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31.2% for lifetime use and 12.5% for past-30-day use, alcohol is the most commonly used drug among Hamilton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(20.5% lifetime and 6.3% past-30-day) and marijuana (15.5% lifetime and 6.2%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3.2% for cigarettes to 0.0% for LSD, PCP, or mushrooms; cocaine;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8629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Hamilton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32219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Hamilton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1366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Hamilton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2025-06-23T14:23:53Z</dcterms:modified>
</cp:coreProperties>
</file>