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Inhalants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50.3</c:v>
                </c:pt>
                <c:pt idx="1">
                  <c:v>33.1</c:v>
                </c:pt>
                <c:pt idx="2">
                  <c:v>32.1</c:v>
                </c:pt>
                <c:pt idx="3">
                  <c:v>31.6</c:v>
                </c:pt>
                <c:pt idx="4">
                  <c:v>26.4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9.8000000000000007</c:v>
                </c:pt>
                <c:pt idx="9">
                  <c:v>9.1999999999999993</c:v>
                </c:pt>
                <c:pt idx="10">
                  <c:v>8.4</c:v>
                </c:pt>
                <c:pt idx="11">
                  <c:v>7.5</c:v>
                </c:pt>
                <c:pt idx="12">
                  <c:v>5.7</c:v>
                </c:pt>
                <c:pt idx="13">
                  <c:v>4.7</c:v>
                </c:pt>
                <c:pt idx="14">
                  <c:v>2.5</c:v>
                </c:pt>
                <c:pt idx="15">
                  <c:v>1.9</c:v>
                </c:pt>
                <c:pt idx="16">
                  <c:v>1.3</c:v>
                </c:pt>
                <c:pt idx="17">
                  <c:v>1.3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5-46BA-A0AB-1876C5243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2392576"/>
        <c:axId val="82437248"/>
      </c:barChart>
      <c:catAx>
        <c:axId val="823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3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4372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92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33.1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E-4F93-B2C7-2DA13C9ED40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E-4F93-B2C7-2DA13C9ED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23008"/>
        <c:axId val="102179584"/>
      </c:barChart>
      <c:catAx>
        <c:axId val="1021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79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230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9.1</c:v>
                </c:pt>
                <c:pt idx="1">
                  <c:v>24.6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7-4D0A-B6FB-682D8131C73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3.4</c:v>
                </c:pt>
                <c:pt idx="1">
                  <c:v>13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D7-4D0A-B6FB-682D8131C73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11.5</c:v>
                </c:pt>
                <c:pt idx="1">
                  <c:v>26.8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D7-4D0A-B6FB-682D8131C73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5.3</c:v>
                </c:pt>
                <c:pt idx="1">
                  <c:v>34.9</c:v>
                </c:pt>
                <c:pt idx="2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D7-4D0A-B6FB-682D8131C73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30.4</c:v>
                </c:pt>
                <c:pt idx="2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D7-4D0A-B6FB-682D8131C73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14.1</c:v>
                </c:pt>
                <c:pt idx="1">
                  <c:v>22</c:v>
                </c:pt>
                <c:pt idx="2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D7-4D0A-B6FB-682D8131C73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D7-4D0A-B6FB-682D8131C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785664"/>
        <c:axId val="88787200"/>
      </c:barChart>
      <c:catAx>
        <c:axId val="8878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8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8720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85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18</c:v>
                </c:pt>
                <c:pt idx="1">
                  <c:v>8.9</c:v>
                </c:pt>
                <c:pt idx="2">
                  <c:v>19.3</c:v>
                </c:pt>
                <c:pt idx="3">
                  <c:v>19.8</c:v>
                </c:pt>
                <c:pt idx="4">
                  <c:v>16.399999999999999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2D-40E8-AE7A-419785F264C1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32.4</c:v>
                </c:pt>
                <c:pt idx="1">
                  <c:v>7.1</c:v>
                </c:pt>
                <c:pt idx="2">
                  <c:v>15.2</c:v>
                </c:pt>
                <c:pt idx="3">
                  <c:v>27.2</c:v>
                </c:pt>
                <c:pt idx="4">
                  <c:v>25.7</c:v>
                </c:pt>
                <c:pt idx="5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2D-40E8-AE7A-419785F264C1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25</c:v>
                </c:pt>
                <c:pt idx="1">
                  <c:v>34.700000000000003</c:v>
                </c:pt>
                <c:pt idx="2">
                  <c:v>26.3</c:v>
                </c:pt>
                <c:pt idx="3">
                  <c:v>28.4</c:v>
                </c:pt>
                <c:pt idx="4">
                  <c:v>27.4</c:v>
                </c:pt>
                <c:pt idx="5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2D-40E8-AE7A-419785F26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53280"/>
        <c:axId val="99185024"/>
      </c:lineChart>
      <c:catAx>
        <c:axId val="8875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8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850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53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15.3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2-43F9-860B-45737018853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2-43F9-860B-457370188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84832"/>
        <c:axId val="102186368"/>
      </c:barChart>
      <c:catAx>
        <c:axId val="1021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8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86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84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34</c:v>
                </c:pt>
                <c:pt idx="1">
                  <c:v>44.5</c:v>
                </c:pt>
                <c:pt idx="2">
                  <c:v>18.5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9-4A97-B02A-0AB19B960C0D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34.1</c:v>
                </c:pt>
                <c:pt idx="1">
                  <c:v>37.200000000000003</c:v>
                </c:pt>
                <c:pt idx="2">
                  <c:v>20.399999999999999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D9-4A97-B02A-0AB19B960C0D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34.9</c:v>
                </c:pt>
                <c:pt idx="1">
                  <c:v>35.5</c:v>
                </c:pt>
                <c:pt idx="2">
                  <c:v>13.4</c:v>
                </c:pt>
                <c:pt idx="3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D9-4A97-B02A-0AB19B960C0D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D9-4A97-B02A-0AB19B960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72000"/>
        <c:axId val="102497280"/>
      </c:barChart>
      <c:catAx>
        <c:axId val="1022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9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972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720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6.3</c:v>
                </c:pt>
                <c:pt idx="1">
                  <c:v>2.2000000000000002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7-42B1-816D-C3D08E8F798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07-42B1-816D-C3D08E8F798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7.6</c:v>
                </c:pt>
                <c:pt idx="1">
                  <c:v>2.2000000000000002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07-42B1-816D-C3D08E8F798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7.9</c:v>
                </c:pt>
                <c:pt idx="1">
                  <c:v>1.2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07-42B1-816D-C3D08E8F798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3.4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07-42B1-816D-C3D08E8F798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3.5</c:v>
                </c:pt>
                <c:pt idx="1">
                  <c:v>3.8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07-42B1-816D-C3D08E8F798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07-42B1-816D-C3D08E8F7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115072"/>
        <c:axId val="106116608"/>
      </c:barChart>
      <c:catAx>
        <c:axId val="1061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1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116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15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0.8</c:v>
                </c:pt>
                <c:pt idx="1">
                  <c:v>6.3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6-4507-ABD2-17BC09FA19FE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5.2</c:v>
                </c:pt>
                <c:pt idx="1">
                  <c:v>3.5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6-4507-ABD2-17BC09FA19FE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</c:v>
                </c:pt>
                <c:pt idx="1">
                  <c:v>8.1999999999999993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6-4507-ABD2-17BC09FA19FE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5.8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B6-4507-ABD2-17BC09FA19FE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B6-4507-ABD2-17BC09FA1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54048"/>
        <c:axId val="99555968"/>
      </c:barChart>
      <c:catAx>
        <c:axId val="995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5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55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5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10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5-4B13-A300-ED1CA8E2B53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15-4B13-A300-ED1CA8E2B53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2.5</c:v>
                </c:pt>
                <c:pt idx="1">
                  <c:v>8.4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15-4B13-A300-ED1CA8E2B53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6.8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15-4B13-A300-ED1CA8E2B53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13.2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15-4B13-A300-ED1CA8E2B53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1.6</c:v>
                </c:pt>
                <c:pt idx="1">
                  <c:v>8.1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15-4B13-A300-ED1CA8E2B53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15-4B13-A300-ED1CA8E2B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83136"/>
        <c:axId val="102284672"/>
      </c:barChart>
      <c:catAx>
        <c:axId val="1022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4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84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8.5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4-44CB-8A51-BF79B97ADAE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64-44CB-8A51-BF79B97ADAE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64-44CB-8A51-BF79B97ADAE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6.2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64-44CB-8A51-BF79B97ADAE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9.1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64-44CB-8A51-BF79B97ADAE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2.1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64-44CB-8A51-BF79B97ADAE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64-44CB-8A51-BF79B97AD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98752"/>
        <c:axId val="102300288"/>
      </c:barChart>
      <c:catAx>
        <c:axId val="10229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00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98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2.5</c:v>
                </c:pt>
                <c:pt idx="1">
                  <c:v>1.1000000000000001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C-4ABE-BD75-51D842DA883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5C-4ABE-BD75-51D842DA883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4.9000000000000004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5C-4ABE-BD75-51D842DA883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</c:v>
                </c:pt>
                <c:pt idx="1">
                  <c:v>3.5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5C-4ABE-BD75-51D842DA883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5C-4ABE-BD75-51D842DA883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5C-4ABE-BD75-51D842DA883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5C-4ABE-BD75-51D842DA8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81216"/>
        <c:axId val="102315904"/>
      </c:barChart>
      <c:catAx>
        <c:axId val="102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1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15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1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B5-4F2F-94A2-929CA16898B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Cigarettes</c:v>
                </c:pt>
                <c:pt idx="3">
                  <c:v>Binge Drinking</c:v>
                </c:pt>
                <c:pt idx="4">
                  <c:v>Vaporizer/E-Cigarette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Prescription Pain Relievers</c:v>
                </c:pt>
                <c:pt idx="11">
                  <c:v>Flakka*</c:v>
                </c:pt>
                <c:pt idx="12">
                  <c:v>Prescription Amphetamines</c:v>
                </c:pt>
                <c:pt idx="13">
                  <c:v>Club Drugs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26.3</c:v>
                </c:pt>
                <c:pt idx="1">
                  <c:v>18.2</c:v>
                </c:pt>
                <c:pt idx="2">
                  <c:v>14.1</c:v>
                </c:pt>
                <c:pt idx="3">
                  <c:v>12.9</c:v>
                </c:pt>
                <c:pt idx="4">
                  <c:v>9.3000000000000007</c:v>
                </c:pt>
                <c:pt idx="5">
                  <c:v>5</c:v>
                </c:pt>
                <c:pt idx="6">
                  <c:v>4.3</c:v>
                </c:pt>
                <c:pt idx="7">
                  <c:v>4</c:v>
                </c:pt>
                <c:pt idx="8">
                  <c:v>3.7</c:v>
                </c:pt>
                <c:pt idx="9">
                  <c:v>2.5</c:v>
                </c:pt>
                <c:pt idx="10">
                  <c:v>2.2999999999999998</c:v>
                </c:pt>
                <c:pt idx="11">
                  <c:v>1.6</c:v>
                </c:pt>
                <c:pt idx="12">
                  <c:v>1.2</c:v>
                </c:pt>
                <c:pt idx="13">
                  <c:v>1.2</c:v>
                </c:pt>
                <c:pt idx="14">
                  <c:v>1.1000000000000001</c:v>
                </c:pt>
                <c:pt idx="15">
                  <c:v>0.8</c:v>
                </c:pt>
                <c:pt idx="16">
                  <c:v>0.4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B5-4F2F-94A2-929CA1689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52256"/>
        <c:axId val="64893312"/>
      </c:barChart>
      <c:catAx>
        <c:axId val="647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933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52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21.8</c:v>
                </c:pt>
                <c:pt idx="1">
                  <c:v>14.2</c:v>
                </c:pt>
                <c:pt idx="2">
                  <c:v>7.6</c:v>
                </c:pt>
                <c:pt idx="3">
                  <c:v>28.2</c:v>
                </c:pt>
                <c:pt idx="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F2-40CC-AD3E-6813F6BC2C9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F2-40CC-AD3E-6813F6BC2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119040"/>
        <c:axId val="82345984"/>
      </c:barChart>
      <c:catAx>
        <c:axId val="7411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4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345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19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14.2</c:v>
                </c:pt>
                <c:pt idx="1">
                  <c:v>10.6</c:v>
                </c:pt>
                <c:pt idx="2">
                  <c:v>2.9</c:v>
                </c:pt>
                <c:pt idx="3">
                  <c:v>3.9</c:v>
                </c:pt>
                <c:pt idx="4">
                  <c:v>0.8</c:v>
                </c:pt>
                <c:pt idx="5">
                  <c:v>14</c:v>
                </c:pt>
                <c:pt idx="6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B-4EC2-88E8-052D574E223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4B-4EC2-88E8-052D574E2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742912"/>
        <c:axId val="102127104"/>
      </c:barChart>
      <c:catAx>
        <c:axId val="887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2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271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4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15.2</c:v>
                </c:pt>
                <c:pt idx="1">
                  <c:v>26</c:v>
                </c:pt>
                <c:pt idx="2">
                  <c:v>35.9</c:v>
                </c:pt>
                <c:pt idx="3">
                  <c:v>8.5</c:v>
                </c:pt>
                <c:pt idx="4">
                  <c:v>10.7</c:v>
                </c:pt>
                <c:pt idx="5">
                  <c:v>12.4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2-4303-B1FD-0009E5D3BBC0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14.9</c:v>
                </c:pt>
                <c:pt idx="1">
                  <c:v>12</c:v>
                </c:pt>
                <c:pt idx="2">
                  <c:v>27.6</c:v>
                </c:pt>
                <c:pt idx="3">
                  <c:v>11.9</c:v>
                </c:pt>
                <c:pt idx="4">
                  <c:v>10.7</c:v>
                </c:pt>
                <c:pt idx="5">
                  <c:v>16.8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2-4303-B1FD-0009E5D3B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66592"/>
        <c:axId val="102385536"/>
      </c:barChart>
      <c:catAx>
        <c:axId val="1023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8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85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6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25.5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1-4D57-8B2C-1E8F096D6EDC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1-4D57-8B2C-1E8F096D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75424"/>
        <c:axId val="102376960"/>
      </c:barChart>
      <c:catAx>
        <c:axId val="10237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7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769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75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53</c:v>
                </c:pt>
                <c:pt idx="2">
                  <c:v>46</c:v>
                </c:pt>
                <c:pt idx="3">
                  <c:v>50</c:v>
                </c:pt>
                <c:pt idx="4">
                  <c:v>49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A-49C1-ABC0-D158A5E8B890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A-49C1-ABC0-D158A5E8B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00608"/>
        <c:axId val="102508032"/>
      </c:barChart>
      <c:catAx>
        <c:axId val="102500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8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08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0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54</c:v>
                </c:pt>
                <c:pt idx="1">
                  <c:v>58</c:v>
                </c:pt>
                <c:pt idx="2">
                  <c:v>53</c:v>
                </c:pt>
                <c:pt idx="3">
                  <c:v>55</c:v>
                </c:pt>
                <c:pt idx="4">
                  <c:v>44</c:v>
                </c:pt>
                <c:pt idx="5">
                  <c:v>51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B-4E12-BC83-9C364259BEA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4B-4E12-BC83-9C364259B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42336"/>
        <c:axId val="102696832"/>
      </c:barChart>
      <c:catAx>
        <c:axId val="102542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96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696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42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58</c:v>
                </c:pt>
                <c:pt idx="2">
                  <c:v>45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C-400F-947F-4A07914299D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C-400F-947F-4A0791429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53472"/>
        <c:axId val="102555008"/>
      </c:barChart>
      <c:catAx>
        <c:axId val="10255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5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55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82</c:v>
                </c:pt>
                <c:pt idx="1">
                  <c:v>61</c:v>
                </c:pt>
                <c:pt idx="2">
                  <c:v>63</c:v>
                </c:pt>
                <c:pt idx="3">
                  <c:v>53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C-4E1D-8481-2DB005354E2D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C-4E1D-8481-2DB005354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29984"/>
        <c:axId val="102561664"/>
      </c:barChart>
      <c:catAx>
        <c:axId val="99129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1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61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29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58</c:v>
                </c:pt>
                <c:pt idx="1">
                  <c:v>61</c:v>
                </c:pt>
                <c:pt idx="2">
                  <c:v>41</c:v>
                </c:pt>
                <c:pt idx="3">
                  <c:v>38</c:v>
                </c:pt>
                <c:pt idx="4">
                  <c:v>58</c:v>
                </c:pt>
                <c:pt idx="5">
                  <c:v>45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A-48CB-B5BE-0261BBBD7E65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5A-48CB-B5BE-0261BBBD7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486016"/>
        <c:axId val="102487552"/>
      </c:barChart>
      <c:catAx>
        <c:axId val="1024860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875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4875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860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62</c:v>
                </c:pt>
                <c:pt idx="2">
                  <c:v>40</c:v>
                </c:pt>
                <c:pt idx="3">
                  <c:v>52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6-407D-A517-F6E1979D31E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6-407D-A517-F6E1979D3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716544"/>
        <c:axId val="107307776"/>
      </c:barChart>
      <c:catAx>
        <c:axId val="1027165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7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07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65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18.5</c:v>
                </c:pt>
                <c:pt idx="1">
                  <c:v>45.4</c:v>
                </c:pt>
                <c:pt idx="2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1-481C-9D64-0234BA5A30F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37.799999999999997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1-481C-9D64-0234BA5A30F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22.9</c:v>
                </c:pt>
                <c:pt idx="1">
                  <c:v>50.5</c:v>
                </c:pt>
                <c:pt idx="2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1-481C-9D64-0234BA5A30F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22.8</c:v>
                </c:pt>
                <c:pt idx="1">
                  <c:v>52.3</c:v>
                </c:pt>
                <c:pt idx="2">
                  <c:v>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1-481C-9D64-0234BA5A30F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14.3</c:v>
                </c:pt>
                <c:pt idx="1">
                  <c:v>44.8</c:v>
                </c:pt>
                <c:pt idx="2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D1-481C-9D64-0234BA5A30F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22.2</c:v>
                </c:pt>
                <c:pt idx="1">
                  <c:v>30.2</c:v>
                </c:pt>
                <c:pt idx="2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D1-481C-9D64-0234BA5A30F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1-481C-9D64-0234BA5A3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004800"/>
        <c:axId val="92673920"/>
      </c:barChart>
      <c:catAx>
        <c:axId val="830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67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673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04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8.9</c:v>
                </c:pt>
                <c:pt idx="1">
                  <c:v>34.1</c:v>
                </c:pt>
                <c:pt idx="2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AE-4AF0-BD6D-53C9C5D308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AE-4AF0-BD6D-53C9C5D308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29.3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AE-4AF0-BD6D-53C9C5D308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5.8</c:v>
                </c:pt>
                <c:pt idx="1">
                  <c:v>34.700000000000003</c:v>
                </c:pt>
                <c:pt idx="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AE-4AF0-BD6D-53C9C5D308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5.5</c:v>
                </c:pt>
                <c:pt idx="1">
                  <c:v>22.3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AE-4AF0-BD6D-53C9C5D308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7.6</c:v>
                </c:pt>
                <c:pt idx="1">
                  <c:v>17.899999999999999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AE-4AF0-BD6D-53C9C5D308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AE-4AF0-BD6D-53C9C5D30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898560"/>
        <c:axId val="64910848"/>
      </c:barChart>
      <c:catAx>
        <c:axId val="648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1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108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33.6</c:v>
                </c:pt>
                <c:pt idx="1">
                  <c:v>29.4</c:v>
                </c:pt>
                <c:pt idx="2">
                  <c:v>36.9</c:v>
                </c:pt>
                <c:pt idx="3">
                  <c:v>37.4</c:v>
                </c:pt>
                <c:pt idx="4">
                  <c:v>28.7</c:v>
                </c:pt>
                <c:pt idx="5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40-48D1-8F21-75772EC8D88B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22.9</c:v>
                </c:pt>
                <c:pt idx="1">
                  <c:v>13.9</c:v>
                </c:pt>
                <c:pt idx="2">
                  <c:v>19</c:v>
                </c:pt>
                <c:pt idx="3">
                  <c:v>19.899999999999999</c:v>
                </c:pt>
                <c:pt idx="4">
                  <c:v>13.3</c:v>
                </c:pt>
                <c:pt idx="5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40-48D1-8F21-75772EC8D88B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38.9</c:v>
                </c:pt>
                <c:pt idx="1">
                  <c:v>32</c:v>
                </c:pt>
                <c:pt idx="2">
                  <c:v>43.6</c:v>
                </c:pt>
                <c:pt idx="3">
                  <c:v>37.700000000000003</c:v>
                </c:pt>
                <c:pt idx="4">
                  <c:v>30.1</c:v>
                </c:pt>
                <c:pt idx="5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40-48D1-8F21-75772EC8D88B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30.5</c:v>
                </c:pt>
                <c:pt idx="1">
                  <c:v>44.2</c:v>
                </c:pt>
                <c:pt idx="2">
                  <c:v>33.700000000000003</c:v>
                </c:pt>
                <c:pt idx="3">
                  <c:v>32.9</c:v>
                </c:pt>
                <c:pt idx="4">
                  <c:v>32.9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40-48D1-8F21-75772EC8D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889600"/>
        <c:axId val="64897792"/>
      </c:lineChart>
      <c:catAx>
        <c:axId val="648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977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8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4.2</c:v>
                </c:pt>
                <c:pt idx="1">
                  <c:v>0</c:v>
                </c:pt>
                <c:pt idx="2">
                  <c:v>0</c:v>
                </c:pt>
                <c:pt idx="3">
                  <c:v>15.4</c:v>
                </c:pt>
                <c:pt idx="4">
                  <c:v>40.200000000000003</c:v>
                </c:pt>
                <c:pt idx="5">
                  <c:v>0</c:v>
                </c:pt>
                <c:pt idx="6">
                  <c:v>15.1</c:v>
                </c:pt>
                <c:pt idx="7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E-4245-81FE-59C149241EC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E-4245-81FE-59C149241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274112"/>
        <c:axId val="99295616"/>
      </c:barChart>
      <c:catAx>
        <c:axId val="9927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9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956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741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32.700000000000003</c:v>
                </c:pt>
                <c:pt idx="1">
                  <c:v>24.6</c:v>
                </c:pt>
                <c:pt idx="2">
                  <c:v>7.7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6.3</c:v>
                </c:pt>
                <c:pt idx="7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E-4C99-AEBC-020CA94A1A2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E-4C99-AEBC-020CA94A1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736128"/>
        <c:axId val="88738048"/>
      </c:barChart>
      <c:catAx>
        <c:axId val="8873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3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38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36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19.5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E-4FEE-A69D-DC6CA38622B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3E-4FEE-A69D-DC6CA38622B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10.6</c:v>
                </c:pt>
                <c:pt idx="1">
                  <c:v>19.100000000000001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3E-4FEE-A69D-DC6CA38622B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5.6</c:v>
                </c:pt>
                <c:pt idx="1">
                  <c:v>21.5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3E-4FEE-A69D-DC6CA38622B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19.600000000000001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3E-4FEE-A69D-DC6CA38622B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6</c:v>
                </c:pt>
                <c:pt idx="1">
                  <c:v>22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3E-4FEE-A69D-DC6CA38622B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3E-4FEE-A69D-DC6CA3862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69248"/>
        <c:axId val="99578240"/>
      </c:barChart>
      <c:catAx>
        <c:axId val="992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782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6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14.9</c:v>
                </c:pt>
                <c:pt idx="1">
                  <c:v>5.9</c:v>
                </c:pt>
                <c:pt idx="2">
                  <c:v>15</c:v>
                </c:pt>
                <c:pt idx="3">
                  <c:v>13.4</c:v>
                </c:pt>
                <c:pt idx="4">
                  <c:v>10</c:v>
                </c:pt>
                <c:pt idx="5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1E-4D4B-8216-00AFD5761D3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39.1</c:v>
                </c:pt>
                <c:pt idx="1">
                  <c:v>14</c:v>
                </c:pt>
                <c:pt idx="2">
                  <c:v>33.6</c:v>
                </c:pt>
                <c:pt idx="3">
                  <c:v>36.200000000000003</c:v>
                </c:pt>
                <c:pt idx="4">
                  <c:v>33.4</c:v>
                </c:pt>
                <c:pt idx="5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1E-4D4B-8216-00AFD5761D3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55.6</c:v>
                </c:pt>
                <c:pt idx="1">
                  <c:v>65.900000000000006</c:v>
                </c:pt>
                <c:pt idx="2">
                  <c:v>63.3</c:v>
                </c:pt>
                <c:pt idx="3">
                  <c:v>69.8</c:v>
                </c:pt>
                <c:pt idx="4">
                  <c:v>60.3</c:v>
                </c:pt>
                <c:pt idx="5">
                  <c:v>55.9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1E-4D4B-8216-00AFD5761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59552"/>
        <c:axId val="100001280"/>
      </c:lineChart>
      <c:catAx>
        <c:axId val="999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0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01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Franklin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Franklin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3898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7805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Franklin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36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Franklin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669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Franklin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Franklin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3006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4323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Franklin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20802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Franklin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Franklin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9905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408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Franklin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34758"/>
              </p:ext>
            </p:extLst>
          </p:nvPr>
        </p:nvGraphicFramePr>
        <p:xfrm>
          <a:off x="390525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Franklin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Franklin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194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10.8 percentage points for M.S. prevalence rates and 12.3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Franklin County, past-30-day alcohol use was reported at 26.3%,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22.9% in 2006 to 12.9%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14.9% in 2006 to 14.1%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34.9% of high school students have ridden in a car with a driver who was under the influence of alcohol, and 35.5%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66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Franklin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701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Franklin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40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Franklin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1807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Franklin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97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Franklin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29477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Franklin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Franklin County, 14.2%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3.7%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9.2% in 2012 to 4.0%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468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Franklin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73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Franklin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576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Franklin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Franklin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(14.0%)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(14.2%).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Franklin County, 31.8% of students have been socially bullied, 19.1% have been physically bullied, and 10.2%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5.5% of students have belonged to a gang, and 6.2%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084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3582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053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754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9526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Franklin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518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404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(49%),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(62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Franklin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44890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50.3% for lifetime use and 26.3% for past-30-day use, alcohol is the most commonly used drug among Franklin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(33.1% lifetime and 9.3% past-30-day) and marijuana (32.1% lifetime and 18.2%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26.4%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14.1% for cigarettes to 0.0%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92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Franklin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1440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Franklin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1363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Franklin Count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2025-06-23T12:38:48Z</dcterms:modified>
</cp:coreProperties>
</file>