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ixi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LSD, PCP or Mushrooms</c:v>
                </c:pt>
                <c:pt idx="9">
                  <c:v>Prescription Pain Relievers</c:v>
                </c:pt>
                <c:pt idx="10">
                  <c:v>Over-the-Counter Drugs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Prescription Amphetamines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43.6</c:v>
                </c:pt>
                <c:pt idx="1">
                  <c:v>29.5</c:v>
                </c:pt>
                <c:pt idx="2">
                  <c:v>28.6</c:v>
                </c:pt>
                <c:pt idx="3">
                  <c:v>23.5</c:v>
                </c:pt>
                <c:pt idx="4">
                  <c:v>22.1</c:v>
                </c:pt>
                <c:pt idx="5">
                  <c:v>7.3</c:v>
                </c:pt>
                <c:pt idx="6">
                  <c:v>4.5</c:v>
                </c:pt>
                <c:pt idx="7">
                  <c:v>4.3</c:v>
                </c:pt>
                <c:pt idx="8">
                  <c:v>3.6</c:v>
                </c:pt>
                <c:pt idx="9">
                  <c:v>3.4</c:v>
                </c:pt>
                <c:pt idx="10">
                  <c:v>2.9</c:v>
                </c:pt>
                <c:pt idx="11">
                  <c:v>2.4</c:v>
                </c:pt>
                <c:pt idx="12">
                  <c:v>1.9</c:v>
                </c:pt>
                <c:pt idx="13">
                  <c:v>1.7</c:v>
                </c:pt>
                <c:pt idx="14">
                  <c:v>1.5</c:v>
                </c:pt>
                <c:pt idx="15">
                  <c:v>1.1000000000000001</c:v>
                </c:pt>
                <c:pt idx="16">
                  <c:v>0.9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788160"/>
        <c:axId val="45876352"/>
      </c:barChart>
      <c:catAx>
        <c:axId val="457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8763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788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676352"/>
        <c:axId val="61203200"/>
      </c:barChart>
      <c:catAx>
        <c:axId val="606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3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763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5.9</c:v>
                </c:pt>
                <c:pt idx="1">
                  <c:v>14.1</c:v>
                </c:pt>
                <c:pt idx="2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11.2</c:v>
                </c:pt>
                <c:pt idx="1">
                  <c:v>22.3</c:v>
                </c:pt>
                <c:pt idx="2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16.5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3.6</c:v>
                </c:pt>
                <c:pt idx="1">
                  <c:v>10.5</c:v>
                </c:pt>
                <c:pt idx="2">
                  <c:v>7.4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5.6</c:v>
                </c:pt>
                <c:pt idx="1">
                  <c:v>16.399999999999999</c:v>
                </c:pt>
                <c:pt idx="2">
                  <c:v>11.5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18</c:v>
                </c:pt>
                <c:pt idx="2">
                  <c:v>11.1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832384"/>
        <c:axId val="65603456"/>
      </c:barChart>
      <c:catAx>
        <c:axId val="608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0345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3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10.5</c:v>
                </c:pt>
                <c:pt idx="1">
                  <c:v>17.7</c:v>
                </c:pt>
                <c:pt idx="2">
                  <c:v>11.5</c:v>
                </c:pt>
                <c:pt idx="3">
                  <c:v>7.4</c:v>
                </c:pt>
                <c:pt idx="4">
                  <c:v>11.5</c:v>
                </c:pt>
                <c:pt idx="5">
                  <c:v>11.1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14.8</c:v>
                </c:pt>
                <c:pt idx="3">
                  <c:v>11.2</c:v>
                </c:pt>
                <c:pt idx="4">
                  <c:v>17.8</c:v>
                </c:pt>
                <c:pt idx="5">
                  <c:v>14.7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34.9</c:v>
                </c:pt>
                <c:pt idx="1">
                  <c:v>33.700000000000003</c:v>
                </c:pt>
                <c:pt idx="2">
                  <c:v>31.6</c:v>
                </c:pt>
                <c:pt idx="3">
                  <c:v>31.4</c:v>
                </c:pt>
                <c:pt idx="4">
                  <c:v>29.6</c:v>
                </c:pt>
                <c:pt idx="5">
                  <c:v>31.9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49696"/>
        <c:axId val="60830464"/>
      </c:lineChart>
      <c:catAx>
        <c:axId val="607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3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3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6.5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67328"/>
        <c:axId val="60868864"/>
      </c:barChart>
      <c:catAx>
        <c:axId val="608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68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68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6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29.2</c:v>
                </c:pt>
                <c:pt idx="1">
                  <c:v>22.5</c:v>
                </c:pt>
                <c:pt idx="2">
                  <c:v>11.6</c:v>
                </c:pt>
                <c:pt idx="3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24.2</c:v>
                </c:pt>
                <c:pt idx="1">
                  <c:v>24.2</c:v>
                </c:pt>
                <c:pt idx="2">
                  <c:v>11.6</c:v>
                </c:pt>
                <c:pt idx="3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23.7</c:v>
                </c:pt>
                <c:pt idx="1">
                  <c:v>26.9</c:v>
                </c:pt>
                <c:pt idx="2">
                  <c:v>11.8</c:v>
                </c:pt>
                <c:pt idx="3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033472"/>
        <c:axId val="61047552"/>
      </c:barChart>
      <c:catAx>
        <c:axId val="6103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4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047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3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3.9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8</c:v>
                </c:pt>
                <c:pt idx="1">
                  <c:v>4.4000000000000004</c:v>
                </c:pt>
                <c:pt idx="2">
                  <c:v>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1.2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3.2</c:v>
                </c:pt>
                <c:pt idx="1">
                  <c:v>1.3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0.5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313024"/>
        <c:axId val="61314560"/>
      </c:barChart>
      <c:catAx>
        <c:axId val="613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1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14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13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</c:v>
                </c:pt>
                <c:pt idx="1">
                  <c:v>0.6</c:v>
                </c:pt>
                <c:pt idx="2">
                  <c:v>1.7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3.2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262080"/>
        <c:axId val="61330944"/>
      </c:barChart>
      <c:catAx>
        <c:axId val="612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3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30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2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3.3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5.6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443072"/>
        <c:axId val="61453056"/>
      </c:barChart>
      <c:catAx>
        <c:axId val="614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5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53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43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6.4</c:v>
                </c:pt>
                <c:pt idx="1">
                  <c:v>3.5</c:v>
                </c:pt>
                <c:pt idx="2">
                  <c:v>4.7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3.1</c:v>
                </c:pt>
                <c:pt idx="1">
                  <c:v>10.3</c:v>
                </c:pt>
                <c:pt idx="2">
                  <c:v>7.4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3.3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3.3</c:v>
                </c:pt>
                <c:pt idx="1">
                  <c:v>0.5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09632"/>
        <c:axId val="61635584"/>
      </c:barChart>
      <c:catAx>
        <c:axId val="615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35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09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1.7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23840"/>
        <c:axId val="61525376"/>
      </c:barChart>
      <c:catAx>
        <c:axId val="6152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2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525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238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Heroin</c:v>
                </c:pt>
                <c:pt idx="10">
                  <c:v>Cocaine or Crack Cocaine</c:v>
                </c:pt>
                <c:pt idx="11">
                  <c:v>Steroids (without a doctor’s order)</c:v>
                </c:pt>
                <c:pt idx="12">
                  <c:v>Methamphetamine</c:v>
                </c:pt>
                <c:pt idx="13">
                  <c:v>Club Drugs</c:v>
                </c:pt>
                <c:pt idx="14">
                  <c:v>Prescription Amphetamines</c:v>
                </c:pt>
                <c:pt idx="15">
                  <c:v>LSD, PCP or Mushrooms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22.6</c:v>
                </c:pt>
                <c:pt idx="1">
                  <c:v>13.1</c:v>
                </c:pt>
                <c:pt idx="2">
                  <c:v>11.1</c:v>
                </c:pt>
                <c:pt idx="3">
                  <c:v>10</c:v>
                </c:pt>
                <c:pt idx="4">
                  <c:v>8.6</c:v>
                </c:pt>
                <c:pt idx="5">
                  <c:v>1.8</c:v>
                </c:pt>
                <c:pt idx="6">
                  <c:v>1.3</c:v>
                </c:pt>
                <c:pt idx="7">
                  <c:v>1.1000000000000001</c:v>
                </c:pt>
                <c:pt idx="8">
                  <c:v>0.9</c:v>
                </c:pt>
                <c:pt idx="9">
                  <c:v>0.7</c:v>
                </c:pt>
                <c:pt idx="10">
                  <c:v>0.7</c:v>
                </c:pt>
                <c:pt idx="11">
                  <c:v>0.3</c:v>
                </c:pt>
                <c:pt idx="12">
                  <c:v>0.3</c:v>
                </c:pt>
                <c:pt idx="13">
                  <c:v>0.3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186048"/>
        <c:axId val="65189376"/>
      </c:barChart>
      <c:catAx>
        <c:axId val="651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89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6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14.7</c:v>
                </c:pt>
                <c:pt idx="1">
                  <c:v>5.5</c:v>
                </c:pt>
                <c:pt idx="2">
                  <c:v>12.6</c:v>
                </c:pt>
                <c:pt idx="3">
                  <c:v>26.7</c:v>
                </c:pt>
                <c:pt idx="4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568512"/>
        <c:axId val="61570048"/>
      </c:barChart>
      <c:catAx>
        <c:axId val="6156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7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57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68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12.4</c:v>
                </c:pt>
                <c:pt idx="1">
                  <c:v>2.2000000000000002</c:v>
                </c:pt>
                <c:pt idx="2">
                  <c:v>1.8</c:v>
                </c:pt>
                <c:pt idx="3">
                  <c:v>2.8</c:v>
                </c:pt>
                <c:pt idx="4">
                  <c:v>0.8</c:v>
                </c:pt>
                <c:pt idx="5">
                  <c:v>12</c:v>
                </c:pt>
                <c:pt idx="6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779968"/>
        <c:axId val="61781888"/>
      </c:barChart>
      <c:catAx>
        <c:axId val="61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781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79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11.6</c:v>
                </c:pt>
                <c:pt idx="1">
                  <c:v>20.100000000000001</c:v>
                </c:pt>
                <c:pt idx="2">
                  <c:v>33.9</c:v>
                </c:pt>
                <c:pt idx="3">
                  <c:v>5</c:v>
                </c:pt>
                <c:pt idx="4">
                  <c:v>5.5</c:v>
                </c:pt>
                <c:pt idx="5">
                  <c:v>10.199999999999999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11.9</c:v>
                </c:pt>
                <c:pt idx="1">
                  <c:v>9</c:v>
                </c:pt>
                <c:pt idx="2">
                  <c:v>22.9</c:v>
                </c:pt>
                <c:pt idx="3">
                  <c:v>9.6999999999999993</c:v>
                </c:pt>
                <c:pt idx="4">
                  <c:v>4.5999999999999996</c:v>
                </c:pt>
                <c:pt idx="5">
                  <c:v>8.8000000000000007</c:v>
                </c:pt>
                <c:pt idx="6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851136"/>
        <c:axId val="61852672"/>
      </c:barChart>
      <c:catAx>
        <c:axId val="618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8526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51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24.3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999744"/>
        <c:axId val="62003072"/>
      </c:barChart>
      <c:catAx>
        <c:axId val="6199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030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99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53</c:v>
                </c:pt>
                <c:pt idx="1">
                  <c:v>57</c:v>
                </c:pt>
                <c:pt idx="2">
                  <c:v>53</c:v>
                </c:pt>
                <c:pt idx="3">
                  <c:v>47</c:v>
                </c:pt>
                <c:pt idx="4">
                  <c:v>52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91264"/>
        <c:axId val="62092800"/>
      </c:barChart>
      <c:catAx>
        <c:axId val="620912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92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92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912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58</c:v>
                </c:pt>
                <c:pt idx="2">
                  <c:v>50</c:v>
                </c:pt>
                <c:pt idx="3">
                  <c:v>42</c:v>
                </c:pt>
                <c:pt idx="4">
                  <c:v>40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102912"/>
        <c:axId val="62421248"/>
      </c:barChart>
      <c:catAx>
        <c:axId val="621029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21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421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029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52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449152"/>
        <c:axId val="62450688"/>
      </c:barChart>
      <c:catAx>
        <c:axId val="62449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50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450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49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66</c:v>
                </c:pt>
                <c:pt idx="2">
                  <c:v>59</c:v>
                </c:pt>
                <c:pt idx="3">
                  <c:v>61</c:v>
                </c:pt>
                <c:pt idx="4">
                  <c:v>67</c:v>
                </c:pt>
                <c:pt idx="5">
                  <c:v>80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9225600"/>
        <c:axId val="59227136"/>
      </c:barChart>
      <c:catAx>
        <c:axId val="5922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271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92271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2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51</c:v>
                </c:pt>
                <c:pt idx="2">
                  <c:v>38</c:v>
                </c:pt>
                <c:pt idx="3">
                  <c:v>21</c:v>
                </c:pt>
                <c:pt idx="4">
                  <c:v>53</c:v>
                </c:pt>
                <c:pt idx="5">
                  <c:v>42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160896"/>
        <c:axId val="62162816"/>
      </c:barChart>
      <c:catAx>
        <c:axId val="62160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2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162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0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35</c:v>
                </c:pt>
                <c:pt idx="3">
                  <c:v>42</c:v>
                </c:pt>
                <c:pt idx="4">
                  <c:v>36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281984"/>
        <c:axId val="62341120"/>
      </c:barChart>
      <c:catAx>
        <c:axId val="62281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11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3411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81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31.6</c:v>
                </c:pt>
                <c:pt idx="1">
                  <c:v>40</c:v>
                </c:pt>
                <c:pt idx="2">
                  <c:v>36.1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24.6</c:v>
                </c:pt>
                <c:pt idx="1">
                  <c:v>48</c:v>
                </c:pt>
                <c:pt idx="2">
                  <c:v>38.200000000000003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25.1</c:v>
                </c:pt>
                <c:pt idx="1">
                  <c:v>46.1</c:v>
                </c:pt>
                <c:pt idx="2">
                  <c:v>36.700000000000003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32.299999999999997</c:v>
                </c:pt>
                <c:pt idx="2">
                  <c:v>23.3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22.5</c:v>
                </c:pt>
                <c:pt idx="1">
                  <c:v>38</c:v>
                </c:pt>
                <c:pt idx="2">
                  <c:v>31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15.6</c:v>
                </c:pt>
                <c:pt idx="1">
                  <c:v>28.5</c:v>
                </c:pt>
                <c:pt idx="2">
                  <c:v>22.6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187840"/>
        <c:axId val="65478016"/>
      </c:barChart>
      <c:catAx>
        <c:axId val="651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7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780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87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13.7</c:v>
                </c:pt>
                <c:pt idx="1">
                  <c:v>23.3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13.9</c:v>
                </c:pt>
                <c:pt idx="1">
                  <c:v>31.5</c:v>
                </c:pt>
                <c:pt idx="2">
                  <c:v>24.1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11.3</c:v>
                </c:pt>
                <c:pt idx="1">
                  <c:v>24.5</c:v>
                </c:pt>
                <c:pt idx="2">
                  <c:v>18.5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3.8</c:v>
                </c:pt>
                <c:pt idx="1">
                  <c:v>20.8</c:v>
                </c:pt>
                <c:pt idx="2">
                  <c:v>13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12.5</c:v>
                </c:pt>
                <c:pt idx="1">
                  <c:v>24.3</c:v>
                </c:pt>
                <c:pt idx="2">
                  <c:v>18.899999999999999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19.600000000000001</c:v>
                </c:pt>
                <c:pt idx="2">
                  <c:v>13.1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459904"/>
        <c:axId val="44481152"/>
      </c:barChart>
      <c:catAx>
        <c:axId val="444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8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811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59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36.1</c:v>
                </c:pt>
                <c:pt idx="1">
                  <c:v>38.200000000000003</c:v>
                </c:pt>
                <c:pt idx="2">
                  <c:v>36.700000000000003</c:v>
                </c:pt>
                <c:pt idx="3">
                  <c:v>23.3</c:v>
                </c:pt>
                <c:pt idx="4">
                  <c:v>31</c:v>
                </c:pt>
                <c:pt idx="5">
                  <c:v>22.6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</c:v>
                </c:pt>
                <c:pt idx="1">
                  <c:v>24.1</c:v>
                </c:pt>
                <c:pt idx="2">
                  <c:v>18.5</c:v>
                </c:pt>
                <c:pt idx="3">
                  <c:v>13</c:v>
                </c:pt>
                <c:pt idx="4">
                  <c:v>18.899999999999999</c:v>
                </c:pt>
                <c:pt idx="5">
                  <c:v>13.1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34.799999999999997</c:v>
                </c:pt>
                <c:pt idx="1">
                  <c:v>44.5</c:v>
                </c:pt>
                <c:pt idx="2">
                  <c:v>31.4</c:v>
                </c:pt>
                <c:pt idx="3">
                  <c:v>29</c:v>
                </c:pt>
                <c:pt idx="4">
                  <c:v>38.4</c:v>
                </c:pt>
                <c:pt idx="5">
                  <c:v>25.5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37.1</c:v>
                </c:pt>
                <c:pt idx="1">
                  <c:v>33.9</c:v>
                </c:pt>
                <c:pt idx="2">
                  <c:v>38.700000000000003</c:v>
                </c:pt>
                <c:pt idx="3">
                  <c:v>34.9</c:v>
                </c:pt>
                <c:pt idx="4">
                  <c:v>32.9</c:v>
                </c:pt>
                <c:pt idx="5">
                  <c:v>35.1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20928"/>
        <c:axId val="45918464"/>
      </c:lineChart>
      <c:catAx>
        <c:axId val="458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91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918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20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0</c:v>
                </c:pt>
                <c:pt idx="2">
                  <c:v>0</c:v>
                </c:pt>
                <c:pt idx="3">
                  <c:v>41.6</c:v>
                </c:pt>
                <c:pt idx="4">
                  <c:v>34.799999999999997</c:v>
                </c:pt>
                <c:pt idx="5">
                  <c:v>0</c:v>
                </c:pt>
                <c:pt idx="6">
                  <c:v>6.6</c:v>
                </c:pt>
                <c:pt idx="7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09984"/>
        <c:axId val="62835328"/>
      </c:barChart>
      <c:catAx>
        <c:axId val="6080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835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09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20.3</c:v>
                </c:pt>
                <c:pt idx="1">
                  <c:v>39.299999999999997</c:v>
                </c:pt>
                <c:pt idx="2">
                  <c:v>8.3000000000000007</c:v>
                </c:pt>
                <c:pt idx="3">
                  <c:v>0</c:v>
                </c:pt>
                <c:pt idx="4">
                  <c:v>2.2999999999999998</c:v>
                </c:pt>
                <c:pt idx="5">
                  <c:v>4.4000000000000004</c:v>
                </c:pt>
                <c:pt idx="6">
                  <c:v>0</c:v>
                </c:pt>
                <c:pt idx="7">
                  <c:v>25.5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23200"/>
        <c:axId val="60724736"/>
      </c:barChart>
      <c:catAx>
        <c:axId val="6072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247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32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11.7</c:v>
                </c:pt>
                <c:pt idx="1">
                  <c:v>19.2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11.4</c:v>
                </c:pt>
                <c:pt idx="1">
                  <c:v>22.6</c:v>
                </c:pt>
                <c:pt idx="2">
                  <c:v>17.899999999999999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24.4</c:v>
                </c:pt>
                <c:pt idx="2">
                  <c:v>17.2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12.7</c:v>
                </c:pt>
                <c:pt idx="2">
                  <c:v>8.6999999999999993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19.8</c:v>
                </c:pt>
                <c:pt idx="2">
                  <c:v>15.4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6.1</c:v>
                </c:pt>
                <c:pt idx="1">
                  <c:v>10.9</c:v>
                </c:pt>
                <c:pt idx="2">
                  <c:v>8.6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393408"/>
        <c:axId val="65395328"/>
      </c:barChart>
      <c:catAx>
        <c:axId val="6539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9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95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934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17.899999999999999</c:v>
                </c:pt>
                <c:pt idx="2">
                  <c:v>17.2</c:v>
                </c:pt>
                <c:pt idx="3">
                  <c:v>8.6999999999999993</c:v>
                </c:pt>
                <c:pt idx="4">
                  <c:v>15.4</c:v>
                </c:pt>
                <c:pt idx="5">
                  <c:v>8.6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32.299999999999997</c:v>
                </c:pt>
                <c:pt idx="1">
                  <c:v>42.7</c:v>
                </c:pt>
                <c:pt idx="2">
                  <c:v>30.4</c:v>
                </c:pt>
                <c:pt idx="3">
                  <c:v>30</c:v>
                </c:pt>
                <c:pt idx="4">
                  <c:v>27.4</c:v>
                </c:pt>
                <c:pt idx="5">
                  <c:v>23.4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65.3</c:v>
                </c:pt>
                <c:pt idx="1">
                  <c:v>64.5</c:v>
                </c:pt>
                <c:pt idx="2">
                  <c:v>66</c:v>
                </c:pt>
                <c:pt idx="3">
                  <c:v>60.8</c:v>
                </c:pt>
                <c:pt idx="4">
                  <c:v>59.5</c:v>
                </c:pt>
                <c:pt idx="5">
                  <c:v>60.2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04736"/>
        <c:axId val="61209984"/>
      </c:lineChart>
      <c:catAx>
        <c:axId val="6120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99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4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Dixie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1584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185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016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153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5914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919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482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274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3040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15653"/>
              </p:ext>
            </p:extLst>
          </p:nvPr>
        </p:nvGraphicFramePr>
        <p:xfrm>
          <a:off x="385762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347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Dixie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710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45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10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624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702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14812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Dixie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4014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808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50155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Dixie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1.8%)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(12.4%)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Dixie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2.0%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95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773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959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07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779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47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950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</a:t>
            </a:r>
            <a:r>
              <a:rPr lang="en-US" sz="2800" dirty="0" smtClean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59%),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smtClean="0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(52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26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Dixie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23.5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8.6%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LSD, PCP, or Mushrooms.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34771"/>
              </p:ext>
            </p:extLst>
          </p:nvPr>
        </p:nvGraphicFramePr>
        <p:xfrm>
          <a:off x="4191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0698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9153</TotalTime>
  <Words>1329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339</cp:revision>
  <dcterms:created xsi:type="dcterms:W3CDTF">2010-11-20T14:45:41Z</dcterms:created>
  <dcterms:modified xsi:type="dcterms:W3CDTF">2016-10-23T22:22:19Z</dcterms:modified>
</cp:coreProperties>
</file>