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Madison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Madison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Madison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320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6.7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Madison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Madison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Madison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13.8%,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12.5% in 2008 to 9.7%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23.2%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Madison County, 6.0%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Madison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Madison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Madison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(2.8%),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 smtClean="0">
                <a:latin typeface="Gill Sans MT"/>
              </a:rPr>
              <a:t>(1.9%),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(2.6%),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(0.5%)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(14.0%),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(6.6%),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(6.3%).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Madison County, </a:t>
            </a:r>
            <a:r>
              <a:rPr lang="en-US" sz="2700" dirty="0" smtClean="0">
                <a:latin typeface="Gill Sans MT"/>
              </a:rPr>
              <a:t>49.0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31.6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23.3%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Madison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39.2%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(59%)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Family Rewards 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(48%)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(50%) and </a:t>
            </a:r>
            <a:r>
              <a:rPr lang="en-US" sz="2800" i="1" dirty="0" smtClean="0">
                <a:latin typeface="Gill Sans MT" pitchFamily="34" charset="0"/>
              </a:rPr>
              <a:t>Laws and Norms Favorable to Drug Use </a:t>
            </a:r>
            <a:r>
              <a:rPr lang="en-US" sz="2800" dirty="0" smtClean="0">
                <a:latin typeface="Gill Sans MT" pitchFamily="34" charset="0"/>
              </a:rPr>
              <a:t>(49%)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Poor Family Management </a:t>
            </a:r>
            <a:r>
              <a:rPr lang="en-US" sz="2800" dirty="0">
                <a:latin typeface="Gill Sans MT" pitchFamily="34" charset="0"/>
              </a:rPr>
              <a:t>(56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(55%)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32.1%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13.8%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Madison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(27.8%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12.7% </a:t>
            </a:r>
            <a:r>
              <a:rPr lang="en-US" sz="2600" dirty="0">
                <a:latin typeface="Gill Sans MT"/>
              </a:rPr>
              <a:t>past-30-day</a:t>
            </a:r>
            <a:r>
              <a:rPr lang="en-US" sz="2600" dirty="0" smtClean="0">
                <a:latin typeface="Gill Sans MT"/>
              </a:rPr>
              <a:t>), cigarettes (19.5% lifetime and 6.5% past-30-day), </a:t>
            </a:r>
            <a:r>
              <a:rPr lang="en-US" sz="2600" dirty="0">
                <a:latin typeface="Gill Sans MT"/>
              </a:rPr>
              <a:t>and </a:t>
            </a:r>
            <a:r>
              <a:rPr lang="en-US" sz="2600" dirty="0" smtClean="0">
                <a:latin typeface="Gill Sans MT"/>
              </a:rPr>
              <a:t>marijuana (16.4%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10.2%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15.9%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5.0%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inhalants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Madison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17050</TotalTime>
  <Words>1376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376</cp:revision>
  <cp:lastPrinted>2018-10-04T11:52:43Z</cp:lastPrinted>
  <dcterms:created xsi:type="dcterms:W3CDTF">2010-11-20T14:45:41Z</dcterms:created>
  <dcterms:modified xsi:type="dcterms:W3CDTF">2018-10-31T16:14:05Z</dcterms:modified>
</cp:coreProperties>
</file>