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Duval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Duval County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Duval County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Duval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Duval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Duval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Duval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Duval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Duval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Duval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Duval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Duval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Duval County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Duval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Duval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Duval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Duval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Duval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1,132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4.1 percentage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Duval County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Duval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Duval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13.9%,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13.0% in 2008 to 7.6%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smtClean="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15.2%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29.0%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Duval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Duval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Duval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Duval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Duval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Duval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Duval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Duval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Duval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Duval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Duval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Duval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Duval County, 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8.5%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Duval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Duval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Duval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Duval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Duval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Duval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Duval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Duval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Duval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(2.1%)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(1.4%)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(13.7%) and </a:t>
            </a:r>
            <a:r>
              <a:rPr lang="en-US" sz="2700" i="1" dirty="0" smtClean="0">
                <a:latin typeface="Gill Sans MT"/>
              </a:rPr>
              <a:t>Attacking </a:t>
            </a:r>
            <a:r>
              <a:rPr lang="en-US" sz="2700" i="1" dirty="0">
                <a:latin typeface="Gill Sans MT"/>
              </a:rPr>
              <a:t>Someone with Intent to Harm </a:t>
            </a:r>
            <a:r>
              <a:rPr lang="en-US" sz="2700" dirty="0" smtClean="0">
                <a:latin typeface="Gill Sans MT"/>
              </a:rPr>
              <a:t>(9.5%).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Duval County, </a:t>
            </a:r>
            <a:r>
              <a:rPr lang="en-US" sz="2700" dirty="0" smtClean="0">
                <a:latin typeface="Gill Sans MT"/>
              </a:rPr>
              <a:t>54.9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31.0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27.3%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Duval </a:t>
            </a:r>
            <a:r>
              <a:rPr lang="en-US" sz="2700" dirty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44.7%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Duval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Duval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Duval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Duval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Duval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Duval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Duval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Duval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Duval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Duval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Duval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Duval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Duval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(38%) and </a:t>
            </a:r>
            <a:r>
              <a:rPr lang="en-US" sz="2800" i="1" dirty="0" smtClean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(43%)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(43%) and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(49%)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(64%)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(65%)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(61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(63%)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Duval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33.3%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13.9%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Duval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(21.0%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9.9%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(20.5%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12.4%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12.1%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3.6%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0.1%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Duval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Duval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Duval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Duval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17056</TotalTime>
  <Words>1351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377</cp:revision>
  <cp:lastPrinted>2018-10-04T11:52:43Z</cp:lastPrinted>
  <dcterms:created xsi:type="dcterms:W3CDTF">2010-11-20T14:45:41Z</dcterms:created>
  <dcterms:modified xsi:type="dcterms:W3CDTF">2018-10-31T13:22:30Z</dcterms:modified>
</cp:coreProperties>
</file>